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6f650609e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6f650609e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6f650609e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6f650609e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6f650609e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6f650609e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6f650609e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6f650609e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6f650609e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6f650609e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6f650609e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6f650609e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f650609e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6f650609e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348525" y="1070050"/>
            <a:ext cx="50166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BALTIMORE 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DATA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Kunal Rewade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56775" y="1318650"/>
            <a:ext cx="7861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Raw Data</a:t>
            </a:r>
            <a:endParaRPr sz="29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31925" y="2001125"/>
            <a:ext cx="3190800" cy="28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8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b="1" lang="en" sz="1502"/>
              <a:t>Raw data had  several missing values which can lead to misleading results and </a:t>
            </a:r>
            <a:r>
              <a:rPr b="1" lang="en" sz="1502"/>
              <a:t>assumptions</a:t>
            </a:r>
            <a:r>
              <a:rPr b="1" lang="en" sz="1502"/>
              <a:t>.</a:t>
            </a:r>
            <a:endParaRPr b="1" sz="1502"/>
          </a:p>
          <a:p>
            <a:pPr indent="-324008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3"/>
              <a:buChar char="●"/>
            </a:pPr>
            <a:r>
              <a:rPr b="1" lang="en" sz="1502"/>
              <a:t>3 columns were having more than 75 % missing values</a:t>
            </a:r>
            <a:endParaRPr b="1" sz="1502"/>
          </a:p>
          <a:p>
            <a:pPr indent="-324008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3"/>
              <a:buChar char="●"/>
            </a:pPr>
            <a:r>
              <a:rPr b="1" lang="en" sz="1502"/>
              <a:t>2 columns had  </a:t>
            </a:r>
            <a:r>
              <a:rPr b="1" lang="en" sz="1502"/>
              <a:t>around</a:t>
            </a:r>
            <a:r>
              <a:rPr b="1" lang="en" sz="1502"/>
              <a:t> 11% missing values.</a:t>
            </a:r>
            <a:endParaRPr b="1" sz="1502"/>
          </a:p>
          <a:p>
            <a:pPr indent="-324008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3"/>
              <a:buChar char="●"/>
            </a:pPr>
            <a:r>
              <a:rPr b="1" lang="en" sz="1502"/>
              <a:t>Several other columns also had some minor missing value.</a:t>
            </a:r>
            <a:endParaRPr b="1" sz="1502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700" y="503250"/>
            <a:ext cx="5708375" cy="434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42625" y="1318650"/>
            <a:ext cx="807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42625" y="2078875"/>
            <a:ext cx="32871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Location 1, vri_name1 and Weapon columns were dropped.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Deleted the rows where missing values were found.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Added the mode values to the Inside/Outside columns.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0% missing values were found after cleaning data.</a:t>
            </a:r>
            <a:endParaRPr b="1" sz="15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750" y="589575"/>
            <a:ext cx="5514249" cy="43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64050" y="1284875"/>
            <a:ext cx="79020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1 -Year and </a:t>
            </a:r>
            <a:r>
              <a:rPr lang="en"/>
              <a:t>Month Wise</a:t>
            </a:r>
            <a:r>
              <a:rPr lang="en"/>
              <a:t> crime analysis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326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2017 was year with most Criminal Activities.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Gradual Increase Over the Year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Crimes peaks in summer.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Lowest Incidents at Year's Start and End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800" y="2078875"/>
            <a:ext cx="5075251" cy="28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608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2 - Types Of Incident reported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443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Larceny Dominates Incident Types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High Frequency of Assault and Theft-Related Crimes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Lower Incidence of Violent Crimes Such as Homicide and Shooting.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Diverse Range of Incident Types.</a:t>
            </a:r>
            <a:endParaRPr b="1" sz="15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450" y="1927300"/>
            <a:ext cx="4047350" cy="310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3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39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Significant Rates of Commercial Robbery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Dominance of Larceny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Lesser Incidence of Violent Crimes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Spread and Severity.</a:t>
            </a:r>
            <a:endParaRPr b="1" sz="15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75" y="1318650"/>
            <a:ext cx="4641326" cy="356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813750"/>
            <a:ext cx="76887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450" y="1327650"/>
            <a:ext cx="7045376" cy="380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Property Crimes Prevalence: Larceny and commercial robbery are the most reported incidents, highlighting significant issues for law enforcement to address.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Assault and Robbery Impact: Violent crimes like assaults and robberies form a large portion of incidents, necessitating substantial policing resources.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Seasonal Crime Variations: Crime rates increase during spring and peak in summer, suggesting a need for seasonal adjustments in law enforcement strategies.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Strategic Resource Planning: Insights from data help in strategic resource allocation and planning, optimizing preventive measures and interventions during high-activity periods.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