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 snapToGrid="0">
      <p:cViewPr>
        <p:scale>
          <a:sx n="56" d="100"/>
          <a:sy n="56" d="100"/>
        </p:scale>
        <p:origin x="1752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9D89D-D137-2E6E-BC66-9EAEE31E2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5776E8-7F19-4407-B704-6FFEC5C1A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9488BA-451B-BF72-6857-AF6098AF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181F6-0F38-3900-D52B-F2A98BAC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A63F5F-C31A-3BCF-6C0E-4900D526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1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84883-3DCC-1C11-C898-A4F9F7C7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E7CFB4-BB9B-572E-2015-484B0369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A48AD-6BA7-7B7B-F866-061A3CE1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A85A86-156E-4676-718F-1B02D008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AC304-1CA4-FFA9-ABE9-86E5F3BB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53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B2CA3B-9D9A-F3DD-9185-B0D52E088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1737B6-1CD4-BE8E-6963-148CE6679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6A630-4303-D65B-821A-946BA03B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CCCB13-5665-ABA4-90CB-AED4C7CF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12938-476F-FB1F-60E5-1594FC2D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4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010EC-5C38-69DB-62F1-747B13E5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8A612-A352-5C58-750C-E6060397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C31229-C714-CEFE-50C8-5DF74B3F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1AEA31-4E22-BC1C-199E-77E2A290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A268B-ECC4-6308-F4DB-9D433C0E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9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83F27-D828-577A-47E8-D19BBEF0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04FE5D-5D99-69BC-6B4C-003AF2D48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D2307-1CF1-4BE4-7D99-49B1408F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073838-05E7-DDAB-E724-55156719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235F2-DBD9-F1D8-FAA1-419F4A64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64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BB738-7CB2-C108-B1E1-BB410927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9DED34-E2BB-1A23-FA03-A3F56C00C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7BAEA8-45F1-97AC-CF93-8B3827990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D7155-5BCE-CFF3-CC8D-75E0C0F6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5B21AF-BADD-727F-A4E2-3FD2E833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4BFAC5-6764-A4DA-AC2F-EA3E6D42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97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E3C15-2A19-164B-88B8-AE2E8773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FFF9BF-90E9-0931-6F00-1654D834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D85800-ADD0-FBA8-0A5B-F6AC126C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7A2F8A-B414-B221-6415-15BB6DD76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C45D0E-EDEB-0964-CA9D-190560B8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AFBB5F-D5B3-2FCF-D545-58EF4C50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897F2-79AD-E4D6-F56D-D6DDFFE9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CC276F-E8EA-1E45-82C1-1543C91D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E1DF9-804B-87CE-4859-6FE59A01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2EE717-C59A-EDF7-3329-33DE0EC1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6A3687-A999-7C61-6044-3253406B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25493E-B61C-486B-1477-A015E7F6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4C76FF-F9E1-F817-AE98-4279B555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4A90B4-6B93-A98E-859E-AED94A89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B1D2EC-D39A-E2A3-B4B5-6FBE1992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4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F7DFE-FF87-B326-BE18-ADD52B41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55339-CE95-E83A-B8A2-E831BA80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102B34-88C4-D9DF-BB2F-F17A824C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EEC2EA-E55D-3FC1-C838-F6921DED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6E362F-E70C-D19E-292A-D4F8DD7D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01C8D4-6059-2BAE-E48D-E660159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65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E77DC-7C26-6B48-3620-6DF99166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DFD2F7-CB4F-2106-F172-9B891C927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E67EDB-095B-8ECA-E10E-6608D5EF5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14F172-0CBB-4FA0-F082-FB29F6F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56A42E-422D-F376-E7F9-99D2CB23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2BDB29-A5A4-5E82-2831-0435E484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0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F1F001-9DFC-E151-7620-C6211D99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FBF3E1-F833-BA61-E74B-908EEDF5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3C2B7-EE2C-C5F3-2016-3CA34621F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9D3E0-3BCD-CE4D-8A8C-BF9DDB9786CD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B18270-7EC7-B17A-5899-1F0757213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233BB4-8605-D41A-C593-992B022B8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D7E6D-4955-EC49-9EF8-5FBA244B2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77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22888-7F17-D2FE-BF34-69DD87E62A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5809ED-578B-CEE8-01C5-215F018C7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4338CBE4-BDB6-AD9E-3F23-80770C928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4847" y="340967"/>
            <a:ext cx="1244600" cy="2921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5C9BB7-F725-E75B-82AC-F91785EB7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54" y="-503237"/>
            <a:ext cx="3251200" cy="3251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A263D1-D899-8E36-1C6E-2D428DF1E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5252" y="3724275"/>
            <a:ext cx="3251200" cy="3251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CEB560-9EF9-97C5-9481-1656CC358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950" y="2747963"/>
            <a:ext cx="3251200" cy="3251200"/>
          </a:xfrm>
          <a:prstGeom prst="rect">
            <a:avLst/>
          </a:prstGeom>
        </p:spPr>
      </p:pic>
      <p:pic>
        <p:nvPicPr>
          <p:cNvPr id="1026" name="Picture 2" descr="Icône de couleur WhatsApp aux formats PNG et SVG">
            <a:extLst>
              <a:ext uri="{FF2B5EF4-FFF2-40B4-BE49-F238E27FC236}">
                <a16:creationId xmlns:a16="http://schemas.microsoft.com/office/drawing/2014/main" id="{72641A21-F459-59D7-4773-440A5BD1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47" y="-766763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1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essin, clipart, croquis, Graphique&#10;&#10;Le contenu généré par l’IA peut être incorrect.">
            <a:extLst>
              <a:ext uri="{FF2B5EF4-FFF2-40B4-BE49-F238E27FC236}">
                <a16:creationId xmlns:a16="http://schemas.microsoft.com/office/drawing/2014/main" id="{10B36224-4D8D-4EC1-3E96-337A4D36D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69" y1="24023" x2="30469" y2="24023"/>
                        <a14:foregroundMark x1="33301" y1="46387" x2="33301" y2="46387"/>
                        <a14:foregroundMark x1="32813" y1="52930" x2="32813" y2="52930"/>
                        <a14:foregroundMark x1="32715" y1="56445" x2="32715" y2="56445"/>
                        <a14:foregroundMark x1="67676" y1="23438" x2="67676" y2="23438"/>
                        <a14:foregroundMark x1="66602" y1="21875" x2="66602" y2="21875"/>
                        <a14:foregroundMark x1="58105" y1="23730" x2="58105" y2="23730"/>
                        <a14:foregroundMark x1="57813" y1="18164" x2="57813" y2="18164"/>
                        <a14:foregroundMark x1="51855" y1="22363" x2="51855" y2="22363"/>
                        <a14:backgroundMark x1="22559" y1="65625" x2="50098" y2="66895"/>
                        <a14:backgroundMark x1="50098" y1="66895" x2="54688" y2="66113"/>
                        <a14:backgroundMark x1="53809" y1="65918" x2="62207" y2="66113"/>
                        <a14:backgroundMark x1="60059" y1="35840" x2="60059" y2="35840"/>
                        <a14:backgroundMark x1="58105" y1="34570" x2="60352" y2="36621"/>
                        <a14:backgroundMark x1="50000" y1="34570" x2="50000" y2="36816"/>
                        <a14:backgroundMark x1="48535" y1="34570" x2="48047" y2="37012"/>
                      </a14:backgroundRemoval>
                    </a14:imgEffect>
                  </a14:imgLayer>
                </a14:imgProps>
              </a:ext>
            </a:extLst>
          </a:blip>
          <a:srcRect l="1713" t="738" r="8772" b="21390"/>
          <a:stretch/>
        </p:blipFill>
        <p:spPr>
          <a:xfrm>
            <a:off x="4042041" y="382967"/>
            <a:ext cx="5820697" cy="5063613"/>
          </a:xfrm>
          <a:prstGeom prst="rect">
            <a:avLst/>
          </a:prstGeom>
        </p:spPr>
      </p:pic>
      <p:pic>
        <p:nvPicPr>
          <p:cNvPr id="6" name="Image 5" descr="Une image contenant symbole, logo, Police, Graphique&#10;&#10;Le contenu généré par l’IA peut être incorrect.">
            <a:extLst>
              <a:ext uri="{FF2B5EF4-FFF2-40B4-BE49-F238E27FC236}">
                <a16:creationId xmlns:a16="http://schemas.microsoft.com/office/drawing/2014/main" id="{A9A496CA-FFA1-FF5E-1A9A-E6414075A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5762" y1="26465" x2="55762" y2="26465"/>
                        <a14:backgroundMark x1="25391" y1="73047" x2="25391" y2="73047"/>
                        <a14:backgroundMark x1="25684" y1="72754" x2="25684" y2="72754"/>
                      </a14:backgroundRemoval>
                    </a14:imgEffect>
                  </a14:imgLayer>
                </a14:imgProps>
              </a:ext>
            </a:extLst>
          </a:blip>
          <a:srcRect l="13913" t="13447" r="12257" b="13076"/>
          <a:stretch/>
        </p:blipFill>
        <p:spPr>
          <a:xfrm>
            <a:off x="-4236720" y="1040130"/>
            <a:ext cx="480060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, symbole, noir et blanc, noir&#10;&#10;Le contenu généré par l’IA peut être incorrect.">
            <a:extLst>
              <a:ext uri="{FF2B5EF4-FFF2-40B4-BE49-F238E27FC236}">
                <a16:creationId xmlns:a16="http://schemas.microsoft.com/office/drawing/2014/main" id="{66B1341C-B072-8E50-5B40-CE09173B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83" t="12557" r="14104" b="18421"/>
          <a:stretch/>
        </p:blipFill>
        <p:spPr>
          <a:xfrm>
            <a:off x="4297680" y="1531620"/>
            <a:ext cx="388620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9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0</Words>
  <Application>Microsoft Macintosh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Beaunol, Xavier</dc:creator>
  <cp:lastModifiedBy>Beaunol, Xavier</cp:lastModifiedBy>
  <cp:revision>1</cp:revision>
  <dcterms:created xsi:type="dcterms:W3CDTF">2025-03-22T15:55:21Z</dcterms:created>
  <dcterms:modified xsi:type="dcterms:W3CDTF">2025-03-26T21:14:54Z</dcterms:modified>
</cp:coreProperties>
</file>