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0"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snapToGrid="0">
      <p:cViewPr varScale="1">
        <p:scale>
          <a:sx n="69" d="100"/>
          <a:sy n="69"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70AFC-E114-4924-AC37-99B1943DF0A9}"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E07AFE43-01CE-45A5-8A10-E94489D11F91}">
      <dgm:prSet phldrT="[Text]"/>
      <dgm:spPr/>
      <dgm:t>
        <a:bodyPr/>
        <a:lstStyle/>
        <a:p>
          <a:r>
            <a:rPr lang="en-US" dirty="0"/>
            <a:t>SQL/Jupyter Notebook</a:t>
          </a:r>
        </a:p>
      </dgm:t>
    </dgm:pt>
    <dgm:pt modelId="{0918FB20-7793-4862-B21A-7C1E1FCFF3B1}" type="parTrans" cxnId="{51FEFF97-8644-4D31-B048-A1857CBBF7BC}">
      <dgm:prSet/>
      <dgm:spPr/>
      <dgm:t>
        <a:bodyPr/>
        <a:lstStyle/>
        <a:p>
          <a:endParaRPr lang="en-US"/>
        </a:p>
      </dgm:t>
    </dgm:pt>
    <dgm:pt modelId="{83F58160-F6B3-4A62-90CD-C6090430ADFF}" type="sibTrans" cxnId="{51FEFF97-8644-4D31-B048-A1857CBBF7BC}">
      <dgm:prSet/>
      <dgm:spPr/>
      <dgm:t>
        <a:bodyPr/>
        <a:lstStyle/>
        <a:p>
          <a:endParaRPr lang="en-US"/>
        </a:p>
      </dgm:t>
    </dgm:pt>
    <dgm:pt modelId="{B79000BD-E186-4433-AA9B-6B8497E7B497}">
      <dgm:prSet phldrT="[Text]"/>
      <dgm:spPr/>
      <dgm:t>
        <a:bodyPr/>
        <a:lstStyle/>
        <a:p>
          <a:r>
            <a:rPr lang="en-US" dirty="0"/>
            <a:t>Database</a:t>
          </a:r>
        </a:p>
      </dgm:t>
    </dgm:pt>
    <dgm:pt modelId="{FE913206-AD72-4323-A7E5-734096628B6F}" type="parTrans" cxnId="{381AFF7C-CB33-4C88-A9C6-548E4CBE885F}">
      <dgm:prSet/>
      <dgm:spPr/>
      <dgm:t>
        <a:bodyPr/>
        <a:lstStyle/>
        <a:p>
          <a:endParaRPr lang="en-US"/>
        </a:p>
      </dgm:t>
    </dgm:pt>
    <dgm:pt modelId="{A6E856E6-B65A-49A8-949B-6B71649D3129}" type="sibTrans" cxnId="{381AFF7C-CB33-4C88-A9C6-548E4CBE885F}">
      <dgm:prSet/>
      <dgm:spPr/>
      <dgm:t>
        <a:bodyPr/>
        <a:lstStyle/>
        <a:p>
          <a:endParaRPr lang="en-US"/>
        </a:p>
      </dgm:t>
    </dgm:pt>
    <dgm:pt modelId="{FFBEFF69-5858-402F-8CFD-CC6E9E1F11BB}">
      <dgm:prSet phldrT="[Text]"/>
      <dgm:spPr/>
      <dgm:t>
        <a:bodyPr/>
        <a:lstStyle/>
        <a:p>
          <a:r>
            <a:rPr lang="en-US" dirty="0"/>
            <a:t>HTML/CSS</a:t>
          </a:r>
        </a:p>
      </dgm:t>
    </dgm:pt>
    <dgm:pt modelId="{F67E9E43-74FF-4DA5-9CF6-20FE5B6E26ED}" type="parTrans" cxnId="{86F473AE-AE73-4F42-9BF4-C8FC22211BC7}">
      <dgm:prSet/>
      <dgm:spPr/>
      <dgm:t>
        <a:bodyPr/>
        <a:lstStyle/>
        <a:p>
          <a:endParaRPr lang="en-US"/>
        </a:p>
      </dgm:t>
    </dgm:pt>
    <dgm:pt modelId="{95DB1B2F-B0F9-4064-B8F5-B2A567DBABF0}" type="sibTrans" cxnId="{86F473AE-AE73-4F42-9BF4-C8FC22211BC7}">
      <dgm:prSet/>
      <dgm:spPr/>
      <dgm:t>
        <a:bodyPr/>
        <a:lstStyle/>
        <a:p>
          <a:endParaRPr lang="en-US"/>
        </a:p>
      </dgm:t>
    </dgm:pt>
    <dgm:pt modelId="{2BE84103-CB12-4341-8F82-5B5FB67EE5CD}">
      <dgm:prSet phldrT="[Text]"/>
      <dgm:spPr/>
      <dgm:t>
        <a:bodyPr/>
        <a:lstStyle/>
        <a:p>
          <a:r>
            <a:rPr lang="en-US" dirty="0"/>
            <a:t>Built Webpage in HTML</a:t>
          </a:r>
        </a:p>
      </dgm:t>
    </dgm:pt>
    <dgm:pt modelId="{3D6827AE-0EF5-45AD-A8B9-73C28A30E179}" type="parTrans" cxnId="{FEDED7B1-AE8D-467E-8DD9-A1FFF717F93F}">
      <dgm:prSet/>
      <dgm:spPr/>
      <dgm:t>
        <a:bodyPr/>
        <a:lstStyle/>
        <a:p>
          <a:endParaRPr lang="en-US"/>
        </a:p>
      </dgm:t>
    </dgm:pt>
    <dgm:pt modelId="{423CCC0E-1F3A-4293-AD19-DC36E48B9D55}" type="sibTrans" cxnId="{FEDED7B1-AE8D-467E-8DD9-A1FFF717F93F}">
      <dgm:prSet/>
      <dgm:spPr/>
      <dgm:t>
        <a:bodyPr/>
        <a:lstStyle/>
        <a:p>
          <a:endParaRPr lang="en-US"/>
        </a:p>
      </dgm:t>
    </dgm:pt>
    <dgm:pt modelId="{D103116C-D8C7-405C-B6C3-36E657DA2CF4}">
      <dgm:prSet phldrT="[Text]"/>
      <dgm:spPr/>
      <dgm:t>
        <a:bodyPr/>
        <a:lstStyle/>
        <a:p>
          <a:r>
            <a:rPr lang="en-US" dirty="0"/>
            <a:t>JavaScript</a:t>
          </a:r>
        </a:p>
      </dgm:t>
    </dgm:pt>
    <dgm:pt modelId="{837414A4-FE5E-4AE3-AE0C-8F2C83F44176}" type="parTrans" cxnId="{791F9847-6EA8-4F5A-961F-B91D00DFA795}">
      <dgm:prSet/>
      <dgm:spPr/>
      <dgm:t>
        <a:bodyPr/>
        <a:lstStyle/>
        <a:p>
          <a:endParaRPr lang="en-US"/>
        </a:p>
      </dgm:t>
    </dgm:pt>
    <dgm:pt modelId="{8A321815-8892-4432-B90A-0D6AFFD4603C}" type="sibTrans" cxnId="{791F9847-6EA8-4F5A-961F-B91D00DFA795}">
      <dgm:prSet/>
      <dgm:spPr/>
      <dgm:t>
        <a:bodyPr/>
        <a:lstStyle/>
        <a:p>
          <a:endParaRPr lang="en-US"/>
        </a:p>
      </dgm:t>
    </dgm:pt>
    <dgm:pt modelId="{640BE081-0D77-4E3E-8C1F-0BA24F40EE12}">
      <dgm:prSet phldrT="[Text]"/>
      <dgm:spPr/>
      <dgm:t>
        <a:bodyPr/>
        <a:lstStyle/>
        <a:p>
          <a:r>
            <a:rPr lang="en-US" dirty="0"/>
            <a:t>Drop-Downs</a:t>
          </a:r>
        </a:p>
      </dgm:t>
    </dgm:pt>
    <dgm:pt modelId="{10BD6419-9282-4EA5-A5A2-2A1C636A1830}" type="parTrans" cxnId="{04A74207-D0B3-4BE5-AB7B-DBF72808B9B1}">
      <dgm:prSet/>
      <dgm:spPr/>
      <dgm:t>
        <a:bodyPr/>
        <a:lstStyle/>
        <a:p>
          <a:endParaRPr lang="en-US"/>
        </a:p>
      </dgm:t>
    </dgm:pt>
    <dgm:pt modelId="{875AFF9C-B53D-4607-BF84-A9374F09DDC2}" type="sibTrans" cxnId="{04A74207-D0B3-4BE5-AB7B-DBF72808B9B1}">
      <dgm:prSet/>
      <dgm:spPr/>
      <dgm:t>
        <a:bodyPr/>
        <a:lstStyle/>
        <a:p>
          <a:endParaRPr lang="en-US"/>
        </a:p>
      </dgm:t>
    </dgm:pt>
    <dgm:pt modelId="{A9F72026-6E5C-4E23-A247-1C648C4B2739}">
      <dgm:prSet phldrT="[Text]"/>
      <dgm:spPr/>
      <dgm:t>
        <a:bodyPr/>
        <a:lstStyle/>
        <a:p>
          <a:r>
            <a:rPr lang="en-US" dirty="0"/>
            <a:t>Data frames</a:t>
          </a:r>
        </a:p>
      </dgm:t>
    </dgm:pt>
    <dgm:pt modelId="{ED60EBB8-D085-45AE-AF48-04FD404AB085}" type="parTrans" cxnId="{B6C06785-4CC7-4F23-97DC-67020D2261E9}">
      <dgm:prSet/>
      <dgm:spPr/>
      <dgm:t>
        <a:bodyPr/>
        <a:lstStyle/>
        <a:p>
          <a:endParaRPr lang="en-US"/>
        </a:p>
      </dgm:t>
    </dgm:pt>
    <dgm:pt modelId="{582C0CA8-C6EA-4BD6-AEE8-8F4E049F8EC5}" type="sibTrans" cxnId="{B6C06785-4CC7-4F23-97DC-67020D2261E9}">
      <dgm:prSet/>
      <dgm:spPr/>
      <dgm:t>
        <a:bodyPr/>
        <a:lstStyle/>
        <a:p>
          <a:endParaRPr lang="en-US"/>
        </a:p>
      </dgm:t>
    </dgm:pt>
    <dgm:pt modelId="{BB00916A-68B7-4D19-98EB-D6B7D7873F41}">
      <dgm:prSet phldrT="[Text]"/>
      <dgm:spPr/>
      <dgm:t>
        <a:bodyPr/>
        <a:lstStyle/>
        <a:p>
          <a:r>
            <a:rPr lang="en-US" dirty="0"/>
            <a:t>Cleaning</a:t>
          </a:r>
        </a:p>
      </dgm:t>
    </dgm:pt>
    <dgm:pt modelId="{BC7DE3B6-C223-405D-B70F-A7FCC87C615A}" type="parTrans" cxnId="{4CF28361-8789-4249-BF5E-7F72A8670436}">
      <dgm:prSet/>
      <dgm:spPr/>
      <dgm:t>
        <a:bodyPr/>
        <a:lstStyle/>
        <a:p>
          <a:endParaRPr lang="en-US"/>
        </a:p>
      </dgm:t>
    </dgm:pt>
    <dgm:pt modelId="{7FBF8B4F-5AB4-491F-A277-269275347DA3}" type="sibTrans" cxnId="{4CF28361-8789-4249-BF5E-7F72A8670436}">
      <dgm:prSet/>
      <dgm:spPr/>
      <dgm:t>
        <a:bodyPr/>
        <a:lstStyle/>
        <a:p>
          <a:endParaRPr lang="en-US"/>
        </a:p>
      </dgm:t>
    </dgm:pt>
    <dgm:pt modelId="{D3019054-AC20-4113-8100-63DFBB5C5981}">
      <dgm:prSet phldrT="[Text]"/>
      <dgm:spPr/>
      <dgm:t>
        <a:bodyPr/>
        <a:lstStyle/>
        <a:p>
          <a:r>
            <a:rPr lang="en-US" dirty="0"/>
            <a:t>New Data frames</a:t>
          </a:r>
        </a:p>
      </dgm:t>
    </dgm:pt>
    <dgm:pt modelId="{51BE1C2E-6A6E-45E9-A1B2-B74D06878C0F}" type="parTrans" cxnId="{9A660344-D5E0-428D-B441-D49E105FD713}">
      <dgm:prSet/>
      <dgm:spPr/>
      <dgm:t>
        <a:bodyPr/>
        <a:lstStyle/>
        <a:p>
          <a:endParaRPr lang="en-US"/>
        </a:p>
      </dgm:t>
    </dgm:pt>
    <dgm:pt modelId="{BD96B25B-E8C6-436B-9A11-36991F4386A9}" type="sibTrans" cxnId="{9A660344-D5E0-428D-B441-D49E105FD713}">
      <dgm:prSet/>
      <dgm:spPr/>
      <dgm:t>
        <a:bodyPr/>
        <a:lstStyle/>
        <a:p>
          <a:endParaRPr lang="en-US"/>
        </a:p>
      </dgm:t>
    </dgm:pt>
    <dgm:pt modelId="{62DB8B03-77F5-41F4-8E82-690A3156A7F8}">
      <dgm:prSet phldrT="[Text]"/>
      <dgm:spPr/>
      <dgm:t>
        <a:bodyPr/>
        <a:lstStyle/>
        <a:p>
          <a:r>
            <a:rPr lang="en-US" dirty="0"/>
            <a:t>Used CSS for formatting and layout</a:t>
          </a:r>
        </a:p>
      </dgm:t>
    </dgm:pt>
    <dgm:pt modelId="{78CCB28F-ABB5-4F5F-98E0-4B75E340507A}" type="parTrans" cxnId="{057D7376-0319-4492-A2D9-479D13E29031}">
      <dgm:prSet/>
      <dgm:spPr/>
      <dgm:t>
        <a:bodyPr/>
        <a:lstStyle/>
        <a:p>
          <a:endParaRPr lang="en-US"/>
        </a:p>
      </dgm:t>
    </dgm:pt>
    <dgm:pt modelId="{B8039969-AA2E-499F-93E5-5156C8D325FF}" type="sibTrans" cxnId="{057D7376-0319-4492-A2D9-479D13E29031}">
      <dgm:prSet/>
      <dgm:spPr/>
      <dgm:t>
        <a:bodyPr/>
        <a:lstStyle/>
        <a:p>
          <a:endParaRPr lang="en-US"/>
        </a:p>
      </dgm:t>
    </dgm:pt>
    <dgm:pt modelId="{A71D42DE-B9DD-450A-AD1B-028C46BCFA2B}">
      <dgm:prSet phldrT="[Text]"/>
      <dgm:spPr/>
      <dgm:t>
        <a:bodyPr/>
        <a:lstStyle/>
        <a:p>
          <a:r>
            <a:rPr lang="en-US" dirty="0"/>
            <a:t>Used Plotly for visualizations</a:t>
          </a:r>
        </a:p>
      </dgm:t>
    </dgm:pt>
    <dgm:pt modelId="{62BCD3E9-016E-4647-B656-6C0BD47A34AE}" type="parTrans" cxnId="{CDF21294-A281-46A8-A67D-18D93951E330}">
      <dgm:prSet/>
      <dgm:spPr/>
      <dgm:t>
        <a:bodyPr/>
        <a:lstStyle/>
        <a:p>
          <a:endParaRPr lang="en-US"/>
        </a:p>
      </dgm:t>
    </dgm:pt>
    <dgm:pt modelId="{0698E9F2-1A88-4FBA-BEFD-368B1A580C2F}" type="sibTrans" cxnId="{CDF21294-A281-46A8-A67D-18D93951E330}">
      <dgm:prSet/>
      <dgm:spPr/>
      <dgm:t>
        <a:bodyPr/>
        <a:lstStyle/>
        <a:p>
          <a:endParaRPr lang="en-US"/>
        </a:p>
      </dgm:t>
    </dgm:pt>
    <dgm:pt modelId="{4EE1E1AE-8A56-4D17-B49C-E91271E9BCF4}">
      <dgm:prSet phldrT="[Text]"/>
      <dgm:spPr/>
      <dgm:t>
        <a:bodyPr/>
        <a:lstStyle/>
        <a:p>
          <a:r>
            <a:rPr lang="en-US" dirty="0"/>
            <a:t>Textboxes</a:t>
          </a:r>
        </a:p>
      </dgm:t>
    </dgm:pt>
    <dgm:pt modelId="{4499690B-B847-469E-BB25-78F172ED889D}" type="parTrans" cxnId="{2417B389-E436-4CFC-8820-7767C256D13D}">
      <dgm:prSet/>
      <dgm:spPr/>
      <dgm:t>
        <a:bodyPr/>
        <a:lstStyle/>
        <a:p>
          <a:endParaRPr lang="en-US"/>
        </a:p>
      </dgm:t>
    </dgm:pt>
    <dgm:pt modelId="{0F3E7EA5-A1DE-4159-8DAB-C9E86FE21634}" type="sibTrans" cxnId="{2417B389-E436-4CFC-8820-7767C256D13D}">
      <dgm:prSet/>
      <dgm:spPr/>
      <dgm:t>
        <a:bodyPr/>
        <a:lstStyle/>
        <a:p>
          <a:endParaRPr lang="en-US"/>
        </a:p>
      </dgm:t>
    </dgm:pt>
    <dgm:pt modelId="{CC34BA21-E5F2-4540-AC0B-E0E87F3A6D1C}">
      <dgm:prSet phldrT="[Text]"/>
      <dgm:spPr/>
      <dgm:t>
        <a:bodyPr/>
        <a:lstStyle/>
        <a:p>
          <a:r>
            <a:rPr lang="en-US" dirty="0"/>
            <a:t>Menus</a:t>
          </a:r>
        </a:p>
      </dgm:t>
    </dgm:pt>
    <dgm:pt modelId="{2B1D8897-7ED1-4EB3-8670-24D766F2E6A8}" type="parTrans" cxnId="{F6AD1CD1-ECFA-4741-AA80-72AED20B4376}">
      <dgm:prSet/>
      <dgm:spPr/>
      <dgm:t>
        <a:bodyPr/>
        <a:lstStyle/>
        <a:p>
          <a:endParaRPr lang="en-US"/>
        </a:p>
      </dgm:t>
    </dgm:pt>
    <dgm:pt modelId="{0D8F6A89-457B-44AE-8DAF-DA0E6362B376}" type="sibTrans" cxnId="{F6AD1CD1-ECFA-4741-AA80-72AED20B4376}">
      <dgm:prSet/>
      <dgm:spPr/>
      <dgm:t>
        <a:bodyPr/>
        <a:lstStyle/>
        <a:p>
          <a:endParaRPr lang="en-US"/>
        </a:p>
      </dgm:t>
    </dgm:pt>
    <dgm:pt modelId="{B39134ED-FA75-4A0A-AED5-1DD7161B1597}">
      <dgm:prSet phldrT="[Text]"/>
      <dgm:spPr/>
      <dgm:t>
        <a:bodyPr/>
        <a:lstStyle/>
        <a:p>
          <a:r>
            <a:rPr lang="en-US" dirty="0"/>
            <a:t>Processing.js to display animations</a:t>
          </a:r>
        </a:p>
      </dgm:t>
    </dgm:pt>
    <dgm:pt modelId="{6B4D8EC5-85ED-4E36-A43B-BC37AB75A1E0}" type="parTrans" cxnId="{BC4B271E-4C73-451C-961A-04AE49F297EF}">
      <dgm:prSet/>
      <dgm:spPr/>
      <dgm:t>
        <a:bodyPr/>
        <a:lstStyle/>
        <a:p>
          <a:endParaRPr lang="en-US"/>
        </a:p>
      </dgm:t>
    </dgm:pt>
    <dgm:pt modelId="{26207C2E-0787-481C-8657-3E6013B21BC9}" type="sibTrans" cxnId="{BC4B271E-4C73-451C-961A-04AE49F297EF}">
      <dgm:prSet/>
      <dgm:spPr/>
      <dgm:t>
        <a:bodyPr/>
        <a:lstStyle/>
        <a:p>
          <a:endParaRPr lang="en-US"/>
        </a:p>
      </dgm:t>
    </dgm:pt>
    <dgm:pt modelId="{DFF68C38-ACCA-4EFA-AA35-787EB5F11248}">
      <dgm:prSet phldrT="[Text]"/>
      <dgm:spPr/>
      <dgm:t>
        <a:bodyPr/>
        <a:lstStyle/>
        <a:p>
          <a:r>
            <a:rPr lang="en-US" dirty="0"/>
            <a:t>Read as CSV’s for HTML graphs</a:t>
          </a:r>
        </a:p>
      </dgm:t>
    </dgm:pt>
    <dgm:pt modelId="{D9701022-0B33-4D5A-843B-10C04BA0A811}" type="parTrans" cxnId="{F4E89AA2-73F9-4C14-955D-833B1F030C7B}">
      <dgm:prSet/>
      <dgm:spPr/>
      <dgm:t>
        <a:bodyPr/>
        <a:lstStyle/>
        <a:p>
          <a:endParaRPr lang="en-US"/>
        </a:p>
      </dgm:t>
    </dgm:pt>
    <dgm:pt modelId="{6D23D69F-BFE8-4797-A601-206A26198F5F}" type="sibTrans" cxnId="{F4E89AA2-73F9-4C14-955D-833B1F030C7B}">
      <dgm:prSet/>
      <dgm:spPr/>
      <dgm:t>
        <a:bodyPr/>
        <a:lstStyle/>
        <a:p>
          <a:endParaRPr lang="en-US"/>
        </a:p>
      </dgm:t>
    </dgm:pt>
    <dgm:pt modelId="{C7E00122-32E3-4152-8C21-B7A0876E2670}">
      <dgm:prSet phldrT="[Text]"/>
      <dgm:spPr/>
      <dgm:t>
        <a:bodyPr/>
        <a:lstStyle/>
        <a:p>
          <a:r>
            <a:rPr lang="en-US" dirty="0"/>
            <a:t>Customization</a:t>
          </a:r>
        </a:p>
      </dgm:t>
    </dgm:pt>
    <dgm:pt modelId="{052B7FDA-5D8D-4AD9-BB1A-A57594A3DA87}" type="parTrans" cxnId="{55C2C191-E3D9-4B52-B013-2852F0F0C967}">
      <dgm:prSet/>
      <dgm:spPr/>
      <dgm:t>
        <a:bodyPr/>
        <a:lstStyle/>
        <a:p>
          <a:endParaRPr lang="en-US"/>
        </a:p>
      </dgm:t>
    </dgm:pt>
    <dgm:pt modelId="{53666196-6F8D-4DD0-A15B-CB76C040C263}" type="sibTrans" cxnId="{55C2C191-E3D9-4B52-B013-2852F0F0C967}">
      <dgm:prSet/>
      <dgm:spPr/>
      <dgm:t>
        <a:bodyPr/>
        <a:lstStyle/>
        <a:p>
          <a:endParaRPr lang="en-US"/>
        </a:p>
      </dgm:t>
    </dgm:pt>
    <dgm:pt modelId="{78DD8403-E3E6-48A3-9999-1E681FCDBCC4}" type="pres">
      <dgm:prSet presAssocID="{75470AFC-E114-4924-AC37-99B1943DF0A9}" presName="Name0" presStyleCnt="0">
        <dgm:presLayoutVars>
          <dgm:dir/>
          <dgm:resizeHandles val="exact"/>
        </dgm:presLayoutVars>
      </dgm:prSet>
      <dgm:spPr/>
    </dgm:pt>
    <dgm:pt modelId="{08C1F6CF-8CCA-4FA3-B9FD-080C1648D45C}" type="pres">
      <dgm:prSet presAssocID="{E07AFE43-01CE-45A5-8A10-E94489D11F91}" presName="composite" presStyleCnt="0"/>
      <dgm:spPr/>
    </dgm:pt>
    <dgm:pt modelId="{BD362B35-96F3-4F35-B733-789BE40A6BDB}" type="pres">
      <dgm:prSet presAssocID="{E07AFE43-01CE-45A5-8A10-E94489D11F91}" presName="imagSh" presStyleLbl="bgImgPlace1" presStyleIdx="0" presStyleCnt="3" custLinFactNeighborX="-5620" custLinFactNeighborY="-1720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922E955-6A4D-4007-B497-2EFCFAEC1825}" type="pres">
      <dgm:prSet presAssocID="{E07AFE43-01CE-45A5-8A10-E94489D11F91}" presName="txNode" presStyleLbl="node1" presStyleIdx="0" presStyleCnt="3">
        <dgm:presLayoutVars>
          <dgm:bulletEnabled val="1"/>
        </dgm:presLayoutVars>
      </dgm:prSet>
      <dgm:spPr/>
    </dgm:pt>
    <dgm:pt modelId="{5E0BA5C2-8082-4C17-BC01-9C4912E1BB02}" type="pres">
      <dgm:prSet presAssocID="{83F58160-F6B3-4A62-90CD-C6090430ADFF}" presName="sibTrans" presStyleLbl="sibTrans2D1" presStyleIdx="0" presStyleCnt="2"/>
      <dgm:spPr/>
    </dgm:pt>
    <dgm:pt modelId="{C8995E46-48B1-46FC-A2E6-9510AA6E90E7}" type="pres">
      <dgm:prSet presAssocID="{83F58160-F6B3-4A62-90CD-C6090430ADFF}" presName="connTx" presStyleLbl="sibTrans2D1" presStyleIdx="0" presStyleCnt="2"/>
      <dgm:spPr/>
    </dgm:pt>
    <dgm:pt modelId="{58228C19-5B44-49EA-90E5-D7355094C6C9}" type="pres">
      <dgm:prSet presAssocID="{FFBEFF69-5858-402F-8CFD-CC6E9E1F11BB}" presName="composite" presStyleCnt="0"/>
      <dgm:spPr/>
    </dgm:pt>
    <dgm:pt modelId="{FF0B8865-9F63-4A92-944A-296A3D720ABE}" type="pres">
      <dgm:prSet presAssocID="{FFBEFF69-5858-402F-8CFD-CC6E9E1F11BB}" presName="imagSh" presStyleLbl="bgImgPlace1" presStyleIdx="1" presStyleCnt="3" custLinFactNeighborX="-12383" custLinFactNeighborY="-1720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9E0E380-6BC7-4A85-8C65-38068F1A5170}" type="pres">
      <dgm:prSet presAssocID="{FFBEFF69-5858-402F-8CFD-CC6E9E1F11BB}" presName="txNode" presStyleLbl="node1" presStyleIdx="1" presStyleCnt="3">
        <dgm:presLayoutVars>
          <dgm:bulletEnabled val="1"/>
        </dgm:presLayoutVars>
      </dgm:prSet>
      <dgm:spPr/>
    </dgm:pt>
    <dgm:pt modelId="{62289624-877D-4CAE-A03A-48E6C355FD38}" type="pres">
      <dgm:prSet presAssocID="{95DB1B2F-B0F9-4064-B8F5-B2A567DBABF0}" presName="sibTrans" presStyleLbl="sibTrans2D1" presStyleIdx="1" presStyleCnt="2"/>
      <dgm:spPr/>
    </dgm:pt>
    <dgm:pt modelId="{F2EAAD4D-53C1-433D-AC4F-31D341442278}" type="pres">
      <dgm:prSet presAssocID="{95DB1B2F-B0F9-4064-B8F5-B2A567DBABF0}" presName="connTx" presStyleLbl="sibTrans2D1" presStyleIdx="1" presStyleCnt="2"/>
      <dgm:spPr/>
    </dgm:pt>
    <dgm:pt modelId="{8CE74DC2-B5C5-4C2F-A258-19EF16D30A02}" type="pres">
      <dgm:prSet presAssocID="{D103116C-D8C7-405C-B6C3-36E657DA2CF4}" presName="composite" presStyleCnt="0"/>
      <dgm:spPr/>
    </dgm:pt>
    <dgm:pt modelId="{69AAB8CC-C29E-4B57-9583-DBB85AA2EFC9}" type="pres">
      <dgm:prSet presAssocID="{D103116C-D8C7-405C-B6C3-36E657DA2CF4}" presName="imagSh" presStyleLbl="bgImgPlace1" presStyleIdx="2" presStyleCnt="3" custLinFactNeighborX="-17426" custLinFactNeighborY="-23211"/>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pt>
    <dgm:pt modelId="{04E7F6B5-F8E1-4175-A3BF-CB6CE7483742}" type="pres">
      <dgm:prSet presAssocID="{D103116C-D8C7-405C-B6C3-36E657DA2CF4}" presName="txNode" presStyleLbl="node1" presStyleIdx="2" presStyleCnt="3">
        <dgm:presLayoutVars>
          <dgm:bulletEnabled val="1"/>
        </dgm:presLayoutVars>
      </dgm:prSet>
      <dgm:spPr/>
    </dgm:pt>
  </dgm:ptLst>
  <dgm:cxnLst>
    <dgm:cxn modelId="{F4917206-774C-4806-B3C1-2B5D4B68D396}" type="presOf" srcId="{B79000BD-E186-4433-AA9B-6B8497E7B497}" destId="{A922E955-6A4D-4007-B497-2EFCFAEC1825}" srcOrd="0" destOrd="1" presId="urn:microsoft.com/office/officeart/2005/8/layout/hProcess10"/>
    <dgm:cxn modelId="{B65D7C06-5A29-4CA1-A5DF-E45F45C7AF83}" type="presOf" srcId="{E07AFE43-01CE-45A5-8A10-E94489D11F91}" destId="{A922E955-6A4D-4007-B497-2EFCFAEC1825}" srcOrd="0" destOrd="0" presId="urn:microsoft.com/office/officeart/2005/8/layout/hProcess10"/>
    <dgm:cxn modelId="{04A74207-D0B3-4BE5-AB7B-DBF72808B9B1}" srcId="{D103116C-D8C7-405C-B6C3-36E657DA2CF4}" destId="{640BE081-0D77-4E3E-8C1F-0BA24F40EE12}" srcOrd="0" destOrd="0" parTransId="{10BD6419-9282-4EA5-A5A2-2A1C636A1830}" sibTransId="{875AFF9C-B53D-4607-BF84-A9374F09DDC2}"/>
    <dgm:cxn modelId="{C0178D10-66FA-4288-8AE8-6A30F22675FE}" type="presOf" srcId="{640BE081-0D77-4E3E-8C1F-0BA24F40EE12}" destId="{04E7F6B5-F8E1-4175-A3BF-CB6CE7483742}" srcOrd="0" destOrd="1" presId="urn:microsoft.com/office/officeart/2005/8/layout/hProcess10"/>
    <dgm:cxn modelId="{8509A613-B7D6-4E7D-82A1-A134F091EAA7}" type="presOf" srcId="{B39134ED-FA75-4A0A-AED5-1DD7161B1597}" destId="{19E0E380-6BC7-4A85-8C65-38068F1A5170}" srcOrd="0" destOrd="4" presId="urn:microsoft.com/office/officeart/2005/8/layout/hProcess10"/>
    <dgm:cxn modelId="{843DCD19-88B8-4F31-9CC2-62A8404C148B}" type="presOf" srcId="{2BE84103-CB12-4341-8F82-5B5FB67EE5CD}" destId="{19E0E380-6BC7-4A85-8C65-38068F1A5170}" srcOrd="0" destOrd="1" presId="urn:microsoft.com/office/officeart/2005/8/layout/hProcess10"/>
    <dgm:cxn modelId="{BC4B271E-4C73-451C-961A-04AE49F297EF}" srcId="{FFBEFF69-5858-402F-8CFD-CC6E9E1F11BB}" destId="{B39134ED-FA75-4A0A-AED5-1DD7161B1597}" srcOrd="3" destOrd="0" parTransId="{6B4D8EC5-85ED-4E36-A43B-BC37AB75A1E0}" sibTransId="{26207C2E-0787-481C-8657-3E6013B21BC9}"/>
    <dgm:cxn modelId="{67C27E21-82C3-4BCF-8E62-EE39BCBD7AD9}" type="presOf" srcId="{FFBEFF69-5858-402F-8CFD-CC6E9E1F11BB}" destId="{19E0E380-6BC7-4A85-8C65-38068F1A5170}" srcOrd="0" destOrd="0" presId="urn:microsoft.com/office/officeart/2005/8/layout/hProcess10"/>
    <dgm:cxn modelId="{E68D0724-66AB-4548-B15E-5EAAEF714F51}" type="presOf" srcId="{83F58160-F6B3-4A62-90CD-C6090430ADFF}" destId="{5E0BA5C2-8082-4C17-BC01-9C4912E1BB02}" srcOrd="0" destOrd="0" presId="urn:microsoft.com/office/officeart/2005/8/layout/hProcess10"/>
    <dgm:cxn modelId="{46F07637-C2BF-48B1-9696-194A9A419EFB}" type="presOf" srcId="{D3019054-AC20-4113-8100-63DFBB5C5981}" destId="{A922E955-6A4D-4007-B497-2EFCFAEC1825}" srcOrd="0" destOrd="4" presId="urn:microsoft.com/office/officeart/2005/8/layout/hProcess10"/>
    <dgm:cxn modelId="{01363D3E-8528-4954-AEE1-FD2D6DBE6B64}" type="presOf" srcId="{A71D42DE-B9DD-450A-AD1B-028C46BCFA2B}" destId="{19E0E380-6BC7-4A85-8C65-38068F1A5170}" srcOrd="0" destOrd="3" presId="urn:microsoft.com/office/officeart/2005/8/layout/hProcess10"/>
    <dgm:cxn modelId="{1ADE3D5C-2A23-4B69-A493-42A611571FD8}" type="presOf" srcId="{83F58160-F6B3-4A62-90CD-C6090430ADFF}" destId="{C8995E46-48B1-46FC-A2E6-9510AA6E90E7}" srcOrd="1" destOrd="0" presId="urn:microsoft.com/office/officeart/2005/8/layout/hProcess10"/>
    <dgm:cxn modelId="{4CF28361-8789-4249-BF5E-7F72A8670436}" srcId="{E07AFE43-01CE-45A5-8A10-E94489D11F91}" destId="{BB00916A-68B7-4D19-98EB-D6B7D7873F41}" srcOrd="2" destOrd="0" parTransId="{BC7DE3B6-C223-405D-B70F-A7FCC87C615A}" sibTransId="{7FBF8B4F-5AB4-491F-A277-269275347DA3}"/>
    <dgm:cxn modelId="{9A660344-D5E0-428D-B441-D49E105FD713}" srcId="{E07AFE43-01CE-45A5-8A10-E94489D11F91}" destId="{D3019054-AC20-4113-8100-63DFBB5C5981}" srcOrd="3" destOrd="0" parTransId="{51BE1C2E-6A6E-45E9-A1B2-B74D06878C0F}" sibTransId="{BD96B25B-E8C6-436B-9A11-36991F4386A9}"/>
    <dgm:cxn modelId="{791F9847-6EA8-4F5A-961F-B91D00DFA795}" srcId="{75470AFC-E114-4924-AC37-99B1943DF0A9}" destId="{D103116C-D8C7-405C-B6C3-36E657DA2CF4}" srcOrd="2" destOrd="0" parTransId="{837414A4-FE5E-4AE3-AE0C-8F2C83F44176}" sibTransId="{8A321815-8892-4432-B90A-0D6AFFD4603C}"/>
    <dgm:cxn modelId="{3ED48452-5FD8-4700-BB5F-6693E57E3D8B}" type="presOf" srcId="{BB00916A-68B7-4D19-98EB-D6B7D7873F41}" destId="{A922E955-6A4D-4007-B497-2EFCFAEC1825}" srcOrd="0" destOrd="3" presId="urn:microsoft.com/office/officeart/2005/8/layout/hProcess10"/>
    <dgm:cxn modelId="{57509C55-435F-4392-BCC9-A7EA7C4021F9}" type="presOf" srcId="{75470AFC-E114-4924-AC37-99B1943DF0A9}" destId="{78DD8403-E3E6-48A3-9999-1E681FCDBCC4}" srcOrd="0" destOrd="0" presId="urn:microsoft.com/office/officeart/2005/8/layout/hProcess10"/>
    <dgm:cxn modelId="{057D7376-0319-4492-A2D9-479D13E29031}" srcId="{FFBEFF69-5858-402F-8CFD-CC6E9E1F11BB}" destId="{62DB8B03-77F5-41F4-8E82-690A3156A7F8}" srcOrd="1" destOrd="0" parTransId="{78CCB28F-ABB5-4F5F-98E0-4B75E340507A}" sibTransId="{B8039969-AA2E-499F-93E5-5156C8D325FF}"/>
    <dgm:cxn modelId="{5323FD5A-9982-47AF-BE36-0E7003AD92BE}" type="presOf" srcId="{CC34BA21-E5F2-4540-AC0B-E0E87F3A6D1C}" destId="{04E7F6B5-F8E1-4175-A3BF-CB6CE7483742}" srcOrd="0" destOrd="3" presId="urn:microsoft.com/office/officeart/2005/8/layout/hProcess10"/>
    <dgm:cxn modelId="{381AFF7C-CB33-4C88-A9C6-548E4CBE885F}" srcId="{E07AFE43-01CE-45A5-8A10-E94489D11F91}" destId="{B79000BD-E186-4433-AA9B-6B8497E7B497}" srcOrd="0" destOrd="0" parTransId="{FE913206-AD72-4323-A7E5-734096628B6F}" sibTransId="{A6E856E6-B65A-49A8-949B-6B71649D3129}"/>
    <dgm:cxn modelId="{FFFAB27D-F651-4905-8FDD-DD749B3ABD61}" type="presOf" srcId="{4EE1E1AE-8A56-4D17-B49C-E91271E9BCF4}" destId="{04E7F6B5-F8E1-4175-A3BF-CB6CE7483742}" srcOrd="0" destOrd="2" presId="urn:microsoft.com/office/officeart/2005/8/layout/hProcess10"/>
    <dgm:cxn modelId="{16E77080-C3B6-4AA4-853D-F94F01C776A6}" type="presOf" srcId="{62DB8B03-77F5-41F4-8E82-690A3156A7F8}" destId="{19E0E380-6BC7-4A85-8C65-38068F1A5170}" srcOrd="0" destOrd="2" presId="urn:microsoft.com/office/officeart/2005/8/layout/hProcess10"/>
    <dgm:cxn modelId="{B6C06785-4CC7-4F23-97DC-67020D2261E9}" srcId="{E07AFE43-01CE-45A5-8A10-E94489D11F91}" destId="{A9F72026-6E5C-4E23-A247-1C648C4B2739}" srcOrd="1" destOrd="0" parTransId="{ED60EBB8-D085-45AE-AF48-04FD404AB085}" sibTransId="{582C0CA8-C6EA-4BD6-AEE8-8F4E049F8EC5}"/>
    <dgm:cxn modelId="{2417B389-E436-4CFC-8820-7767C256D13D}" srcId="{D103116C-D8C7-405C-B6C3-36E657DA2CF4}" destId="{4EE1E1AE-8A56-4D17-B49C-E91271E9BCF4}" srcOrd="1" destOrd="0" parTransId="{4499690B-B847-469E-BB25-78F172ED889D}" sibTransId="{0F3E7EA5-A1DE-4159-8DAB-C9E86FE21634}"/>
    <dgm:cxn modelId="{55C2C191-E3D9-4B52-B013-2852F0F0C967}" srcId="{D103116C-D8C7-405C-B6C3-36E657DA2CF4}" destId="{C7E00122-32E3-4152-8C21-B7A0876E2670}" srcOrd="3" destOrd="0" parTransId="{052B7FDA-5D8D-4AD9-BB1A-A57594A3DA87}" sibTransId="{53666196-6F8D-4DD0-A15B-CB76C040C263}"/>
    <dgm:cxn modelId="{CDF21294-A281-46A8-A67D-18D93951E330}" srcId="{FFBEFF69-5858-402F-8CFD-CC6E9E1F11BB}" destId="{A71D42DE-B9DD-450A-AD1B-028C46BCFA2B}" srcOrd="2" destOrd="0" parTransId="{62BCD3E9-016E-4647-B656-6C0BD47A34AE}" sibTransId="{0698E9F2-1A88-4FBA-BEFD-368B1A580C2F}"/>
    <dgm:cxn modelId="{51FEFF97-8644-4D31-B048-A1857CBBF7BC}" srcId="{75470AFC-E114-4924-AC37-99B1943DF0A9}" destId="{E07AFE43-01CE-45A5-8A10-E94489D11F91}" srcOrd="0" destOrd="0" parTransId="{0918FB20-7793-4862-B21A-7C1E1FCFF3B1}" sibTransId="{83F58160-F6B3-4A62-90CD-C6090430ADFF}"/>
    <dgm:cxn modelId="{D938C199-6B6B-40F0-9C6B-922DB935748A}" type="presOf" srcId="{D103116C-D8C7-405C-B6C3-36E657DA2CF4}" destId="{04E7F6B5-F8E1-4175-A3BF-CB6CE7483742}" srcOrd="0" destOrd="0" presId="urn:microsoft.com/office/officeart/2005/8/layout/hProcess10"/>
    <dgm:cxn modelId="{F4E89AA2-73F9-4C14-955D-833B1F030C7B}" srcId="{E07AFE43-01CE-45A5-8A10-E94489D11F91}" destId="{DFF68C38-ACCA-4EFA-AA35-787EB5F11248}" srcOrd="4" destOrd="0" parTransId="{D9701022-0B33-4D5A-843B-10C04BA0A811}" sibTransId="{6D23D69F-BFE8-4797-A601-206A26198F5F}"/>
    <dgm:cxn modelId="{5001D2AC-6D38-4903-B23C-CAA6658B7767}" type="presOf" srcId="{A9F72026-6E5C-4E23-A247-1C648C4B2739}" destId="{A922E955-6A4D-4007-B497-2EFCFAEC1825}" srcOrd="0" destOrd="2" presId="urn:microsoft.com/office/officeart/2005/8/layout/hProcess10"/>
    <dgm:cxn modelId="{86F473AE-AE73-4F42-9BF4-C8FC22211BC7}" srcId="{75470AFC-E114-4924-AC37-99B1943DF0A9}" destId="{FFBEFF69-5858-402F-8CFD-CC6E9E1F11BB}" srcOrd="1" destOrd="0" parTransId="{F67E9E43-74FF-4DA5-9CF6-20FE5B6E26ED}" sibTransId="{95DB1B2F-B0F9-4064-B8F5-B2A567DBABF0}"/>
    <dgm:cxn modelId="{FEDED7B1-AE8D-467E-8DD9-A1FFF717F93F}" srcId="{FFBEFF69-5858-402F-8CFD-CC6E9E1F11BB}" destId="{2BE84103-CB12-4341-8F82-5B5FB67EE5CD}" srcOrd="0" destOrd="0" parTransId="{3D6827AE-0EF5-45AD-A8B9-73C28A30E179}" sibTransId="{423CCC0E-1F3A-4293-AD19-DC36E48B9D55}"/>
    <dgm:cxn modelId="{53B38DB6-498A-48D2-900C-DFFD5F8B7296}" type="presOf" srcId="{95DB1B2F-B0F9-4064-B8F5-B2A567DBABF0}" destId="{62289624-877D-4CAE-A03A-48E6C355FD38}" srcOrd="0" destOrd="0" presId="urn:microsoft.com/office/officeart/2005/8/layout/hProcess10"/>
    <dgm:cxn modelId="{B2A4CBBA-73CA-4D7C-8E4B-E61FD4387018}" type="presOf" srcId="{C7E00122-32E3-4152-8C21-B7A0876E2670}" destId="{04E7F6B5-F8E1-4175-A3BF-CB6CE7483742}" srcOrd="0" destOrd="4" presId="urn:microsoft.com/office/officeart/2005/8/layout/hProcess10"/>
    <dgm:cxn modelId="{F6AD1CD1-ECFA-4741-AA80-72AED20B4376}" srcId="{D103116C-D8C7-405C-B6C3-36E657DA2CF4}" destId="{CC34BA21-E5F2-4540-AC0B-E0E87F3A6D1C}" srcOrd="2" destOrd="0" parTransId="{2B1D8897-7ED1-4EB3-8670-24D766F2E6A8}" sibTransId="{0D8F6A89-457B-44AE-8DAF-DA0E6362B376}"/>
    <dgm:cxn modelId="{EF827BDB-0193-4F00-91E1-A8537D222C82}" type="presOf" srcId="{DFF68C38-ACCA-4EFA-AA35-787EB5F11248}" destId="{A922E955-6A4D-4007-B497-2EFCFAEC1825}" srcOrd="0" destOrd="5" presId="urn:microsoft.com/office/officeart/2005/8/layout/hProcess10"/>
    <dgm:cxn modelId="{671471E3-EBCD-4A57-A3EA-986EE53E7141}" type="presOf" srcId="{95DB1B2F-B0F9-4064-B8F5-B2A567DBABF0}" destId="{F2EAAD4D-53C1-433D-AC4F-31D341442278}" srcOrd="1" destOrd="0" presId="urn:microsoft.com/office/officeart/2005/8/layout/hProcess10"/>
    <dgm:cxn modelId="{8B0C3F55-82A8-4A65-ACDC-A18898937D0A}" type="presParOf" srcId="{78DD8403-E3E6-48A3-9999-1E681FCDBCC4}" destId="{08C1F6CF-8CCA-4FA3-B9FD-080C1648D45C}" srcOrd="0" destOrd="0" presId="urn:microsoft.com/office/officeart/2005/8/layout/hProcess10"/>
    <dgm:cxn modelId="{97396C58-9C8B-474A-83FE-880E1BC8543C}" type="presParOf" srcId="{08C1F6CF-8CCA-4FA3-B9FD-080C1648D45C}" destId="{BD362B35-96F3-4F35-B733-789BE40A6BDB}" srcOrd="0" destOrd="0" presId="urn:microsoft.com/office/officeart/2005/8/layout/hProcess10"/>
    <dgm:cxn modelId="{4044B63A-59BA-45DB-A821-F1154A9039D3}" type="presParOf" srcId="{08C1F6CF-8CCA-4FA3-B9FD-080C1648D45C}" destId="{A922E955-6A4D-4007-B497-2EFCFAEC1825}" srcOrd="1" destOrd="0" presId="urn:microsoft.com/office/officeart/2005/8/layout/hProcess10"/>
    <dgm:cxn modelId="{75F59E1F-5E4E-4E9F-8615-E835DC2E733E}" type="presParOf" srcId="{78DD8403-E3E6-48A3-9999-1E681FCDBCC4}" destId="{5E0BA5C2-8082-4C17-BC01-9C4912E1BB02}" srcOrd="1" destOrd="0" presId="urn:microsoft.com/office/officeart/2005/8/layout/hProcess10"/>
    <dgm:cxn modelId="{1D4E52A6-C89E-4B7C-A799-A2D6B25E4417}" type="presParOf" srcId="{5E0BA5C2-8082-4C17-BC01-9C4912E1BB02}" destId="{C8995E46-48B1-46FC-A2E6-9510AA6E90E7}" srcOrd="0" destOrd="0" presId="urn:microsoft.com/office/officeart/2005/8/layout/hProcess10"/>
    <dgm:cxn modelId="{63207CF6-0AFE-4AFC-A362-8AA0F30BAAD8}" type="presParOf" srcId="{78DD8403-E3E6-48A3-9999-1E681FCDBCC4}" destId="{58228C19-5B44-49EA-90E5-D7355094C6C9}" srcOrd="2" destOrd="0" presId="urn:microsoft.com/office/officeart/2005/8/layout/hProcess10"/>
    <dgm:cxn modelId="{1BE8EA80-FCBD-40F0-882E-AF2BB9086F64}" type="presParOf" srcId="{58228C19-5B44-49EA-90E5-D7355094C6C9}" destId="{FF0B8865-9F63-4A92-944A-296A3D720ABE}" srcOrd="0" destOrd="0" presId="urn:microsoft.com/office/officeart/2005/8/layout/hProcess10"/>
    <dgm:cxn modelId="{F977F325-2177-4400-837B-41ADB84EE503}" type="presParOf" srcId="{58228C19-5B44-49EA-90E5-D7355094C6C9}" destId="{19E0E380-6BC7-4A85-8C65-38068F1A5170}" srcOrd="1" destOrd="0" presId="urn:microsoft.com/office/officeart/2005/8/layout/hProcess10"/>
    <dgm:cxn modelId="{051E4A7D-3003-4616-B24F-16CBCDD8F1DD}" type="presParOf" srcId="{78DD8403-E3E6-48A3-9999-1E681FCDBCC4}" destId="{62289624-877D-4CAE-A03A-48E6C355FD38}" srcOrd="3" destOrd="0" presId="urn:microsoft.com/office/officeart/2005/8/layout/hProcess10"/>
    <dgm:cxn modelId="{09CA2091-2BFE-4124-BACE-AC62C188044D}" type="presParOf" srcId="{62289624-877D-4CAE-A03A-48E6C355FD38}" destId="{F2EAAD4D-53C1-433D-AC4F-31D341442278}" srcOrd="0" destOrd="0" presId="urn:microsoft.com/office/officeart/2005/8/layout/hProcess10"/>
    <dgm:cxn modelId="{04244AF0-00C5-4E56-9753-B2878C6893D6}" type="presParOf" srcId="{78DD8403-E3E6-48A3-9999-1E681FCDBCC4}" destId="{8CE74DC2-B5C5-4C2F-A258-19EF16D30A02}" srcOrd="4" destOrd="0" presId="urn:microsoft.com/office/officeart/2005/8/layout/hProcess10"/>
    <dgm:cxn modelId="{B0ED4155-6F76-4DFB-9CB9-76742D2B51A0}" type="presParOf" srcId="{8CE74DC2-B5C5-4C2F-A258-19EF16D30A02}" destId="{69AAB8CC-C29E-4B57-9583-DBB85AA2EFC9}" srcOrd="0" destOrd="0" presId="urn:microsoft.com/office/officeart/2005/8/layout/hProcess10"/>
    <dgm:cxn modelId="{A7BD2F8C-7504-464F-A110-C01727E350AC}" type="presParOf" srcId="{8CE74DC2-B5C5-4C2F-A258-19EF16D30A02}" destId="{04E7F6B5-F8E1-4175-A3BF-CB6CE7483742}"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62B35-96F3-4F35-B733-789BE40A6BDB}">
      <dsp:nvSpPr>
        <dsp:cNvPr id="0" name=""/>
        <dsp:cNvSpPr/>
      </dsp:nvSpPr>
      <dsp:spPr>
        <a:xfrm>
          <a:off x="0" y="1171453"/>
          <a:ext cx="1537111" cy="153711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22E955-6A4D-4007-B497-2EFCFAEC1825}">
      <dsp:nvSpPr>
        <dsp:cNvPr id="0" name=""/>
        <dsp:cNvSpPr/>
      </dsp:nvSpPr>
      <dsp:spPr>
        <a:xfrm>
          <a:off x="253490" y="2358134"/>
          <a:ext cx="1537111" cy="15371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SQL/Jupyter Notebook</a:t>
          </a:r>
        </a:p>
        <a:p>
          <a:pPr marL="57150" lvl="1" indent="-57150" algn="l" defTabSz="400050">
            <a:lnSpc>
              <a:spcPct val="90000"/>
            </a:lnSpc>
            <a:spcBef>
              <a:spcPct val="0"/>
            </a:spcBef>
            <a:spcAft>
              <a:spcPct val="15000"/>
            </a:spcAft>
            <a:buChar char="•"/>
          </a:pPr>
          <a:r>
            <a:rPr lang="en-US" sz="900" kern="1200" dirty="0"/>
            <a:t>Database</a:t>
          </a:r>
        </a:p>
        <a:p>
          <a:pPr marL="57150" lvl="1" indent="-57150" algn="l" defTabSz="400050">
            <a:lnSpc>
              <a:spcPct val="90000"/>
            </a:lnSpc>
            <a:spcBef>
              <a:spcPct val="0"/>
            </a:spcBef>
            <a:spcAft>
              <a:spcPct val="15000"/>
            </a:spcAft>
            <a:buChar char="•"/>
          </a:pPr>
          <a:r>
            <a:rPr lang="en-US" sz="900" kern="1200" dirty="0"/>
            <a:t>Data frames</a:t>
          </a:r>
        </a:p>
        <a:p>
          <a:pPr marL="57150" lvl="1" indent="-57150" algn="l" defTabSz="400050">
            <a:lnSpc>
              <a:spcPct val="90000"/>
            </a:lnSpc>
            <a:spcBef>
              <a:spcPct val="0"/>
            </a:spcBef>
            <a:spcAft>
              <a:spcPct val="15000"/>
            </a:spcAft>
            <a:buChar char="•"/>
          </a:pPr>
          <a:r>
            <a:rPr lang="en-US" sz="900" kern="1200" dirty="0"/>
            <a:t>Cleaning</a:t>
          </a:r>
        </a:p>
        <a:p>
          <a:pPr marL="57150" lvl="1" indent="-57150" algn="l" defTabSz="400050">
            <a:lnSpc>
              <a:spcPct val="90000"/>
            </a:lnSpc>
            <a:spcBef>
              <a:spcPct val="0"/>
            </a:spcBef>
            <a:spcAft>
              <a:spcPct val="15000"/>
            </a:spcAft>
            <a:buChar char="•"/>
          </a:pPr>
          <a:r>
            <a:rPr lang="en-US" sz="900" kern="1200" dirty="0"/>
            <a:t>New Data frames</a:t>
          </a:r>
        </a:p>
        <a:p>
          <a:pPr marL="57150" lvl="1" indent="-57150" algn="l" defTabSz="400050">
            <a:lnSpc>
              <a:spcPct val="90000"/>
            </a:lnSpc>
            <a:spcBef>
              <a:spcPct val="0"/>
            </a:spcBef>
            <a:spcAft>
              <a:spcPct val="15000"/>
            </a:spcAft>
            <a:buChar char="•"/>
          </a:pPr>
          <a:r>
            <a:rPr lang="en-US" sz="900" kern="1200" dirty="0"/>
            <a:t>Read as CSV’s for HTML graphs</a:t>
          </a:r>
        </a:p>
      </dsp:txBody>
      <dsp:txXfrm>
        <a:off x="298510" y="2403154"/>
        <a:ext cx="1447071" cy="1447071"/>
      </dsp:txXfrm>
    </dsp:sp>
    <dsp:sp modelId="{5E0BA5C2-8082-4C17-BC01-9C4912E1BB02}">
      <dsp:nvSpPr>
        <dsp:cNvPr id="0" name=""/>
        <dsp:cNvSpPr/>
      </dsp:nvSpPr>
      <dsp:spPr>
        <a:xfrm>
          <a:off x="1767716" y="1755336"/>
          <a:ext cx="230604" cy="3693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767716" y="1829205"/>
        <a:ext cx="161423" cy="221608"/>
      </dsp:txXfrm>
    </dsp:sp>
    <dsp:sp modelId="{FF0B8865-9F63-4A92-944A-296A3D720ABE}">
      <dsp:nvSpPr>
        <dsp:cNvPr id="0" name=""/>
        <dsp:cNvSpPr/>
      </dsp:nvSpPr>
      <dsp:spPr>
        <a:xfrm>
          <a:off x="2195981" y="1171453"/>
          <a:ext cx="1537111" cy="153711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E0E380-6BC7-4A85-8C65-38068F1A5170}">
      <dsp:nvSpPr>
        <dsp:cNvPr id="0" name=""/>
        <dsp:cNvSpPr/>
      </dsp:nvSpPr>
      <dsp:spPr>
        <a:xfrm>
          <a:off x="2636549" y="2358134"/>
          <a:ext cx="1537111" cy="15371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HTML/CSS</a:t>
          </a:r>
        </a:p>
        <a:p>
          <a:pPr marL="57150" lvl="1" indent="-57150" algn="l" defTabSz="400050">
            <a:lnSpc>
              <a:spcPct val="90000"/>
            </a:lnSpc>
            <a:spcBef>
              <a:spcPct val="0"/>
            </a:spcBef>
            <a:spcAft>
              <a:spcPct val="15000"/>
            </a:spcAft>
            <a:buChar char="•"/>
          </a:pPr>
          <a:r>
            <a:rPr lang="en-US" sz="900" kern="1200" dirty="0"/>
            <a:t>Built Webpage in HTML</a:t>
          </a:r>
        </a:p>
        <a:p>
          <a:pPr marL="57150" lvl="1" indent="-57150" algn="l" defTabSz="400050">
            <a:lnSpc>
              <a:spcPct val="90000"/>
            </a:lnSpc>
            <a:spcBef>
              <a:spcPct val="0"/>
            </a:spcBef>
            <a:spcAft>
              <a:spcPct val="15000"/>
            </a:spcAft>
            <a:buChar char="•"/>
          </a:pPr>
          <a:r>
            <a:rPr lang="en-US" sz="900" kern="1200" dirty="0"/>
            <a:t>Used CSS for formatting and layout</a:t>
          </a:r>
        </a:p>
        <a:p>
          <a:pPr marL="57150" lvl="1" indent="-57150" algn="l" defTabSz="400050">
            <a:lnSpc>
              <a:spcPct val="90000"/>
            </a:lnSpc>
            <a:spcBef>
              <a:spcPct val="0"/>
            </a:spcBef>
            <a:spcAft>
              <a:spcPct val="15000"/>
            </a:spcAft>
            <a:buChar char="•"/>
          </a:pPr>
          <a:r>
            <a:rPr lang="en-US" sz="900" kern="1200" dirty="0"/>
            <a:t>Used Plotly for visualizations</a:t>
          </a:r>
        </a:p>
        <a:p>
          <a:pPr marL="57150" lvl="1" indent="-57150" algn="l" defTabSz="400050">
            <a:lnSpc>
              <a:spcPct val="90000"/>
            </a:lnSpc>
            <a:spcBef>
              <a:spcPct val="0"/>
            </a:spcBef>
            <a:spcAft>
              <a:spcPct val="15000"/>
            </a:spcAft>
            <a:buChar char="•"/>
          </a:pPr>
          <a:r>
            <a:rPr lang="en-US" sz="900" kern="1200" dirty="0"/>
            <a:t>Processing.js to display animations</a:t>
          </a:r>
        </a:p>
      </dsp:txBody>
      <dsp:txXfrm>
        <a:off x="2681569" y="2403154"/>
        <a:ext cx="1447071" cy="1447071"/>
      </dsp:txXfrm>
    </dsp:sp>
    <dsp:sp modelId="{62289624-877D-4CAE-A03A-48E6C355FD38}">
      <dsp:nvSpPr>
        <dsp:cNvPr id="0" name=""/>
        <dsp:cNvSpPr/>
      </dsp:nvSpPr>
      <dsp:spPr>
        <a:xfrm rot="21462350">
          <a:off x="4001936" y="1708384"/>
          <a:ext cx="269166" cy="3693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001968" y="1783869"/>
        <a:ext cx="188416" cy="221608"/>
      </dsp:txXfrm>
    </dsp:sp>
    <dsp:sp modelId="{69AAB8CC-C29E-4B57-9583-DBB85AA2EFC9}">
      <dsp:nvSpPr>
        <dsp:cNvPr id="0" name=""/>
        <dsp:cNvSpPr/>
      </dsp:nvSpPr>
      <dsp:spPr>
        <a:xfrm>
          <a:off x="4501524" y="1079088"/>
          <a:ext cx="1537111" cy="153711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E7F6B5-F8E1-4175-A3BF-CB6CE7483742}">
      <dsp:nvSpPr>
        <dsp:cNvPr id="0" name=""/>
        <dsp:cNvSpPr/>
      </dsp:nvSpPr>
      <dsp:spPr>
        <a:xfrm>
          <a:off x="5019608" y="2358134"/>
          <a:ext cx="1537111" cy="15371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JavaScript</a:t>
          </a:r>
        </a:p>
        <a:p>
          <a:pPr marL="57150" lvl="1" indent="-57150" algn="l" defTabSz="400050">
            <a:lnSpc>
              <a:spcPct val="90000"/>
            </a:lnSpc>
            <a:spcBef>
              <a:spcPct val="0"/>
            </a:spcBef>
            <a:spcAft>
              <a:spcPct val="15000"/>
            </a:spcAft>
            <a:buChar char="•"/>
          </a:pPr>
          <a:r>
            <a:rPr lang="en-US" sz="900" kern="1200" dirty="0"/>
            <a:t>Drop-Downs</a:t>
          </a:r>
        </a:p>
        <a:p>
          <a:pPr marL="57150" lvl="1" indent="-57150" algn="l" defTabSz="400050">
            <a:lnSpc>
              <a:spcPct val="90000"/>
            </a:lnSpc>
            <a:spcBef>
              <a:spcPct val="0"/>
            </a:spcBef>
            <a:spcAft>
              <a:spcPct val="15000"/>
            </a:spcAft>
            <a:buChar char="•"/>
          </a:pPr>
          <a:r>
            <a:rPr lang="en-US" sz="900" kern="1200" dirty="0"/>
            <a:t>Textboxes</a:t>
          </a:r>
        </a:p>
        <a:p>
          <a:pPr marL="57150" lvl="1" indent="-57150" algn="l" defTabSz="400050">
            <a:lnSpc>
              <a:spcPct val="90000"/>
            </a:lnSpc>
            <a:spcBef>
              <a:spcPct val="0"/>
            </a:spcBef>
            <a:spcAft>
              <a:spcPct val="15000"/>
            </a:spcAft>
            <a:buChar char="•"/>
          </a:pPr>
          <a:r>
            <a:rPr lang="en-US" sz="900" kern="1200" dirty="0"/>
            <a:t>Menus</a:t>
          </a:r>
        </a:p>
        <a:p>
          <a:pPr marL="57150" lvl="1" indent="-57150" algn="l" defTabSz="400050">
            <a:lnSpc>
              <a:spcPct val="90000"/>
            </a:lnSpc>
            <a:spcBef>
              <a:spcPct val="0"/>
            </a:spcBef>
            <a:spcAft>
              <a:spcPct val="15000"/>
            </a:spcAft>
            <a:buChar char="•"/>
          </a:pPr>
          <a:r>
            <a:rPr lang="en-US" sz="900" kern="1200" dirty="0"/>
            <a:t>Customization</a:t>
          </a:r>
        </a:p>
      </dsp:txBody>
      <dsp:txXfrm>
        <a:off x="5064628" y="2403154"/>
        <a:ext cx="1447071" cy="14470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57542-3618-4CE4-86E9-F6BC0D97EB3E}"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92FB8-ECF7-438C-BB7F-A6CF0B6F6C1E}" type="slidenum">
              <a:rPr lang="en-US" smtClean="0"/>
              <a:t>‹#›</a:t>
            </a:fld>
            <a:endParaRPr lang="en-US"/>
          </a:p>
        </p:txBody>
      </p:sp>
    </p:spTree>
    <p:extLst>
      <p:ext uri="{BB962C8B-B14F-4D97-AF65-F5344CB8AC3E}">
        <p14:creationId xmlns:p14="http://schemas.microsoft.com/office/powerpoint/2010/main" val="392972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Bonus Library to use: </a:t>
            </a:r>
            <a:r>
              <a:rPr lang="en-US" b="0" i="0" dirty="0">
                <a:solidFill>
                  <a:srgbClr val="000000"/>
                </a:solidFill>
                <a:effectLst/>
                <a:latin typeface="Linux Libertine"/>
              </a:rPr>
              <a:t>Processing.js</a:t>
            </a:r>
          </a:p>
          <a:p>
            <a:endParaRPr lang="en-US" dirty="0"/>
          </a:p>
        </p:txBody>
      </p:sp>
      <p:sp>
        <p:nvSpPr>
          <p:cNvPr id="4" name="Slide Number Placeholder 3"/>
          <p:cNvSpPr>
            <a:spLocks noGrp="1"/>
          </p:cNvSpPr>
          <p:nvPr>
            <p:ph type="sldNum" sz="quarter" idx="5"/>
          </p:nvPr>
        </p:nvSpPr>
        <p:spPr/>
        <p:txBody>
          <a:bodyPr/>
          <a:lstStyle/>
          <a:p>
            <a:fld id="{E7A92FB8-ECF7-438C-BB7F-A6CF0B6F6C1E}" type="slidenum">
              <a:rPr lang="en-US" smtClean="0"/>
              <a:t>3</a:t>
            </a:fld>
            <a:endParaRPr lang="en-US"/>
          </a:p>
        </p:txBody>
      </p:sp>
    </p:spTree>
    <p:extLst>
      <p:ext uri="{BB962C8B-B14F-4D97-AF65-F5344CB8AC3E}">
        <p14:creationId xmlns:p14="http://schemas.microsoft.com/office/powerpoint/2010/main" val="157296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process began with loading our Datasets into Postgres to create tables. The apple file ended up not being in all UTF8 encoding. Being this problem had never happened before, I received assistance with converting the file into UTF8 encoding. In order to do this, I had to use the PSQL terminal(a way to communicate with your Postgres Database in the terminal via Python or Ruby).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B1A"/>
                </a:solidFill>
                <a:effectLst/>
                <a:latin typeface="Open Sans"/>
              </a:rPr>
              <a:t>Psql: \copy (select field_1, field_2, field_3 FROM filename) to '/path/to/your/csv-file.csv' with csv header</a:t>
            </a:r>
            <a:endParaRPr lang="en-US" dirty="0"/>
          </a:p>
          <a:p>
            <a:endParaRPr lang="en-US" dirty="0"/>
          </a:p>
        </p:txBody>
      </p:sp>
      <p:sp>
        <p:nvSpPr>
          <p:cNvPr id="4" name="Slide Number Placeholder 3"/>
          <p:cNvSpPr>
            <a:spLocks noGrp="1"/>
          </p:cNvSpPr>
          <p:nvPr>
            <p:ph type="sldNum" sz="quarter" idx="5"/>
          </p:nvPr>
        </p:nvSpPr>
        <p:spPr/>
        <p:txBody>
          <a:bodyPr/>
          <a:lstStyle/>
          <a:p>
            <a:fld id="{E7A92FB8-ECF7-438C-BB7F-A6CF0B6F6C1E}" type="slidenum">
              <a:rPr lang="en-US" smtClean="0"/>
              <a:t>4</a:t>
            </a:fld>
            <a:endParaRPr lang="en-US"/>
          </a:p>
        </p:txBody>
      </p:sp>
    </p:spTree>
    <p:extLst>
      <p:ext uri="{BB962C8B-B14F-4D97-AF65-F5344CB8AC3E}">
        <p14:creationId xmlns:p14="http://schemas.microsoft.com/office/powerpoint/2010/main" val="4794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Jupyter Notebook, I uploaded the 2 csv files for cleaning. Some of the examples included here show my cleaning processes of dropping columns not needed, renaming columns, and replacing how some of the school data was being read. In order to change replace data names, I had to see what data the column was in and then change it to the correct type in order to be able to apply the new naming system. Also in Jupyter notebook I combined both data sets based off their zip code columns and dropped the last remaining columns not needed.</a:t>
            </a:r>
          </a:p>
        </p:txBody>
      </p:sp>
      <p:sp>
        <p:nvSpPr>
          <p:cNvPr id="4" name="Slide Number Placeholder 3"/>
          <p:cNvSpPr>
            <a:spLocks noGrp="1"/>
          </p:cNvSpPr>
          <p:nvPr>
            <p:ph type="sldNum" sz="quarter" idx="5"/>
          </p:nvPr>
        </p:nvSpPr>
        <p:spPr/>
        <p:txBody>
          <a:bodyPr/>
          <a:lstStyle/>
          <a:p>
            <a:fld id="{E7A92FB8-ECF7-438C-BB7F-A6CF0B6F6C1E}" type="slidenum">
              <a:rPr lang="en-US" smtClean="0"/>
              <a:t>5</a:t>
            </a:fld>
            <a:endParaRPr lang="en-US"/>
          </a:p>
        </p:txBody>
      </p:sp>
    </p:spTree>
    <p:extLst>
      <p:ext uri="{BB962C8B-B14F-4D97-AF65-F5344CB8AC3E}">
        <p14:creationId xmlns:p14="http://schemas.microsoft.com/office/powerpoint/2010/main" val="97707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Studios was used to create the webpage dashboard using HTML(webpage), bootstrap(buttons/navigation), D3(visualizations), and CSS(customize). Using a index file, I added a drop down button for the user to be able to interact with the page and view an overall US view or to narrow down the view and by state.  The heat map was completed using leaflet and on the second page you can zoom in/out to check different schools and when clicking on the envelope, the School Name, Address, Telephone number, website(linked), and start and end grade for the school will be shown.</a:t>
            </a:r>
          </a:p>
        </p:txBody>
      </p:sp>
      <p:sp>
        <p:nvSpPr>
          <p:cNvPr id="4" name="Slide Number Placeholder 3"/>
          <p:cNvSpPr>
            <a:spLocks noGrp="1"/>
          </p:cNvSpPr>
          <p:nvPr>
            <p:ph type="sldNum" sz="quarter" idx="5"/>
          </p:nvPr>
        </p:nvSpPr>
        <p:spPr/>
        <p:txBody>
          <a:bodyPr/>
          <a:lstStyle/>
          <a:p>
            <a:fld id="{E7A92FB8-ECF7-438C-BB7F-A6CF0B6F6C1E}" type="slidenum">
              <a:rPr lang="en-US" smtClean="0"/>
              <a:t>6</a:t>
            </a:fld>
            <a:endParaRPr lang="en-US"/>
          </a:p>
        </p:txBody>
      </p:sp>
    </p:spTree>
    <p:extLst>
      <p:ext uri="{BB962C8B-B14F-4D97-AF65-F5344CB8AC3E}">
        <p14:creationId xmlns:p14="http://schemas.microsoft.com/office/powerpoint/2010/main" val="234706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B9F214B-4276-40E0-9ADA-259A0B5A9B2A}" type="datetimeFigureOut">
              <a:rPr lang="en-US" smtClean="0"/>
              <a:t>2/17/2021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38789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F214B-4276-40E0-9ADA-259A0B5A9B2A}"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283017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78687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F214B-4276-40E0-9ADA-259A0B5A9B2A}"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9994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411306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8305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133363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9F214B-4276-40E0-9ADA-259A0B5A9B2A}"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28149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23067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9F214B-4276-40E0-9ADA-259A0B5A9B2A}"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7720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B9F214B-4276-40E0-9ADA-259A0B5A9B2A}" type="datetimeFigureOut">
              <a:rPr lang="en-US" smtClean="0"/>
              <a:t>2/17/2021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2F8F706-1C71-4AB6-B367-772BA90F2BCD}" type="slidenum">
              <a:rPr lang="en-US" smtClean="0"/>
              <a:t>‹#›</a:t>
            </a:fld>
            <a:endParaRPr lang="en-US"/>
          </a:p>
        </p:txBody>
      </p:sp>
    </p:spTree>
    <p:extLst>
      <p:ext uri="{BB962C8B-B14F-4D97-AF65-F5344CB8AC3E}">
        <p14:creationId xmlns:p14="http://schemas.microsoft.com/office/powerpoint/2010/main" val="187245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B9F214B-4276-40E0-9ADA-259A0B5A9B2A}" type="datetimeFigureOut">
              <a:rPr lang="en-US" smtClean="0"/>
              <a:t>2/17/2021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2F8F706-1C71-4AB6-B367-772BA90F2BCD}" type="slidenum">
              <a:rPr lang="en-US" smtClean="0"/>
              <a:t>‹#›</a:t>
            </a:fld>
            <a:endParaRPr lang="en-US"/>
          </a:p>
        </p:txBody>
      </p:sp>
    </p:spTree>
    <p:extLst>
      <p:ext uri="{BB962C8B-B14F-4D97-AF65-F5344CB8AC3E}">
        <p14:creationId xmlns:p14="http://schemas.microsoft.com/office/powerpoint/2010/main" val="2170294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jonloyens/irs-income-by-zip-code" TargetMode="External"/><Relationship Id="rId2" Type="http://schemas.openxmlformats.org/officeDocument/2006/relationships/hyperlink" Target="https://www.kaggle.com/andrewmvd/us-schools-dataset?select=Public_Schools.csv" TargetMode="External"/><Relationship Id="rId1" Type="http://schemas.openxmlformats.org/officeDocument/2006/relationships/slideLayout" Target="../slideLayouts/slideLayout2.xml"/><Relationship Id="rId4" Type="http://schemas.openxmlformats.org/officeDocument/2006/relationships/hyperlink" Target="https://www.wbur.org/hereandnow/2018/08/27/public-private-school-family-income-study"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B71D-27F9-488B-9719-63EA78999DB6}"/>
              </a:ext>
            </a:extLst>
          </p:cNvPr>
          <p:cNvSpPr>
            <a:spLocks noGrp="1"/>
          </p:cNvSpPr>
          <p:nvPr>
            <p:ph type="ctrTitle"/>
          </p:nvPr>
        </p:nvSpPr>
        <p:spPr/>
        <p:txBody>
          <a:bodyPr/>
          <a:lstStyle/>
          <a:p>
            <a:r>
              <a:rPr lang="en-US" dirty="0"/>
              <a:t>Public Schools and Income</a:t>
            </a:r>
          </a:p>
        </p:txBody>
      </p:sp>
      <p:sp>
        <p:nvSpPr>
          <p:cNvPr id="3" name="Subtitle 2">
            <a:extLst>
              <a:ext uri="{FF2B5EF4-FFF2-40B4-BE49-F238E27FC236}">
                <a16:creationId xmlns:a16="http://schemas.microsoft.com/office/drawing/2014/main" id="{C61897C6-D14D-4D00-924B-B0A123821AE9}"/>
              </a:ext>
            </a:extLst>
          </p:cNvPr>
          <p:cNvSpPr>
            <a:spLocks noGrp="1"/>
          </p:cNvSpPr>
          <p:nvPr>
            <p:ph type="subTitle" idx="1"/>
          </p:nvPr>
        </p:nvSpPr>
        <p:spPr/>
        <p:txBody>
          <a:bodyPr/>
          <a:lstStyle/>
          <a:p>
            <a:r>
              <a:rPr lang="en-US" dirty="0"/>
              <a:t>Kayla Fennell</a:t>
            </a:r>
          </a:p>
        </p:txBody>
      </p:sp>
    </p:spTree>
    <p:extLst>
      <p:ext uri="{BB962C8B-B14F-4D97-AF65-F5344CB8AC3E}">
        <p14:creationId xmlns:p14="http://schemas.microsoft.com/office/powerpoint/2010/main" val="19072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070D-9033-4526-8A42-9C753DD035DE}"/>
              </a:ext>
            </a:extLst>
          </p:cNvPr>
          <p:cNvSpPr>
            <a:spLocks noGrp="1"/>
          </p:cNvSpPr>
          <p:nvPr>
            <p:ph type="title"/>
          </p:nvPr>
        </p:nvSpPr>
        <p:spPr/>
        <p:txBody>
          <a:bodyPr/>
          <a:lstStyle/>
          <a:p>
            <a:r>
              <a:rPr lang="en-US" dirty="0"/>
              <a:t>Data Sets and Background</a:t>
            </a:r>
          </a:p>
        </p:txBody>
      </p:sp>
      <p:sp>
        <p:nvSpPr>
          <p:cNvPr id="3" name="Content Placeholder 2">
            <a:extLst>
              <a:ext uri="{FF2B5EF4-FFF2-40B4-BE49-F238E27FC236}">
                <a16:creationId xmlns:a16="http://schemas.microsoft.com/office/drawing/2014/main" id="{882A87C9-114F-4E07-A522-64207A5ECC24}"/>
              </a:ext>
            </a:extLst>
          </p:cNvPr>
          <p:cNvSpPr>
            <a:spLocks noGrp="1"/>
          </p:cNvSpPr>
          <p:nvPr>
            <p:ph idx="1"/>
          </p:nvPr>
        </p:nvSpPr>
        <p:spPr/>
        <p:txBody>
          <a:bodyPr/>
          <a:lstStyle/>
          <a:p>
            <a:r>
              <a:rPr lang="en-US" dirty="0">
                <a:hlinkClick r:id="rId2"/>
              </a:rPr>
              <a:t>Public Schools Data</a:t>
            </a:r>
            <a:endParaRPr lang="en-US" dirty="0"/>
          </a:p>
          <a:p>
            <a:r>
              <a:rPr lang="en-US" dirty="0">
                <a:hlinkClick r:id="rId3"/>
              </a:rPr>
              <a:t>State Income Data</a:t>
            </a:r>
            <a:endParaRPr lang="nb-NO" dirty="0"/>
          </a:p>
          <a:p>
            <a:r>
              <a:rPr lang="nb-NO" dirty="0">
                <a:hlinkClick r:id="rId4"/>
              </a:rPr>
              <a:t>Public School and Income Data</a:t>
            </a:r>
            <a:endParaRPr lang="nb-NO" dirty="0"/>
          </a:p>
          <a:p>
            <a:endParaRPr lang="nb-NO" dirty="0"/>
          </a:p>
          <a:p>
            <a:pPr marL="0" indent="0">
              <a:buNone/>
            </a:pPr>
            <a:endParaRPr lang="nb-NO" dirty="0"/>
          </a:p>
          <a:p>
            <a:r>
              <a:rPr lang="nb-NO" dirty="0"/>
              <a:t>I decided to take a look at public school vs income levels for the US but more specifically at a state level. My main driver being my expeirience with researching a compatible school for my neice for this past school year and the trouble I ran into trying to compare stats on different schools and their type. I would anticipate this dashboard being used by parents to grab quick information on a school.</a:t>
            </a:r>
          </a:p>
          <a:p>
            <a:endParaRPr lang="en-US" dirty="0"/>
          </a:p>
        </p:txBody>
      </p:sp>
    </p:spTree>
    <p:extLst>
      <p:ext uri="{BB962C8B-B14F-4D97-AF65-F5344CB8AC3E}">
        <p14:creationId xmlns:p14="http://schemas.microsoft.com/office/powerpoint/2010/main" val="12620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3AF6-BB70-498E-AED5-980263E0DB61}"/>
              </a:ext>
            </a:extLst>
          </p:cNvPr>
          <p:cNvSpPr>
            <a:spLocks noGrp="1"/>
          </p:cNvSpPr>
          <p:nvPr>
            <p:ph type="title"/>
          </p:nvPr>
        </p:nvSpPr>
        <p:spPr/>
        <p:txBody>
          <a:bodyPr/>
          <a:lstStyle/>
          <a:p>
            <a:r>
              <a:rPr lang="en-US" dirty="0"/>
              <a:t>How?</a:t>
            </a:r>
          </a:p>
        </p:txBody>
      </p:sp>
      <p:graphicFrame>
        <p:nvGraphicFramePr>
          <p:cNvPr id="5" name="Content Placeholder 4">
            <a:extLst>
              <a:ext uri="{FF2B5EF4-FFF2-40B4-BE49-F238E27FC236}">
                <a16:creationId xmlns:a16="http://schemas.microsoft.com/office/drawing/2014/main" id="{AA9F4802-8E6E-43D0-A8EF-ED64F348EC9E}"/>
              </a:ext>
            </a:extLst>
          </p:cNvPr>
          <p:cNvGraphicFramePr>
            <a:graphicFrameLocks noGrp="1"/>
          </p:cNvGraphicFramePr>
          <p:nvPr>
            <p:ph idx="1"/>
            <p:extLst>
              <p:ext uri="{D42A27DB-BD31-4B8C-83A1-F6EECF244321}">
                <p14:modId xmlns:p14="http://schemas.microsoft.com/office/powerpoint/2010/main" val="1555866176"/>
              </p:ext>
            </p:extLst>
          </p:nvPr>
        </p:nvGraphicFramePr>
        <p:xfrm>
          <a:off x="4839855" y="720437"/>
          <a:ext cx="6559983" cy="5331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236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C0CB-5377-4BF3-B605-51C6C0E69B59}"/>
              </a:ext>
            </a:extLst>
          </p:cNvPr>
          <p:cNvSpPr>
            <a:spLocks noGrp="1"/>
          </p:cNvSpPr>
          <p:nvPr>
            <p:ph type="title"/>
          </p:nvPr>
        </p:nvSpPr>
        <p:spPr/>
        <p:txBody>
          <a:bodyPr/>
          <a:lstStyle/>
          <a:p>
            <a:r>
              <a:rPr lang="en-US" dirty="0"/>
              <a:t>SQL</a:t>
            </a:r>
          </a:p>
        </p:txBody>
      </p:sp>
      <p:pic>
        <p:nvPicPr>
          <p:cNvPr id="4" name="Picture 3">
            <a:extLst>
              <a:ext uri="{FF2B5EF4-FFF2-40B4-BE49-F238E27FC236}">
                <a16:creationId xmlns:a16="http://schemas.microsoft.com/office/drawing/2014/main" id="{F45DA356-0ED9-4056-982B-CEC8851263EE}"/>
              </a:ext>
            </a:extLst>
          </p:cNvPr>
          <p:cNvPicPr>
            <a:picLocks noChangeAspect="1"/>
          </p:cNvPicPr>
          <p:nvPr/>
        </p:nvPicPr>
        <p:blipFill>
          <a:blip r:embed="rId3"/>
          <a:stretch>
            <a:fillRect/>
          </a:stretch>
        </p:blipFill>
        <p:spPr>
          <a:xfrm>
            <a:off x="4616329" y="254588"/>
            <a:ext cx="6860407" cy="4190673"/>
          </a:xfrm>
          <a:prstGeom prst="snip2DiagRect">
            <a:avLst/>
          </a:prstGeom>
          <a:solidFill>
            <a:srgbClr val="FFFFFF">
              <a:shade val="85000"/>
            </a:srgbClr>
          </a:solidFill>
          <a:ln w="12700" cap="sq">
            <a:solidFill>
              <a:schemeClr val="tx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92AA3346-72FD-4AA0-8D49-1C4AD33D80CE}"/>
              </a:ext>
            </a:extLst>
          </p:cNvPr>
          <p:cNvPicPr>
            <a:picLocks noChangeAspect="1"/>
          </p:cNvPicPr>
          <p:nvPr/>
        </p:nvPicPr>
        <p:blipFill>
          <a:blip r:embed="rId4"/>
          <a:stretch>
            <a:fillRect/>
          </a:stretch>
        </p:blipFill>
        <p:spPr>
          <a:xfrm>
            <a:off x="4516581" y="4156364"/>
            <a:ext cx="7555345" cy="2534137"/>
          </a:xfrm>
          <a:prstGeom prst="snip2DiagRect">
            <a:avLst/>
          </a:prstGeom>
          <a:solidFill>
            <a:srgbClr val="FFFFFF">
              <a:shade val="85000"/>
            </a:srgbClr>
          </a:solidFill>
          <a:ln w="12700" cap="sq">
            <a:solidFill>
              <a:schemeClr val="tx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037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5429-121C-4C91-B2D0-2B23E2E09652}"/>
              </a:ext>
            </a:extLst>
          </p:cNvPr>
          <p:cNvSpPr>
            <a:spLocks noGrp="1"/>
          </p:cNvSpPr>
          <p:nvPr>
            <p:ph type="title"/>
          </p:nvPr>
        </p:nvSpPr>
        <p:spPr/>
        <p:txBody>
          <a:bodyPr/>
          <a:lstStyle/>
          <a:p>
            <a:r>
              <a:rPr lang="en-US" dirty="0"/>
              <a:t>Jupyter Notebook</a:t>
            </a:r>
          </a:p>
        </p:txBody>
      </p:sp>
      <p:sp>
        <p:nvSpPr>
          <p:cNvPr id="4" name="TextBox 3">
            <a:extLst>
              <a:ext uri="{FF2B5EF4-FFF2-40B4-BE49-F238E27FC236}">
                <a16:creationId xmlns:a16="http://schemas.microsoft.com/office/drawing/2014/main" id="{47B25E3A-CEF6-495D-B62C-A2B4D219A7A4}"/>
              </a:ext>
            </a:extLst>
          </p:cNvPr>
          <p:cNvSpPr txBox="1"/>
          <p:nvPr/>
        </p:nvSpPr>
        <p:spPr>
          <a:xfrm>
            <a:off x="776652" y="422290"/>
            <a:ext cx="4178535" cy="1107996"/>
          </a:xfrm>
          <a:prstGeom prst="rect">
            <a:avLst/>
          </a:prstGeom>
          <a:noFill/>
        </p:spPr>
        <p:txBody>
          <a:bodyPr wrap="square" rtlCol="0">
            <a:spAutoFit/>
          </a:bodyPr>
          <a:lstStyle/>
          <a:p>
            <a:r>
              <a:rPr lang="en-US" sz="1600" dirty="0"/>
              <a:t>import pandas as pd</a:t>
            </a:r>
          </a:p>
          <a:p>
            <a:r>
              <a:rPr lang="en-US" sz="1600" dirty="0"/>
              <a:t>import requests</a:t>
            </a:r>
          </a:p>
          <a:p>
            <a:r>
              <a:rPr lang="en-US" sz="1600" dirty="0"/>
              <a:t>from </a:t>
            </a:r>
            <a:r>
              <a:rPr lang="en-US" sz="1600" dirty="0" err="1"/>
              <a:t>sqlalchemy</a:t>
            </a:r>
            <a:r>
              <a:rPr lang="en-US" sz="1600" dirty="0"/>
              <a:t> import </a:t>
            </a:r>
            <a:r>
              <a:rPr lang="en-US" sz="1600" dirty="0" err="1"/>
              <a:t>create_engine</a:t>
            </a:r>
            <a:endParaRPr lang="en-US" sz="1600" dirty="0"/>
          </a:p>
          <a:p>
            <a:r>
              <a:rPr lang="en-US" sz="1600" dirty="0"/>
              <a:t>from config import username, </a:t>
            </a:r>
            <a:r>
              <a:rPr lang="en-US" sz="1600" dirty="0" err="1"/>
              <a:t>pwd</a:t>
            </a:r>
            <a:endParaRPr lang="en-US" sz="1600" dirty="0"/>
          </a:p>
        </p:txBody>
      </p:sp>
      <p:sp>
        <p:nvSpPr>
          <p:cNvPr id="15" name="Rectangle 14">
            <a:extLst>
              <a:ext uri="{FF2B5EF4-FFF2-40B4-BE49-F238E27FC236}">
                <a16:creationId xmlns:a16="http://schemas.microsoft.com/office/drawing/2014/main" id="{DB8E028F-A3CE-4311-B4CB-6E410B4BEB8E}"/>
              </a:ext>
            </a:extLst>
          </p:cNvPr>
          <p:cNvSpPr/>
          <p:nvPr/>
        </p:nvSpPr>
        <p:spPr>
          <a:xfrm>
            <a:off x="784318" y="976288"/>
            <a:ext cx="3806155" cy="65578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A2A5A1-2C54-40CB-913B-8D6AEA7175F8}"/>
              </a:ext>
            </a:extLst>
          </p:cNvPr>
          <p:cNvPicPr>
            <a:picLocks noChangeAspect="1"/>
          </p:cNvPicPr>
          <p:nvPr/>
        </p:nvPicPr>
        <p:blipFill>
          <a:blip r:embed="rId3"/>
          <a:stretch>
            <a:fillRect/>
          </a:stretch>
        </p:blipFill>
        <p:spPr>
          <a:xfrm>
            <a:off x="4962853" y="188744"/>
            <a:ext cx="5869267" cy="3240256"/>
          </a:xfrm>
          <a:prstGeom prst="rect">
            <a:avLst/>
          </a:prstGeom>
        </p:spPr>
      </p:pic>
      <p:pic>
        <p:nvPicPr>
          <p:cNvPr id="8" name="Picture 7">
            <a:extLst>
              <a:ext uri="{FF2B5EF4-FFF2-40B4-BE49-F238E27FC236}">
                <a16:creationId xmlns:a16="http://schemas.microsoft.com/office/drawing/2014/main" id="{B8E93CA0-D9D3-4B5D-B631-47EA8E0BCBF6}"/>
              </a:ext>
            </a:extLst>
          </p:cNvPr>
          <p:cNvPicPr>
            <a:picLocks noChangeAspect="1"/>
          </p:cNvPicPr>
          <p:nvPr/>
        </p:nvPicPr>
        <p:blipFill>
          <a:blip r:embed="rId4"/>
          <a:stretch>
            <a:fillRect/>
          </a:stretch>
        </p:blipFill>
        <p:spPr>
          <a:xfrm>
            <a:off x="5949750" y="3453943"/>
            <a:ext cx="5851440" cy="3240256"/>
          </a:xfrm>
          <a:prstGeom prst="rect">
            <a:avLst/>
          </a:prstGeom>
        </p:spPr>
      </p:pic>
      <p:pic>
        <p:nvPicPr>
          <p:cNvPr id="11" name="Picture 10">
            <a:extLst>
              <a:ext uri="{FF2B5EF4-FFF2-40B4-BE49-F238E27FC236}">
                <a16:creationId xmlns:a16="http://schemas.microsoft.com/office/drawing/2014/main" id="{984FC9C6-433B-4287-AE95-2FD016769CA8}"/>
              </a:ext>
            </a:extLst>
          </p:cNvPr>
          <p:cNvPicPr>
            <a:picLocks noChangeAspect="1"/>
          </p:cNvPicPr>
          <p:nvPr/>
        </p:nvPicPr>
        <p:blipFill>
          <a:blip r:embed="rId5"/>
          <a:stretch>
            <a:fillRect/>
          </a:stretch>
        </p:blipFill>
        <p:spPr>
          <a:xfrm>
            <a:off x="120074" y="5115842"/>
            <a:ext cx="5578764" cy="816760"/>
          </a:xfrm>
          <a:prstGeom prst="rect">
            <a:avLst/>
          </a:prstGeom>
        </p:spPr>
      </p:pic>
      <p:pic>
        <p:nvPicPr>
          <p:cNvPr id="16" name="Picture 15">
            <a:extLst>
              <a:ext uri="{FF2B5EF4-FFF2-40B4-BE49-F238E27FC236}">
                <a16:creationId xmlns:a16="http://schemas.microsoft.com/office/drawing/2014/main" id="{C73178B8-B093-4356-95D6-57E547C75E27}"/>
              </a:ext>
            </a:extLst>
          </p:cNvPr>
          <p:cNvPicPr>
            <a:picLocks noChangeAspect="1"/>
          </p:cNvPicPr>
          <p:nvPr/>
        </p:nvPicPr>
        <p:blipFill>
          <a:blip r:embed="rId6"/>
          <a:stretch>
            <a:fillRect/>
          </a:stretch>
        </p:blipFill>
        <p:spPr>
          <a:xfrm>
            <a:off x="132403" y="6131974"/>
            <a:ext cx="5963597" cy="303736"/>
          </a:xfrm>
          <a:prstGeom prst="rect">
            <a:avLst/>
          </a:prstGeom>
        </p:spPr>
      </p:pic>
    </p:spTree>
    <p:extLst>
      <p:ext uri="{BB962C8B-B14F-4D97-AF65-F5344CB8AC3E}">
        <p14:creationId xmlns:p14="http://schemas.microsoft.com/office/powerpoint/2010/main" val="288814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04D86E-373D-41C4-80BD-FECC5795302C}"/>
              </a:ext>
            </a:extLst>
          </p:cNvPr>
          <p:cNvPicPr>
            <a:picLocks noChangeAspect="1"/>
          </p:cNvPicPr>
          <p:nvPr/>
        </p:nvPicPr>
        <p:blipFill>
          <a:blip r:embed="rId3"/>
          <a:stretch>
            <a:fillRect/>
          </a:stretch>
        </p:blipFill>
        <p:spPr>
          <a:xfrm>
            <a:off x="2927926" y="4572000"/>
            <a:ext cx="6373092" cy="2037646"/>
          </a:xfrm>
          <a:prstGeom prst="rect">
            <a:avLst/>
          </a:prstGeom>
        </p:spPr>
      </p:pic>
      <p:sp>
        <p:nvSpPr>
          <p:cNvPr id="2" name="Title 1">
            <a:extLst>
              <a:ext uri="{FF2B5EF4-FFF2-40B4-BE49-F238E27FC236}">
                <a16:creationId xmlns:a16="http://schemas.microsoft.com/office/drawing/2014/main" id="{F9890F1A-FE04-4217-86D7-A282322A1909}"/>
              </a:ext>
            </a:extLst>
          </p:cNvPr>
          <p:cNvSpPr>
            <a:spLocks noGrp="1"/>
          </p:cNvSpPr>
          <p:nvPr>
            <p:ph type="title"/>
          </p:nvPr>
        </p:nvSpPr>
        <p:spPr/>
        <p:txBody>
          <a:bodyPr/>
          <a:lstStyle/>
          <a:p>
            <a:r>
              <a:rPr lang="en-US" dirty="0"/>
              <a:t>HTML/CSS</a:t>
            </a:r>
          </a:p>
        </p:txBody>
      </p:sp>
      <p:pic>
        <p:nvPicPr>
          <p:cNvPr id="4" name="Picture 3">
            <a:extLst>
              <a:ext uri="{FF2B5EF4-FFF2-40B4-BE49-F238E27FC236}">
                <a16:creationId xmlns:a16="http://schemas.microsoft.com/office/drawing/2014/main" id="{90BD7517-677F-46F5-B2A4-4B470710BE48}"/>
              </a:ext>
            </a:extLst>
          </p:cNvPr>
          <p:cNvPicPr>
            <a:picLocks noChangeAspect="1"/>
          </p:cNvPicPr>
          <p:nvPr/>
        </p:nvPicPr>
        <p:blipFill>
          <a:blip r:embed="rId4"/>
          <a:stretch>
            <a:fillRect/>
          </a:stretch>
        </p:blipFill>
        <p:spPr>
          <a:xfrm>
            <a:off x="4502560" y="129310"/>
            <a:ext cx="6603663" cy="4056464"/>
          </a:xfrm>
          <a:prstGeom prst="rect">
            <a:avLst/>
          </a:prstGeom>
        </p:spPr>
      </p:pic>
      <p:pic>
        <p:nvPicPr>
          <p:cNvPr id="6" name="Picture 5">
            <a:extLst>
              <a:ext uri="{FF2B5EF4-FFF2-40B4-BE49-F238E27FC236}">
                <a16:creationId xmlns:a16="http://schemas.microsoft.com/office/drawing/2014/main" id="{B0FA41E2-EE65-401F-98B6-AC93F96F2E13}"/>
              </a:ext>
            </a:extLst>
          </p:cNvPr>
          <p:cNvPicPr>
            <a:picLocks noChangeAspect="1"/>
          </p:cNvPicPr>
          <p:nvPr/>
        </p:nvPicPr>
        <p:blipFill>
          <a:blip r:embed="rId5"/>
          <a:stretch>
            <a:fillRect/>
          </a:stretch>
        </p:blipFill>
        <p:spPr>
          <a:xfrm>
            <a:off x="8737600" y="3173156"/>
            <a:ext cx="3260437" cy="3546840"/>
          </a:xfrm>
          <a:prstGeom prst="rect">
            <a:avLst/>
          </a:prstGeom>
        </p:spPr>
      </p:pic>
    </p:spTree>
    <p:extLst>
      <p:ext uri="{BB962C8B-B14F-4D97-AF65-F5344CB8AC3E}">
        <p14:creationId xmlns:p14="http://schemas.microsoft.com/office/powerpoint/2010/main" val="154756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AA4A-E0BD-4F80-8C5B-AD493602134E}"/>
              </a:ext>
            </a:extLst>
          </p:cNvPr>
          <p:cNvSpPr>
            <a:spLocks noGrp="1"/>
          </p:cNvSpPr>
          <p:nvPr>
            <p:ph type="title"/>
          </p:nvPr>
        </p:nvSpPr>
        <p:spPr/>
        <p:txBody>
          <a:bodyPr/>
          <a:lstStyle/>
          <a:p>
            <a:r>
              <a:rPr lang="en-US" dirty="0"/>
              <a:t>Dashboard</a:t>
            </a:r>
          </a:p>
        </p:txBody>
      </p:sp>
      <p:pic>
        <p:nvPicPr>
          <p:cNvPr id="5" name="Picture 4">
            <a:extLst>
              <a:ext uri="{FF2B5EF4-FFF2-40B4-BE49-F238E27FC236}">
                <a16:creationId xmlns:a16="http://schemas.microsoft.com/office/drawing/2014/main" id="{B0A65E94-E16A-4574-82D6-447AC0FE7020}"/>
              </a:ext>
            </a:extLst>
          </p:cNvPr>
          <p:cNvPicPr>
            <a:picLocks noChangeAspect="1"/>
          </p:cNvPicPr>
          <p:nvPr/>
        </p:nvPicPr>
        <p:blipFill>
          <a:blip r:embed="rId2"/>
          <a:stretch>
            <a:fillRect/>
          </a:stretch>
        </p:blipFill>
        <p:spPr>
          <a:xfrm>
            <a:off x="4703906" y="285028"/>
            <a:ext cx="2588568" cy="3040063"/>
          </a:xfrm>
          <a:prstGeom prst="rect">
            <a:avLst/>
          </a:prstGeom>
        </p:spPr>
      </p:pic>
      <p:pic>
        <p:nvPicPr>
          <p:cNvPr id="7" name="Picture 6">
            <a:extLst>
              <a:ext uri="{FF2B5EF4-FFF2-40B4-BE49-F238E27FC236}">
                <a16:creationId xmlns:a16="http://schemas.microsoft.com/office/drawing/2014/main" id="{B7ADA7C6-E31A-4150-96AC-E585487BAA00}"/>
              </a:ext>
            </a:extLst>
          </p:cNvPr>
          <p:cNvPicPr>
            <a:picLocks noChangeAspect="1"/>
          </p:cNvPicPr>
          <p:nvPr/>
        </p:nvPicPr>
        <p:blipFill>
          <a:blip r:embed="rId3"/>
          <a:stretch>
            <a:fillRect/>
          </a:stretch>
        </p:blipFill>
        <p:spPr>
          <a:xfrm>
            <a:off x="7876598" y="822037"/>
            <a:ext cx="3163359" cy="2363498"/>
          </a:xfrm>
          <a:prstGeom prst="rect">
            <a:avLst/>
          </a:prstGeom>
        </p:spPr>
      </p:pic>
      <p:pic>
        <p:nvPicPr>
          <p:cNvPr id="13" name="Picture 12">
            <a:extLst>
              <a:ext uri="{FF2B5EF4-FFF2-40B4-BE49-F238E27FC236}">
                <a16:creationId xmlns:a16="http://schemas.microsoft.com/office/drawing/2014/main" id="{C66454BA-C824-4434-89F9-45D21FFF1A0C}"/>
              </a:ext>
            </a:extLst>
          </p:cNvPr>
          <p:cNvPicPr>
            <a:picLocks noChangeAspect="1"/>
          </p:cNvPicPr>
          <p:nvPr/>
        </p:nvPicPr>
        <p:blipFill>
          <a:blip r:embed="rId4"/>
          <a:stretch>
            <a:fillRect/>
          </a:stretch>
        </p:blipFill>
        <p:spPr>
          <a:xfrm>
            <a:off x="5146508" y="3532910"/>
            <a:ext cx="5893449" cy="3022063"/>
          </a:xfrm>
          <a:prstGeom prst="rect">
            <a:avLst/>
          </a:prstGeom>
        </p:spPr>
      </p:pic>
    </p:spTree>
    <p:extLst>
      <p:ext uri="{BB962C8B-B14F-4D97-AF65-F5344CB8AC3E}">
        <p14:creationId xmlns:p14="http://schemas.microsoft.com/office/powerpoint/2010/main" val="161036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DA5C49-1B0F-45D6-8622-00288635A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425" y="317859"/>
            <a:ext cx="1806430" cy="2230671"/>
          </a:xfrm>
          <a:prstGeom prst="rect">
            <a:avLst/>
          </a:prstGeom>
        </p:spPr>
      </p:pic>
      <p:pic>
        <p:nvPicPr>
          <p:cNvPr id="6" name="Picture 5">
            <a:extLst>
              <a:ext uri="{FF2B5EF4-FFF2-40B4-BE49-F238E27FC236}">
                <a16:creationId xmlns:a16="http://schemas.microsoft.com/office/drawing/2014/main" id="{83DABC1F-F081-440D-A0F2-F9DC854CB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3983" y="4631891"/>
            <a:ext cx="2295525" cy="1990725"/>
          </a:xfrm>
          <a:prstGeom prst="rect">
            <a:avLst/>
          </a:prstGeom>
        </p:spPr>
      </p:pic>
      <p:sp>
        <p:nvSpPr>
          <p:cNvPr id="2" name="Title 1">
            <a:extLst>
              <a:ext uri="{FF2B5EF4-FFF2-40B4-BE49-F238E27FC236}">
                <a16:creationId xmlns:a16="http://schemas.microsoft.com/office/drawing/2014/main" id="{83A12016-2BBB-4B52-A613-CD27F2611BDB}"/>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D79E0F44-E7A0-4929-9210-1DF6A91A11C4}"/>
              </a:ext>
            </a:extLst>
          </p:cNvPr>
          <p:cNvSpPr txBox="1"/>
          <p:nvPr/>
        </p:nvSpPr>
        <p:spPr>
          <a:xfrm>
            <a:off x="4830619" y="2008485"/>
            <a:ext cx="6714836" cy="3693319"/>
          </a:xfrm>
          <a:prstGeom prst="rect">
            <a:avLst/>
          </a:prstGeom>
          <a:noFill/>
        </p:spPr>
        <p:txBody>
          <a:bodyPr wrap="square" rtlCol="0">
            <a:spAutoFit/>
          </a:bodyPr>
          <a:lstStyle/>
          <a:p>
            <a:r>
              <a:rPr lang="en-US" dirty="0"/>
              <a:t>			</a:t>
            </a:r>
          </a:p>
          <a:p>
            <a:r>
              <a:rPr lang="en-US" dirty="0"/>
              <a:t>		My Dashboard would be ideal for parents, teachers, or students who may be:</a:t>
            </a:r>
          </a:p>
          <a:p>
            <a:endParaRPr lang="en-US" dirty="0"/>
          </a:p>
          <a:p>
            <a:pPr marL="285750" indent="-285750">
              <a:buFont typeface="Arial" panose="020B0604020202020204" pitchFamily="34" charset="0"/>
              <a:buChar char="•"/>
            </a:pPr>
            <a:r>
              <a:rPr lang="en-US" dirty="0"/>
              <a:t>Moving soon or recently moved</a:t>
            </a:r>
          </a:p>
          <a:p>
            <a:pPr marL="285750" indent="-285750">
              <a:buFont typeface="Arial" panose="020B0604020202020204" pitchFamily="34" charset="0"/>
              <a:buChar char="•"/>
            </a:pPr>
            <a:r>
              <a:rPr lang="en-US" dirty="0"/>
              <a:t>Need a user friendly way to research schools locally or nationally in one place</a:t>
            </a:r>
          </a:p>
          <a:p>
            <a:pPr marL="285750" indent="-285750">
              <a:buFont typeface="Arial" panose="020B0604020202020204" pitchFamily="34" charset="0"/>
              <a:buChar char="•"/>
            </a:pPr>
            <a:r>
              <a:rPr lang="en-US" dirty="0"/>
              <a:t>Trying to decide which type of school is popular for an area</a:t>
            </a:r>
          </a:p>
          <a:p>
            <a:pPr marL="285750" indent="-285750">
              <a:buFont typeface="Arial" panose="020B0604020202020204" pitchFamily="34" charset="0"/>
              <a:buChar char="•"/>
            </a:pPr>
            <a:r>
              <a:rPr lang="en-US" dirty="0"/>
              <a:t>Considering income levels in an area and the resources available</a:t>
            </a:r>
          </a:p>
          <a:p>
            <a:pPr marL="285750" indent="-285750">
              <a:buFont typeface="Arial" panose="020B0604020202020204" pitchFamily="34" charset="0"/>
              <a:buChar char="•"/>
            </a:pPr>
            <a:r>
              <a:rPr lang="en-US" dirty="0"/>
              <a:t>Curious what options are out there for students</a:t>
            </a:r>
          </a:p>
          <a:p>
            <a:pPr marL="285750" indent="-285750">
              <a:buFont typeface="Arial" panose="020B0604020202020204" pitchFamily="34" charset="0"/>
              <a:buChar char="•"/>
            </a:pPr>
            <a:r>
              <a:rPr lang="en-US" dirty="0"/>
              <a:t>Need additional research on multiple schools</a:t>
            </a:r>
          </a:p>
        </p:txBody>
      </p:sp>
    </p:spTree>
    <p:extLst>
      <p:ext uri="{BB962C8B-B14F-4D97-AF65-F5344CB8AC3E}">
        <p14:creationId xmlns:p14="http://schemas.microsoft.com/office/powerpoint/2010/main" val="327433405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23674</TotalTime>
  <Words>595</Words>
  <Application>Microsoft Office PowerPoint</Application>
  <PresentationFormat>Widescreen</PresentationFormat>
  <Paragraphs>54</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Linux Libertine</vt:lpstr>
      <vt:lpstr>Open Sans</vt:lpstr>
      <vt:lpstr>Rockwell</vt:lpstr>
      <vt:lpstr>Wingdings</vt:lpstr>
      <vt:lpstr>Atlas</vt:lpstr>
      <vt:lpstr>Public Schools and Income</vt:lpstr>
      <vt:lpstr>Data Sets and Background</vt:lpstr>
      <vt:lpstr>How?</vt:lpstr>
      <vt:lpstr>SQL</vt:lpstr>
      <vt:lpstr>Jupyter Notebook</vt:lpstr>
      <vt:lpstr>HTML/CSS</vt:lpstr>
      <vt:lpstr>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Kayla Fennell</dc:creator>
  <cp:lastModifiedBy>Kayla Fennell</cp:lastModifiedBy>
  <cp:revision>31</cp:revision>
  <dcterms:created xsi:type="dcterms:W3CDTF">2021-02-04T01:49:00Z</dcterms:created>
  <dcterms:modified xsi:type="dcterms:W3CDTF">2021-02-28T15:39:16Z</dcterms:modified>
</cp:coreProperties>
</file>