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7"/>
  </p:notesMasterIdLst>
  <p:sldIdLst>
    <p:sldId id="256" r:id="rId4"/>
    <p:sldId id="257" r:id="rId5"/>
    <p:sldId id="269" r:id="rId6"/>
    <p:sldId id="258" r:id="rId7"/>
    <p:sldId id="259" r:id="rId8"/>
    <p:sldId id="261" r:id="rId9"/>
    <p:sldId id="262" r:id="rId10"/>
    <p:sldId id="264" r:id="rId11"/>
    <p:sldId id="265" r:id="rId12"/>
    <p:sldId id="266" r:id="rId13"/>
    <p:sldId id="267" r:id="rId14"/>
    <p:sldId id="270" r:id="rId15"/>
    <p:sldId id="268" r:id="rId1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202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标题 3073"/>
          <p:cNvSpPr>
            <a:spLocks noGrp="1"/>
          </p:cNvSpPr>
          <p:nvPr>
            <p:ph type="ctrTitle"/>
          </p:nvPr>
        </p:nvSpPr>
        <p:spPr>
          <a:xfrm>
            <a:off x="899795" y="479742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br>
              <a:rPr lang="zh-CN" altLang="zh-CN" sz="440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zh-CN" altLang="zh-CN" sz="3200" kern="1200" baseline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陆佳涛、王子乔</a:t>
            </a:r>
            <a:endParaRPr lang="zh-CN" altLang="zh-CN" sz="3200" kern="1200" baseline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2050" name="副标题 3074"/>
          <p:cNvSpPr>
            <a:spLocks noGrp="1"/>
          </p:cNvSpPr>
          <p:nvPr>
            <p:ph type="subTitle" idx="1"/>
          </p:nvPr>
        </p:nvSpPr>
        <p:spPr>
          <a:xfrm>
            <a:off x="1331595" y="2277110"/>
            <a:ext cx="6400800" cy="1752600"/>
          </a:xfrm>
        </p:spPr>
        <p:txBody>
          <a:bodyPr anchor="t" anchorCtr="0"/>
          <a:p>
            <a:pPr defTabSz="914400">
              <a:buClrTx/>
              <a:buSzTx/>
              <a:buFontTx/>
            </a:pPr>
            <a:r>
              <a:rPr lang="en-US" altLang="zh-CN" sz="4800" b="1" kern="120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en-US" sz="4800" b="1" kern="1200" baseline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语言动态通讯录系统</a:t>
            </a:r>
            <a:endParaRPr lang="zh-CN" altLang="en-US" sz="4800" b="1" kern="120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29405" y="-171450"/>
            <a:ext cx="5014595" cy="2160905"/>
          </a:xfrm>
          <a:solidFill>
            <a:schemeClr val="bg1"/>
          </a:solidFill>
        </p:spPr>
        <p:txBody>
          <a:bodyPr/>
          <a:p>
            <a:br>
              <a:rPr lang="zh-CN" altLang="en-US" sz="2400">
                <a:solidFill>
                  <a:schemeClr val="tx1"/>
                </a:solidFill>
              </a:rPr>
            </a:b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分支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3</a:t>
            </a: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：先创建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show</a:t>
            </a: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展示函数，判断通讯录是否有存储数据，没有则不输出，有则将通讯录存储的数据以合理的形式表示出来</a:t>
            </a:r>
            <a:b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endParaRPr lang="zh-CN" altLang="en-US" sz="2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0340" y="-171450"/>
            <a:ext cx="2155190" cy="41243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" y="4076700"/>
            <a:ext cx="1974215" cy="28073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555" y="188595"/>
            <a:ext cx="2125345" cy="326707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4850" y="4797425"/>
            <a:ext cx="2498725" cy="185864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685" y="3573145"/>
            <a:ext cx="1494790" cy="10064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8265" y="3717290"/>
            <a:ext cx="1584960" cy="889000"/>
          </a:xfrm>
          <a:prstGeom prst="rect">
            <a:avLst/>
          </a:prstGeom>
        </p:spPr>
      </p:pic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4098290" y="1781810"/>
            <a:ext cx="5045710" cy="507619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52095" y="4221480"/>
            <a:ext cx="1356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00FFFF"/>
                </a:highlight>
              </a:rPr>
              <a:t>1.size == 0</a:t>
            </a:r>
            <a:endParaRPr lang="en-US" altLang="zh-CN">
              <a:highlight>
                <a:srgbClr val="00FFFF"/>
              </a:highligh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382520" y="391160"/>
            <a:ext cx="1339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  <a:highlight>
                  <a:srgbClr val="00FFFF"/>
                </a:highlight>
              </a:rPr>
              <a:t>2.size != 0</a:t>
            </a:r>
            <a:endParaRPr lang="en-US" altLang="zh-CN">
              <a:solidFill>
                <a:schemeClr val="tx1"/>
              </a:solidFill>
              <a:highlight>
                <a:srgbClr val="00FFFF"/>
              </a:highlight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251075" y="4797425"/>
            <a:ext cx="1605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008080"/>
                </a:highlight>
              </a:rPr>
              <a:t>(2)data</a:t>
            </a:r>
            <a:r>
              <a:rPr lang="zh-CN" altLang="en-US">
                <a:highlight>
                  <a:srgbClr val="008080"/>
                </a:highlight>
              </a:rPr>
              <a:t>未存储</a:t>
            </a:r>
            <a:endParaRPr lang="zh-CN" altLang="en-US">
              <a:highlight>
                <a:srgbClr val="008080"/>
              </a:highlight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484120" y="3357245"/>
            <a:ext cx="161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ighlight>
                  <a:srgbClr val="008080"/>
                </a:highlight>
              </a:rPr>
              <a:t>(1)data</a:t>
            </a:r>
            <a:r>
              <a:rPr lang="zh-CN" altLang="en-US">
                <a:highlight>
                  <a:srgbClr val="008080"/>
                </a:highlight>
              </a:rPr>
              <a:t>中存储</a:t>
            </a:r>
            <a:endParaRPr lang="zh-CN" altLang="en-US">
              <a:highlight>
                <a:srgbClr val="008080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05"/>
            <a:ext cx="4575810" cy="2160905"/>
          </a:xfrm>
          <a:solidFill>
            <a:schemeClr val="bg1"/>
          </a:solidFill>
        </p:spPr>
        <p:txBody>
          <a:bodyPr/>
          <a:p>
            <a:br>
              <a:rPr lang="zh-CN" altLang="en-US" sz="2400">
                <a:solidFill>
                  <a:schemeClr val="tx1"/>
                </a:solidFill>
              </a:rPr>
            </a:b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分支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4</a:t>
            </a: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：详细代码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--&gt;</a:t>
            </a:r>
            <a:b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通过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strcmp</a:t>
            </a: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对比函数来判断通讯录中是否存有该联系人的名字，如果没有则说明不存在，</a:t>
            </a:r>
            <a:b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有则进行信息修改</a:t>
            </a:r>
            <a:br>
              <a:rPr lang="en-US" altLang="zh-CN" sz="2400">
                <a:solidFill>
                  <a:schemeClr val="tx1"/>
                </a:solidFill>
              </a:rPr>
            </a:br>
            <a:br>
              <a:rPr lang="zh-CN" altLang="en-US" sz="2400">
                <a:solidFill>
                  <a:schemeClr val="tx1"/>
                </a:solidFill>
              </a:rPr>
            </a:br>
            <a:endParaRPr lang="zh-CN" altLang="en-US" sz="2400">
              <a:solidFill>
                <a:schemeClr val="tx1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00" y="2080895"/>
            <a:ext cx="2832100" cy="46856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020" y="1772920"/>
            <a:ext cx="2046605" cy="3019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195" y="4941570"/>
            <a:ext cx="2169795" cy="1733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990" y="5080"/>
            <a:ext cx="4577080" cy="27444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8990" y="2708910"/>
            <a:ext cx="4698365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970" y="260985"/>
            <a:ext cx="7200900" cy="730885"/>
          </a:xfrm>
        </p:spPr>
        <p:txBody>
          <a:bodyPr/>
          <a:p>
            <a:r>
              <a:rPr lang="zh-CN" altLang="en-US"/>
              <a:t>终端运行</a:t>
            </a:r>
            <a:r>
              <a:rPr lang="zh-CN" altLang="en-US"/>
              <a:t>结果</a:t>
            </a:r>
            <a:endParaRPr lang="zh-CN" altLang="en-US"/>
          </a:p>
        </p:txBody>
      </p:sp>
      <p:pic>
        <p:nvPicPr>
          <p:cNvPr id="4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1196340"/>
            <a:ext cx="4429125" cy="5206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765" y="1052830"/>
            <a:ext cx="4547235" cy="225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095" y="3429000"/>
            <a:ext cx="3855720" cy="2788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title"/>
          </p:nvPr>
        </p:nvSpPr>
        <p:spPr>
          <a:xfrm>
            <a:off x="-7620" y="15875"/>
            <a:ext cx="9215755" cy="6842125"/>
          </a:xfrm>
        </p:spPr>
        <p:txBody>
          <a:bodyPr/>
          <a:p>
            <a:endParaRPr lang="en-US" altLang="zh-CN" sz="9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1"/>
          <p:cNvSpPr>
            <a:spLocks noGrp="1"/>
          </p:cNvSpPr>
          <p:nvPr>
            <p:ph type="title"/>
          </p:nvPr>
        </p:nvSpPr>
        <p:spPr>
          <a:xfrm>
            <a:off x="467360" y="1196975"/>
            <a:ext cx="7762875" cy="1143000"/>
          </a:xfrm>
        </p:spPr>
        <p:txBody>
          <a:bodyPr anchor="ctr" anchorCtr="0"/>
          <a:p>
            <a:r>
              <a:rPr lang="zh-CN" altLang="en-US" sz="32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静态通讯录要求：增删改查（学生</a:t>
            </a:r>
            <a:r>
              <a:rPr lang="zh-CN" altLang="en-US" sz="3200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信息）</a:t>
            </a:r>
            <a:endParaRPr lang="en-US" altLang="zh-CN" sz="3200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074" name="内容占位符 2"/>
          <p:cNvSpPr>
            <a:spLocks noGrp="1"/>
          </p:cNvSpPr>
          <p:nvPr>
            <p:ph idx="1"/>
          </p:nvPr>
        </p:nvSpPr>
        <p:spPr>
          <a:xfrm>
            <a:off x="467360" y="2708910"/>
            <a:ext cx="7665085" cy="3254375"/>
          </a:xfrm>
        </p:spPr>
        <p:txBody>
          <a:bodyPr anchor="t" anchorCtr="0"/>
          <a:p>
            <a:pPr marL="0" indent="0">
              <a:buNone/>
            </a:pP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增加动态内存通讯录（实现创建学生</a:t>
            </a: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sym typeface="+mn-ea"/>
              </a:rPr>
              <a:t>扩容）</a:t>
            </a: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sym typeface="+mn-ea"/>
            </a:endParaRPr>
          </a:p>
          <a:p>
            <a:pPr marL="0" indent="0">
              <a:buNone/>
            </a:pPr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        </a:t>
            </a: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（</a:t>
            </a:r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malloc</a:t>
            </a: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、</a:t>
            </a:r>
            <a:r>
              <a:rPr lang="en-US" altLang="zh-CN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realloc</a:t>
            </a:r>
            <a:r>
              <a:rPr lang="zh-CN" altLang="en-US"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）</a:t>
            </a:r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  <a:p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115060" y="2147570"/>
            <a:ext cx="4572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通讯录系统流程图</a:t>
            </a:r>
            <a:endParaRPr lang="zh-CN" altLang="en-US" sz="4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5" y="144145"/>
            <a:ext cx="9142095" cy="67138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045845" y="2103120"/>
            <a:ext cx="5505450" cy="47517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20" y="2630170"/>
            <a:ext cx="4547235" cy="42246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135" y="188595"/>
            <a:ext cx="4440555" cy="1806575"/>
          </a:xfrm>
          <a:solidFill>
            <a:schemeClr val="bg1"/>
          </a:solidFill>
        </p:spPr>
        <p:txBody>
          <a:bodyPr/>
          <a:p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通讯录系统（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for </a:t>
            </a: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语言）两文件</a:t>
            </a:r>
            <a:b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contact.h</a:t>
            </a: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头文件</a:t>
            </a:r>
            <a:b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contact.c</a:t>
            </a: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源文件</a:t>
            </a:r>
            <a:b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在头文件：创建两个结构体和枚举常量</a:t>
            </a:r>
            <a:b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在源文件：初始化通讯录</a:t>
            </a:r>
            <a:endParaRPr lang="zh-CN" altLang="en-US" sz="2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245" y="0"/>
            <a:ext cx="4518660" cy="26301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0" y="4812030"/>
            <a:ext cx="4622165" cy="20408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548765" y="1916430"/>
            <a:ext cx="6849110" cy="50133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85" y="44450"/>
            <a:ext cx="3786505" cy="2499995"/>
          </a:xfrm>
          <a:solidFill>
            <a:schemeClr val="bg1"/>
          </a:solidFill>
        </p:spPr>
        <p:txBody>
          <a:bodyPr/>
          <a:p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初始化菜单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menu</a:t>
            </a:r>
            <a:b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创建通讯录菜单（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do-while</a:t>
            </a:r>
            <a:b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swich</a:t>
            </a: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）来进行通讯录操作</a:t>
            </a:r>
            <a:br>
              <a:rPr lang="zh-CN" altLang="en-US" sz="28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endParaRPr lang="zh-CN" altLang="en-US" sz="28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10" y="116205"/>
            <a:ext cx="5306695" cy="67602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0155" y="4058920"/>
            <a:ext cx="4860925" cy="2585720"/>
          </a:xfrm>
          <a:prstGeom prst="rect">
            <a:avLst/>
          </a:prstGeom>
        </p:spPr>
      </p:pic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195" y="1485900"/>
            <a:ext cx="4242435" cy="53073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35560" y="50165"/>
            <a:ext cx="4150995" cy="2134235"/>
          </a:xfrm>
          <a:solidFill>
            <a:schemeClr val="bg1"/>
          </a:solidFill>
        </p:spPr>
        <p:txBody>
          <a:bodyPr/>
          <a:p>
            <a:br>
              <a:rPr lang="zh-CN" altLang="en-US" sz="2400">
                <a:solidFill>
                  <a:schemeClr val="tx1"/>
                </a:solidFill>
              </a:rPr>
            </a:b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主函数：</a:t>
            </a:r>
            <a:b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代码在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main</a:t>
            </a: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主函数中，先创建结构体变量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con</a:t>
            </a:r>
            <a:b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通过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do-while</a:t>
            </a: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循环不断打开菜单，然后通过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switch</a:t>
            </a: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循环进行通讯录操作</a:t>
            </a:r>
            <a:br>
              <a:rPr lang="zh-CN" altLang="en-US" sz="2800">
                <a:solidFill>
                  <a:schemeClr val="tx1"/>
                </a:solidFill>
              </a:rPr>
            </a:br>
            <a:endParaRPr lang="en-US" altLang="zh-CN" sz="280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025" y="0"/>
            <a:ext cx="5069840" cy="40589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内容占位符 1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476375" y="2277110"/>
            <a:ext cx="4455795" cy="53955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45085"/>
            <a:ext cx="3684270" cy="2739390"/>
          </a:xfrm>
          <a:solidFill>
            <a:schemeClr val="bg1"/>
          </a:solidFill>
        </p:spPr>
        <p:txBody>
          <a:bodyPr/>
          <a:p>
            <a:br>
              <a:rPr lang="zh-CN" altLang="en-US" sz="2400">
                <a:solidFill>
                  <a:schemeClr val="tx1"/>
                </a:solidFill>
              </a:rPr>
            </a:b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分支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1</a:t>
            </a: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：</a:t>
            </a:r>
            <a:b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先创建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add</a:t>
            </a: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添加函数和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check</a:t>
            </a: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检查函数，</a:t>
            </a:r>
            <a:b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当通讯录存储数据满时，系统会自动进行增容并提示增容成功，如果没满就会让你填写信息并保存</a:t>
            </a:r>
            <a:br>
              <a:rPr lang="zh-CN" altLang="en-US" sz="2800">
                <a:solidFill>
                  <a:schemeClr val="tx1"/>
                </a:solidFill>
              </a:rPr>
            </a:br>
            <a:endParaRPr lang="en-US" altLang="zh-CN" sz="280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6875" y="6309360"/>
            <a:ext cx="3589020" cy="136207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140" y="-73660"/>
            <a:ext cx="5483860" cy="32143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0" y="3140710"/>
            <a:ext cx="6118860" cy="54394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1730" y="2637155"/>
            <a:ext cx="1790700" cy="2390775"/>
          </a:xfrm>
          <a:prstGeom prst="rect">
            <a:avLst/>
          </a:prstGeom>
        </p:spPr>
      </p:pic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6195" y="2421255"/>
            <a:ext cx="2537460" cy="44367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0" y="4987290"/>
            <a:ext cx="1767205" cy="18688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385" y="0"/>
            <a:ext cx="4920615" cy="3429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560" y="3285490"/>
            <a:ext cx="4917440" cy="35344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05"/>
            <a:ext cx="3890010" cy="2160905"/>
          </a:xfrm>
          <a:solidFill>
            <a:schemeClr val="bg1"/>
          </a:solidFill>
        </p:spPr>
        <p:txBody>
          <a:bodyPr>
            <a:scene3d>
              <a:camera prst="orthographicFront"/>
              <a:lightRig rig="threePt" dir="t"/>
            </a:scene3d>
          </a:bodyPr>
          <a:p>
            <a:br>
              <a:rPr lang="zh-CN" altLang="en-US" sz="2400">
                <a:solidFill>
                  <a:schemeClr val="tx1"/>
                </a:solidFill>
              </a:rPr>
            </a:b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分支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2</a:t>
            </a: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：详细代码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--&gt;</a:t>
            </a:r>
            <a:b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先创建</a:t>
            </a:r>
            <a:r>
              <a:rPr lang="en-US" altLang="zh-CN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del</a:t>
            </a: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添加函数，</a:t>
            </a:r>
            <a:b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</a:br>
            <a:r>
              <a:rPr lang="zh-CN" altLang="en-US" sz="240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当通讯录存储了输入的人的姓名时，系统会将改名字下的所有信息进行删除容并提示删除成功，如果没有就会提示你联系人不存在</a:t>
            </a:r>
            <a:endParaRPr lang="zh-CN" altLang="en-US" sz="240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WPS 演示</Application>
  <PresentationFormat/>
  <Paragraphs>36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1_默认设计模板</vt:lpstr>
      <vt:lpstr> 陆佳涛、王子乔</vt:lpstr>
      <vt:lpstr>一般的通讯录只需要增删改查就行了,但</vt:lpstr>
      <vt:lpstr>PowerPoint 演示文稿</vt:lpstr>
      <vt:lpstr>通讯录系统流程图展示</vt:lpstr>
      <vt:lpstr>通讯录系统分成两个文件来做 分别是contact.h头文件 和contact.c源文件 在头文件里创建两个结构体和枚举常量 在源文件里面初始化通讯录</vt:lpstr>
      <vt:lpstr>初始化菜单menu 创建通讯录菜单，并用do-while循环 和swich循环来进行通讯录操作 </vt:lpstr>
      <vt:lpstr> 主函数：详细代码--&gt; 代码放在main主函数中，先创建结构体变量con 通过do-while循环不断打开菜单，然后通过switch循环进行通讯录操作 </vt:lpstr>
      <vt:lpstr> 分支1：详细代码--&gt; 先创建add添加函数和check检查函数， 当通讯录存储数据满时，系统会自动进行增容并提示增容成功，如果没满就会让你填写信息并保存 </vt:lpstr>
      <vt:lpstr> 分支2：详细代码--&gt; 先创建del添加函数， 当通讯录存储了输入的人的姓名时，系统会将改名字下的所有信息进行删除容并提示删除成功，如果没有就会提示你联系人不存在</vt:lpstr>
      <vt:lpstr> 分支3：先创建show展示函数，判断通讯录是否有存储数据，没有则不输出，有则将通讯录存储的数据以合理的形式表示出来 </vt:lpstr>
      <vt:lpstr> 分支4：详细代码--&gt; 通过strcmp对比函数来判断通讯录中是否存有该联系人的名字，如果没有则说明不存在， 有则进行信息修改  </vt:lpstr>
      <vt:lpstr>PowerPoint 演示文稿</vt:lpstr>
      <vt:lpstr>谢谢!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第九组 陆佳涛、王子乔</dc:title>
  <dc:creator>陆佳涛</dc:creator>
  <cp:lastModifiedBy>mgsl</cp:lastModifiedBy>
  <cp:revision>13</cp:revision>
  <dcterms:created xsi:type="dcterms:W3CDTF">2025-06-09T07:49:00Z</dcterms:created>
  <dcterms:modified xsi:type="dcterms:W3CDTF">2025-06-11T07:17:36Z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F558A308E3D74F82BB026350EA0E5079_13</vt:lpwstr>
  </property>
</Properties>
</file>