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718"/>
  </p:normalViewPr>
  <p:slideViewPr>
    <p:cSldViewPr snapToGrid="0" snapToObjects="1">
      <p:cViewPr varScale="1">
        <p:scale>
          <a:sx n="95" d="100"/>
          <a:sy n="95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1073-71F2-4A44-8E01-EA7BFDF4F56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27E2-3AB2-7141-B1C9-72C4232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14081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81" y="0"/>
            <a:ext cx="190565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34" y="0"/>
            <a:ext cx="1975496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30" y="0"/>
            <a:ext cx="1908928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83" y="0"/>
            <a:ext cx="1921657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029" y="0"/>
            <a:ext cx="1899868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2"/>
            <a:ext cx="1871632" cy="2743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88" y="4128247"/>
            <a:ext cx="1874520" cy="27474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65" y="4114800"/>
            <a:ext cx="1871634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77" y="4128247"/>
            <a:ext cx="1871634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94" y="4128247"/>
            <a:ext cx="1871634" cy="274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911" y="4128247"/>
            <a:ext cx="187163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2018-02-02T16:04:47Z</dcterms:created>
  <dcterms:modified xsi:type="dcterms:W3CDTF">2018-02-02T16:19:13Z</dcterms:modified>
</cp:coreProperties>
</file>