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CAA95-E1A7-4D46-A0B3-478B1BD35ED4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76526-4DF9-6E4D-BF48-0BDF5A3B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4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8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B9F0-1C3C-3249-8F7A-DA335EC0C4F7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2E14-2E51-764F-8A90-73E488DA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8" Type="http://schemas.openxmlformats.org/officeDocument/2006/relationships/image" Target="../media/image16.jpg"/><Relationship Id="rId9" Type="http://schemas.openxmlformats.org/officeDocument/2006/relationships/image" Target="../media/image17.jpg"/><Relationship Id="rId10" Type="http://schemas.openxmlformats.org/officeDocument/2006/relationships/image" Target="../media/image18.jpg"/><Relationship Id="rId11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6.png"/><Relationship Id="rId7" Type="http://schemas.openxmlformats.org/officeDocument/2006/relationships/image" Target="../media/image23.jpg"/><Relationship Id="rId8" Type="http://schemas.openxmlformats.org/officeDocument/2006/relationships/image" Target="../media/image24.jpg"/><Relationship Id="rId9" Type="http://schemas.openxmlformats.org/officeDocument/2006/relationships/image" Target="../media/image25.jpg"/><Relationship Id="rId10" Type="http://schemas.openxmlformats.org/officeDocument/2006/relationships/image" Target="../media/image26.jpg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5" y="390417"/>
            <a:ext cx="2123768" cy="2743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24" y="390417"/>
            <a:ext cx="2099860" cy="2743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65" y="390417"/>
            <a:ext cx="2092271" cy="2743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17" y="390417"/>
            <a:ext cx="2087105" cy="2743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03" y="390417"/>
            <a:ext cx="2080517" cy="2743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9" y="3611365"/>
            <a:ext cx="1813560" cy="2743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74" y="3611365"/>
            <a:ext cx="1813560" cy="2743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27" y="3611365"/>
            <a:ext cx="1813560" cy="2743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89" y="3611365"/>
            <a:ext cx="1813560" cy="2743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81" y="3611365"/>
            <a:ext cx="1813560" cy="2743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3995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4156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14317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08569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25864" y="3152402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81594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5" y="390417"/>
            <a:ext cx="2123768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3995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4156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317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8569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25864" y="3152402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76" y="409202"/>
            <a:ext cx="212611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70" y="409202"/>
            <a:ext cx="2024009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88" y="409202"/>
            <a:ext cx="2032768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80" y="390417"/>
            <a:ext cx="2027806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60" y="3609602"/>
            <a:ext cx="1813560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94" y="3609602"/>
            <a:ext cx="1813560" cy="274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93" y="3609602"/>
            <a:ext cx="1813560" cy="274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80" y="3609602"/>
            <a:ext cx="1813560" cy="274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9" y="3611365"/>
            <a:ext cx="18135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2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73" y="3611365"/>
            <a:ext cx="181356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06" y="3611365"/>
            <a:ext cx="181356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512" y="3611365"/>
            <a:ext cx="181356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57" y="3611365"/>
            <a:ext cx="181356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3995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4156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317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8569" y="3133617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25864" y="3152402"/>
            <a:ext cx="9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9" y="3611365"/>
            <a:ext cx="1813560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60" y="390417"/>
            <a:ext cx="2072986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6" y="390417"/>
            <a:ext cx="2024009" cy="274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58" y="390417"/>
            <a:ext cx="2047164" cy="274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64" y="390417"/>
            <a:ext cx="2039147" cy="274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5" y="390417"/>
            <a:ext cx="212376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4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Reck, Jacob Alexander</dc:creator>
  <cp:lastModifiedBy>Reck, Jacob Alexander</cp:lastModifiedBy>
  <cp:revision>6</cp:revision>
  <dcterms:created xsi:type="dcterms:W3CDTF">2018-02-09T15:10:58Z</dcterms:created>
  <dcterms:modified xsi:type="dcterms:W3CDTF">2018-02-09T16:54:28Z</dcterms:modified>
</cp:coreProperties>
</file>