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718"/>
  </p:normalViewPr>
  <p:slideViewPr>
    <p:cSldViewPr snapToGrid="0" snapToObjects="1">
      <p:cViewPr varScale="1">
        <p:scale>
          <a:sx n="95" d="100"/>
          <a:sy n="95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7985-36A8-1A46-9B87-42D43811382A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7161-61B0-434E-8B9C-393BC398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5" b="94154" l="10474" r="89130">
                        <a14:foregroundMark x1="12648" y1="54462" x2="14822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0"/>
            <a:ext cx="533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2018-03-01T15:00:23Z</dcterms:created>
  <dcterms:modified xsi:type="dcterms:W3CDTF">2018-03-01T15:05:52Z</dcterms:modified>
</cp:coreProperties>
</file>