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718"/>
  </p:normalViewPr>
  <p:slideViewPr>
    <p:cSldViewPr snapToGrid="0" snapToObjects="1">
      <p:cViewPr>
        <p:scale>
          <a:sx n="95" d="100"/>
          <a:sy n="95" d="100"/>
        </p:scale>
        <p:origin x="216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6A000-729D-9247-AAA2-397B0FACD9F5}" type="datetimeFigureOut">
              <a:rPr lang="en-US" smtClean="0"/>
              <a:t>2/23/18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63CE2-986A-E74E-A8DF-61EA05B22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33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28M_FE_C15.jpg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3CE2-986A-E74E-A8DF-61EA05B22E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06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25E6-1664-844B-8F6D-71D805409016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B9AD-7CA4-624D-8A8C-9A9F4F77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8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25E6-1664-844B-8F6D-71D805409016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B9AD-7CA4-624D-8A8C-9A9F4F77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2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25E6-1664-844B-8F6D-71D805409016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B9AD-7CA4-624D-8A8C-9A9F4F77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2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25E6-1664-844B-8F6D-71D805409016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B9AD-7CA4-624D-8A8C-9A9F4F77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3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25E6-1664-844B-8F6D-71D805409016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B9AD-7CA4-624D-8A8C-9A9F4F77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6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25E6-1664-844B-8F6D-71D805409016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B9AD-7CA4-624D-8A8C-9A9F4F77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8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25E6-1664-844B-8F6D-71D805409016}" type="datetimeFigureOut">
              <a:rPr lang="en-US" smtClean="0"/>
              <a:t>2/23/18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B9AD-7CA4-624D-8A8C-9A9F4F77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7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25E6-1664-844B-8F6D-71D805409016}" type="datetimeFigureOut">
              <a:rPr lang="en-US" smtClean="0"/>
              <a:t>2/23/18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B9AD-7CA4-624D-8A8C-9A9F4F77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9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25E6-1664-844B-8F6D-71D805409016}" type="datetimeFigureOut">
              <a:rPr lang="en-US" smtClean="0"/>
              <a:t>2/23/18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B9AD-7CA4-624D-8A8C-9A9F4F77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3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25E6-1664-844B-8F6D-71D805409016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B9AD-7CA4-624D-8A8C-9A9F4F77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5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25E6-1664-844B-8F6D-71D805409016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B9AD-7CA4-624D-8A8C-9A9F4F77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4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525E6-1664-844B-8F6D-71D805409016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8B9AD-7CA4-624D-8A8C-9A9F4F77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8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23" b="94769" l="9684" r="89921">
                        <a14:foregroundMark x1="25889" y1="81692" x2="29447" y2="85538"/>
                        <a14:backgroundMark x1="70751" y1="88462" x2="65020" y2="92308"/>
                        <a14:backgroundMark x1="29249" y1="87077" x2="42885" y2="94308"/>
                        <a14:backgroundMark x1="71542" y1="84769" x2="70356" y2="87692"/>
                        <a14:backgroundMark x1="88538" y1="61538" x2="89723" y2="60308"/>
                        <a14:backgroundMark x1="72332" y1="83538" x2="72332" y2="84308"/>
                        <a14:backgroundMark x1="37352" y1="90154" x2="50593" y2="93538"/>
                        <a14:backgroundMark x1="58300" y1="92769" x2="60277" y2="92000"/>
                        <a14:backgroundMark x1="61660" y1="91538" x2="68775" y2="87692"/>
                        <a14:backgroundMark x1="26285" y1="83385" x2="34980" y2="889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065" y="-147918"/>
            <a:ext cx="5338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85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2018-02-23T17:25:29Z</dcterms:created>
  <dcterms:modified xsi:type="dcterms:W3CDTF">2018-02-23T18:06:36Z</dcterms:modified>
</cp:coreProperties>
</file>