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812D-A7C1-44F6-A51A-6C7E5FB0FFC0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8C84-3A81-46A6-A722-2039A4D76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3.org/StyleSheets/TR/logo-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2476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28800" y="1524000"/>
            <a:ext cx="304800" cy="3629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KR Editor’s Draft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419103"/>
              </p:ext>
            </p:extLst>
          </p:nvPr>
        </p:nvGraphicFramePr>
        <p:xfrm>
          <a:off x="0" y="0"/>
          <a:ext cx="7284071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394246" imgH="2257908" progId="Visio.Drawing.11">
                  <p:embed/>
                </p:oleObj>
              </mc:Choice>
              <mc:Fallback>
                <p:oleObj name="Visio" r:id="rId3" imgW="3394246" imgH="22579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284071" cy="487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509646"/>
              </p:ext>
            </p:extLst>
          </p:nvPr>
        </p:nvGraphicFramePr>
        <p:xfrm>
          <a:off x="0" y="0"/>
          <a:ext cx="10723972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5898892" imgH="3136109" progId="Visio.Drawing.11">
                  <p:embed/>
                </p:oleObj>
              </mc:Choice>
              <mc:Fallback>
                <p:oleObj name="Visio" r:id="rId3" imgW="5898892" imgH="31361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723972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9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94690"/>
              </p:ext>
            </p:extLst>
          </p:nvPr>
        </p:nvGraphicFramePr>
        <p:xfrm>
          <a:off x="-1" y="0"/>
          <a:ext cx="118574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6072879" imgH="2737544" progId="Visio.Drawing.11">
                  <p:embed/>
                </p:oleObj>
              </mc:Choice>
              <mc:Fallback>
                <p:oleObj name="Visio" r:id="rId3" imgW="6072879" imgH="27375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11857463" cy="533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3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29282"/>
              </p:ext>
            </p:extLst>
          </p:nvPr>
        </p:nvGraphicFramePr>
        <p:xfrm>
          <a:off x="0" y="0"/>
          <a:ext cx="10433384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9886205" imgH="6188508" progId="Visio.Drawing.11">
                  <p:embed/>
                </p:oleObj>
              </mc:Choice>
              <mc:Fallback>
                <p:oleObj name="Visio" r:id="rId3" imgW="9886205" imgH="61885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0433384" cy="655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43591"/>
              </p:ext>
            </p:extLst>
          </p:nvPr>
        </p:nvGraphicFramePr>
        <p:xfrm>
          <a:off x="0" y="0"/>
          <a:ext cx="940051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7426568" imgH="3973586" progId="Visio.Drawing.11">
                  <p:embed/>
                </p:oleObj>
              </mc:Choice>
              <mc:Fallback>
                <p:oleObj name="Visio" r:id="rId3" imgW="7426568" imgH="39735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400510" cy="502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2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9150" cy="946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9150" cy="946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</Words>
  <Application>Microsoft Office PowerPoint</Application>
  <PresentationFormat>Presentación en pantalla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Tema de Office</vt:lpstr>
      <vt:lpstr>Microsoft Visio Drawing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chema</dc:creator>
  <cp:lastModifiedBy>chema</cp:lastModifiedBy>
  <cp:revision>5</cp:revision>
  <dcterms:created xsi:type="dcterms:W3CDTF">2015-07-06T18:39:32Z</dcterms:created>
  <dcterms:modified xsi:type="dcterms:W3CDTF">2015-07-07T18:13:30Z</dcterms:modified>
</cp:coreProperties>
</file>