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62" r:id="rId3"/>
    <p:sldId id="264" r:id="rId4"/>
    <p:sldId id="266" r:id="rId5"/>
    <p:sldId id="265" r:id="rId6"/>
    <p:sldId id="270" r:id="rId7"/>
    <p:sldId id="268" r:id="rId8"/>
    <p:sldId id="271" r:id="rId9"/>
    <p:sldId id="272" r:id="rId10"/>
    <p:sldId id="273" r:id="rId11"/>
    <p:sldId id="261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B2A7-FF6C-42B3-B1FB-EF40E3D97C15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914B-0272-4AE1-AC90-A5D27A091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6914B-0272-4AE1-AC90-A5D27A091C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92AD8F-A6CD-4BDB-AF6E-21842BCC0EC2}" type="datetimeFigureOut">
              <a:rPr lang="en-US" smtClean="0"/>
              <a:pPr/>
              <a:t>8/23/2013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B9F18F0-2852-4192-BA03-0190E406B3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Authors:</a:t>
            </a:r>
          </a:p>
          <a:p>
            <a:r>
              <a:rPr lang="en-US" dirty="0" smtClean="0"/>
              <a:t>		</a:t>
            </a:r>
            <a:r>
              <a:rPr lang="en-US" sz="2000" b="1" dirty="0" err="1" smtClean="0"/>
              <a:t>Komal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Gujarathi</a:t>
            </a:r>
            <a:endParaRPr lang="en-US" sz="2000" b="1" dirty="0" smtClean="0"/>
          </a:p>
          <a:p>
            <a:pPr lvl="1"/>
            <a:r>
              <a:rPr lang="en-US" sz="2000" dirty="0" smtClean="0"/>
              <a:t>	        </a:t>
            </a:r>
            <a:r>
              <a:rPr lang="en-US" sz="2000" b="1" dirty="0" err="1" smtClean="0"/>
              <a:t>Snehal</a:t>
            </a:r>
            <a:r>
              <a:rPr lang="en-US" sz="2000" b="1" dirty="0" smtClean="0"/>
              <a:t> More</a:t>
            </a:r>
          </a:p>
          <a:p>
            <a:r>
              <a:rPr lang="en-US" dirty="0" smtClean="0"/>
              <a:t>TE Computer, Cummins College of Engineering For </a:t>
            </a:r>
            <a:r>
              <a:rPr lang="en-US" dirty="0" err="1" smtClean="0"/>
              <a:t>Women,pune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ANALYSIS OF GROWTH OF SPECIFIC STRATEGY IN THE POOL OF STRATEGIES.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cooperators suffer badly due to invasion of even a single defector.</a:t>
            </a:r>
          </a:p>
          <a:p>
            <a:r>
              <a:rPr lang="en-US" dirty="0" smtClean="0"/>
              <a:t>Tit for Tat approach cannot suffer from even a big group of defectors.</a:t>
            </a:r>
          </a:p>
          <a:p>
            <a:r>
              <a:rPr lang="en-US" dirty="0" smtClean="0"/>
              <a:t>Tit for Tat doesn’t try to win over any one.</a:t>
            </a:r>
          </a:p>
          <a:p>
            <a:r>
              <a:rPr lang="en-US" dirty="0" smtClean="0"/>
              <a:t>Tit for Tat approach and cooperating approach help each other to coexist.</a:t>
            </a:r>
          </a:p>
          <a:p>
            <a:endParaRPr lang="en-US" dirty="0" smtClean="0"/>
          </a:p>
          <a:p>
            <a:r>
              <a:rPr lang="en-US" dirty="0" smtClean="0"/>
              <a:t>Cooperation (Visionaries ) has good hope of existence with Tit  for Tats (Law and order).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Conclusions: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7964878" cy="4495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sz="5400" dirty="0" smtClean="0"/>
              <a:t> </a:t>
            </a:r>
            <a:r>
              <a:rPr lang="en-US" sz="5400" b="1" dirty="0" smtClean="0"/>
              <a:t>THANK</a:t>
            </a:r>
            <a:r>
              <a:rPr lang="en-US" sz="5400" dirty="0" smtClean="0"/>
              <a:t> </a:t>
            </a:r>
            <a:r>
              <a:rPr lang="en-US" sz="5400" b="1" dirty="0" smtClean="0"/>
              <a:t>YOU…</a:t>
            </a:r>
            <a:r>
              <a:rPr lang="en-US" sz="5400" dirty="0" smtClean="0"/>
              <a:t>..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Rescue operations, NGO efforts, </a:t>
            </a:r>
            <a:r>
              <a:rPr lang="en-US" dirty="0" err="1" smtClean="0"/>
              <a:t>Defence</a:t>
            </a:r>
            <a:r>
              <a:rPr lang="en-US" dirty="0" smtClean="0"/>
              <a:t> forces.</a:t>
            </a:r>
          </a:p>
          <a:p>
            <a:r>
              <a:rPr lang="en-US" dirty="0" smtClean="0"/>
              <a:t>Security of female employees, Terrorism.</a:t>
            </a:r>
          </a:p>
          <a:p>
            <a:r>
              <a:rPr lang="en-US" dirty="0" smtClean="0"/>
              <a:t>Traffic  indiscipline,</a:t>
            </a:r>
          </a:p>
          <a:p>
            <a:r>
              <a:rPr lang="en-US" dirty="0" smtClean="0"/>
              <a:t>Match fixing /doping in sports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Leads to the common beliefs-</a:t>
            </a:r>
          </a:p>
          <a:p>
            <a:r>
              <a:rPr lang="en-US" dirty="0" smtClean="0"/>
              <a:t>In </a:t>
            </a:r>
            <a:r>
              <a:rPr lang="en-US" i="1" dirty="0" err="1" smtClean="0"/>
              <a:t>kaliyug</a:t>
            </a:r>
            <a:r>
              <a:rPr lang="en-US" dirty="0" smtClean="0"/>
              <a:t> , the cooperation is expected to vanish.</a:t>
            </a:r>
          </a:p>
          <a:p>
            <a:r>
              <a:rPr lang="en-US" dirty="0" smtClean="0"/>
              <a:t>Grand parents view - “Cooperation seen in olden days  is not seen these days”.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 Human Interactions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study attempts to quantitatively cross check these common beliefs.</a:t>
            </a:r>
          </a:p>
          <a:p>
            <a:r>
              <a:rPr lang="en-US" dirty="0" smtClean="0"/>
              <a:t> Our approach gains the motivation from the Axelrod’s tournament held in 1980’s.</a:t>
            </a:r>
          </a:p>
          <a:p>
            <a:r>
              <a:rPr lang="en-US" smtClean="0"/>
              <a:t>Robert Axelrod </a:t>
            </a:r>
            <a:r>
              <a:rPr lang="en-US" dirty="0" smtClean="0"/>
              <a:t>asked for the different strategies and allowed them to compete with each other based on Prisoners Dilemma.</a:t>
            </a:r>
          </a:p>
          <a:p>
            <a:r>
              <a:rPr lang="en-US" dirty="0" smtClean="0"/>
              <a:t>We borrow 3 representative strategies (Cooperator, Defector, Tit for Tat)  in our model to represent individuals in social interactions.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Quantitative cross check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Prisoners Dilemma pay off matrix</a:t>
            </a:r>
            <a:endParaRPr lang="en-US" dirty="0"/>
          </a:p>
        </p:txBody>
      </p:sp>
      <p:pic>
        <p:nvPicPr>
          <p:cNvPr id="5" name="Content Placeholder 4" descr="img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0800" y="1295400"/>
            <a:ext cx="3429000" cy="3537611"/>
          </a:xfrm>
        </p:spPr>
      </p:pic>
      <p:pic>
        <p:nvPicPr>
          <p:cNvPr id="6" name="Content Placeholder 5" descr="payoffmat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90801" y="4953001"/>
            <a:ext cx="3428999" cy="13876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Iterated Prisoners Dilemma (IPD).</a:t>
            </a:r>
          </a:p>
          <a:p>
            <a:r>
              <a:rPr lang="en-US" dirty="0" smtClean="0"/>
              <a:t>Cases considered-</a:t>
            </a:r>
          </a:p>
          <a:p>
            <a:pPr lvl="1"/>
            <a:r>
              <a:rPr lang="en-US" b="1" dirty="0" smtClean="0"/>
              <a:t>Invasion of strategy into others</a:t>
            </a:r>
          </a:p>
          <a:p>
            <a:pPr lvl="1"/>
            <a:r>
              <a:rPr lang="en-US" b="1" dirty="0" smtClean="0"/>
              <a:t>A small group of one strategy into other</a:t>
            </a:r>
          </a:p>
          <a:p>
            <a:pPr lvl="1"/>
            <a:r>
              <a:rPr lang="en-US" b="1" dirty="0" smtClean="0"/>
              <a:t>Equal population of all three strategies.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Our simulation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Fatal to cooperators</a:t>
            </a:r>
          </a:p>
          <a:p>
            <a:r>
              <a:rPr lang="en-US" dirty="0" smtClean="0"/>
              <a:t>TFT unaffected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Invasion of a strategy into others</a:t>
            </a:r>
            <a:endParaRPr lang="en-US" dirty="0"/>
          </a:p>
        </p:txBody>
      </p:sp>
      <p:pic>
        <p:nvPicPr>
          <p:cNvPr id="4" name="Content Placeholder 3" descr="INVASION OF STRATEG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790575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VASION OF STRATEGIES_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1601"/>
            <a:ext cx="5181600" cy="17323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A small group of a single strategy into other dominant strategy</a:t>
            </a:r>
            <a:endParaRPr lang="en-US" dirty="0"/>
          </a:p>
        </p:txBody>
      </p:sp>
      <p:pic>
        <p:nvPicPr>
          <p:cNvPr id="5" name="Picture 4" descr="INVASION OF STRATEGIES_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038600"/>
            <a:ext cx="520065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mass of TFT can dominate defectors.</a:t>
            </a:r>
          </a:p>
          <a:p>
            <a:r>
              <a:rPr lang="en-US" dirty="0" smtClean="0"/>
              <a:t> Co-operators and defectors remains unchanged.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A small group of a single strategy into other dominant strategy</a:t>
            </a:r>
            <a:endParaRPr lang="en-US" dirty="0"/>
          </a:p>
        </p:txBody>
      </p:sp>
      <p:pic>
        <p:nvPicPr>
          <p:cNvPr id="4" name="Content Placeholder 3" descr="INVASION OF STRATEGIES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181600" cy="1732356"/>
          </a:xfrm>
          <a:prstGeom prst="rect">
            <a:avLst/>
          </a:prstGeom>
        </p:spPr>
      </p:pic>
      <p:pic>
        <p:nvPicPr>
          <p:cNvPr id="5" name="Picture 4" descr="INVASION OF STRATEGIES_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43400"/>
            <a:ext cx="520065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increase in defectors  and reduction in co-operators.</a:t>
            </a:r>
          </a:p>
          <a:p>
            <a:r>
              <a:rPr lang="en-US" dirty="0" smtClean="0"/>
              <a:t>At a critical point defectors start vanishing and cooperators remain constant.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Equal population of all three strategies </a:t>
            </a:r>
            <a:endParaRPr lang="en-US" dirty="0"/>
          </a:p>
        </p:txBody>
      </p:sp>
      <p:pic>
        <p:nvPicPr>
          <p:cNvPr id="4" name="Content Placeholder 3" descr="allstrateg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267199" cy="29924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184</TotalTime>
  <Words>330</Words>
  <Application>Microsoft Office PowerPoint</Application>
  <PresentationFormat>On-screen Show (4:3)</PresentationFormat>
  <Paragraphs>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Paper</vt:lpstr>
      <vt:lpstr>ANALYSIS OF GROWTH OF SPECIFIC STRATEGY IN THE POOL OF STRATEGIES.</vt:lpstr>
      <vt:lpstr> Human Interactions</vt:lpstr>
      <vt:lpstr>Quantitative cross check</vt:lpstr>
      <vt:lpstr>Prisoners Dilemma pay off matrix</vt:lpstr>
      <vt:lpstr>Our simulation</vt:lpstr>
      <vt:lpstr>Invasion of a strategy into others</vt:lpstr>
      <vt:lpstr>A small group of a single strategy into other dominant strategy</vt:lpstr>
      <vt:lpstr>A small group of a single strategy into other dominant strategy</vt:lpstr>
      <vt:lpstr>Equal population of all three strategies </vt:lpstr>
      <vt:lpstr>Conclusions:</vt:lpstr>
      <vt:lpstr>Algorithm</vt:lpstr>
      <vt:lpstr>   THANK YOU…..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GROWTH OF SPECIFIC STRATEGY IN THE POOL OF STRATEGIES.</dc:title>
  <dc:creator>Rajendra</dc:creator>
  <cp:lastModifiedBy>Rajendra</cp:lastModifiedBy>
  <cp:revision>56</cp:revision>
  <dcterms:created xsi:type="dcterms:W3CDTF">2013-08-23T12:00:10Z</dcterms:created>
  <dcterms:modified xsi:type="dcterms:W3CDTF">2013-08-23T16:31:16Z</dcterms:modified>
</cp:coreProperties>
</file>