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1" r:id="rId13"/>
    <p:sldId id="273" r:id="rId14"/>
    <p:sldId id="260" r:id="rId15"/>
    <p:sldId id="261" r:id="rId16"/>
    <p:sldId id="26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0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88BE-ACFC-45C9-A0D3-0FC984061D8B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87705-50A2-41A7-B686-B8A82C628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87705-50A2-41A7-B686-B8A82C62821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30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7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04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1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2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9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2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8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E3C6-346B-43DC-8B66-40B5A6FEAEB9}" type="datetimeFigureOut">
              <a:rPr lang="en-IN" smtClean="0"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86E682-2532-47BE-B0FD-B26061C9A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accent5"/>
                </a:solidFill>
              </a:rPr>
              <a:t>Invest Smart</a:t>
            </a:r>
            <a:endParaRPr lang="en-IN" dirty="0" smtClean="0">
              <a:solidFill>
                <a:schemeClr val="accent5"/>
              </a:solidFill>
            </a:endParaRPr>
          </a:p>
          <a:p>
            <a:endParaRPr lang="en-IN" sz="1100" dirty="0" smtClean="0"/>
          </a:p>
          <a:p>
            <a:r>
              <a:rPr lang="en-IN" sz="1100" dirty="0" smtClean="0"/>
              <a:t>By:</a:t>
            </a:r>
          </a:p>
          <a:p>
            <a:r>
              <a:rPr lang="en-IN" b="1" dirty="0" err="1" smtClean="0">
                <a:solidFill>
                  <a:srgbClr val="C00000"/>
                </a:solidFill>
              </a:rPr>
              <a:t>Komal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Gujarathi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Lakshmi </a:t>
            </a:r>
            <a:r>
              <a:rPr lang="en-IN" b="1" dirty="0" err="1" smtClean="0">
                <a:solidFill>
                  <a:srgbClr val="C00000"/>
                </a:solidFill>
              </a:rPr>
              <a:t>Kanth</a:t>
            </a:r>
            <a:r>
              <a:rPr lang="en-IN" b="1" dirty="0" smtClean="0">
                <a:solidFill>
                  <a:srgbClr val="C00000"/>
                </a:solidFill>
              </a:rPr>
              <a:t> Sandra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0961" y="2967335"/>
            <a:ext cx="309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SMARTEx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42" y="2160588"/>
            <a:ext cx="2156353" cy="3881437"/>
          </a:xfrm>
        </p:spPr>
      </p:pic>
    </p:spTree>
    <p:extLst>
      <p:ext uri="{BB962C8B-B14F-4D97-AF65-F5344CB8AC3E}">
        <p14:creationId xmlns:p14="http://schemas.microsoft.com/office/powerpoint/2010/main" val="26428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53" y="2160588"/>
            <a:ext cx="2141132" cy="3881437"/>
          </a:xfrm>
        </p:spPr>
      </p:pic>
    </p:spTree>
    <p:extLst>
      <p:ext uri="{BB962C8B-B14F-4D97-AF65-F5344CB8AC3E}">
        <p14:creationId xmlns:p14="http://schemas.microsoft.com/office/powerpoint/2010/main" val="23885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09" y="2160588"/>
            <a:ext cx="2151219" cy="3881437"/>
          </a:xfrm>
        </p:spPr>
      </p:pic>
    </p:spTree>
    <p:extLst>
      <p:ext uri="{BB962C8B-B14F-4D97-AF65-F5344CB8AC3E}">
        <p14:creationId xmlns:p14="http://schemas.microsoft.com/office/powerpoint/2010/main" val="20674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Deep 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Peek</a:t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Packages</a:t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28" y="2462361"/>
            <a:ext cx="3655165" cy="2915552"/>
          </a:xfrm>
        </p:spPr>
      </p:pic>
    </p:spTree>
    <p:extLst>
      <p:ext uri="{BB962C8B-B14F-4D97-AF65-F5344CB8AC3E}">
        <p14:creationId xmlns:p14="http://schemas.microsoft.com/office/powerpoint/2010/main" val="16438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              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Package Structure  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796" y="1456841"/>
            <a:ext cx="8666126" cy="440037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523487" y="1736925"/>
            <a:ext cx="1411488" cy="8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Data Variable class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32937" y="3007560"/>
            <a:ext cx="1411488" cy="8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Store class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2562" y="4350585"/>
            <a:ext cx="1411488" cy="8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Controller class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5512" y="3055185"/>
            <a:ext cx="1411488" cy="8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API.swift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13612" y="4369635"/>
            <a:ext cx="1411488" cy="8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Cell class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99700" y="2534753"/>
            <a:ext cx="9525" cy="48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48306" y="2588359"/>
            <a:ext cx="0" cy="1819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65326" y="3883660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89975" y="4860911"/>
            <a:ext cx="16097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87000" y="3564572"/>
            <a:ext cx="8763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487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4875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84875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MVC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8" y="1580828"/>
            <a:ext cx="8596668" cy="45767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10909" y="1735667"/>
            <a:ext cx="3676650" cy="128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Historical Data View Controller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91734" y="4116802"/>
            <a:ext cx="2486025" cy="1527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Historical Data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Historical Data Store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Historical Data API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06459" y="4175222"/>
            <a:ext cx="2486025" cy="1527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Navigation Bar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30359" y="3073400"/>
            <a:ext cx="619125" cy="127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10859" y="3101340"/>
            <a:ext cx="647700" cy="1171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77334" y="725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34534" y="325696"/>
            <a:ext cx="688201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34534" y="725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 used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83" y="2238909"/>
            <a:ext cx="6430272" cy="3724795"/>
          </a:xfrm>
        </p:spPr>
      </p:pic>
    </p:spTree>
    <p:extLst>
      <p:ext uri="{BB962C8B-B14F-4D97-AF65-F5344CB8AC3E}">
        <p14:creationId xmlns:p14="http://schemas.microsoft.com/office/powerpoint/2010/main" val="24333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Implementation Details</a:t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Dependency Inversion Principle</a:t>
            </a:r>
          </a:p>
          <a:p>
            <a:r>
              <a:rPr lang="en-IN" dirty="0" smtClean="0"/>
              <a:t>Single responsibility Principle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1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30" y="2929180"/>
            <a:ext cx="5021450" cy="2231756"/>
          </a:xfrm>
        </p:spPr>
      </p:pic>
    </p:spTree>
    <p:extLst>
      <p:ext uri="{BB962C8B-B14F-4D97-AF65-F5344CB8AC3E}">
        <p14:creationId xmlns:p14="http://schemas.microsoft.com/office/powerpoint/2010/main" val="24891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9" y="2386739"/>
            <a:ext cx="6726264" cy="3487119"/>
          </a:xfrm>
        </p:spPr>
      </p:pic>
    </p:spTree>
    <p:extLst>
      <p:ext uri="{BB962C8B-B14F-4D97-AF65-F5344CB8AC3E}">
        <p14:creationId xmlns:p14="http://schemas.microsoft.com/office/powerpoint/2010/main" val="15918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enable smart investment in the FOREX market</a:t>
            </a:r>
            <a:r>
              <a:rPr lang="en-IN" dirty="0" smtClean="0"/>
              <a:t>.</a:t>
            </a:r>
          </a:p>
          <a:p>
            <a:r>
              <a:rPr lang="en-IN" dirty="0"/>
              <a:t>advent of globalisation and increasing foreign trade across the world there is a tremendous growth in the foreign exchange </a:t>
            </a:r>
            <a:r>
              <a:rPr lang="en-IN" dirty="0" smtClean="0"/>
              <a:t>market</a:t>
            </a:r>
          </a:p>
          <a:p>
            <a:r>
              <a:rPr lang="en-IN" dirty="0"/>
              <a:t>Some traders use Technical analysis and others use fundamental analysis for FOREX trading </a:t>
            </a:r>
            <a:r>
              <a:rPr lang="en-IN" dirty="0" smtClean="0"/>
              <a:t>purpose. Many apps like XE currency exist</a:t>
            </a:r>
          </a:p>
          <a:p>
            <a:r>
              <a:rPr lang="en-IN" dirty="0"/>
              <a:t>overwhelms the novel retail user. Reading multiple charts, comparing them and analysing them necessitates both knowledge and time from the </a:t>
            </a:r>
            <a:r>
              <a:rPr lang="en-IN" dirty="0" smtClean="0"/>
              <a:t>user</a:t>
            </a:r>
          </a:p>
          <a:p>
            <a:r>
              <a:rPr lang="en-IN" dirty="0" smtClean="0"/>
              <a:t>Provide simple yet scientifically sound and appealing app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Data.swift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Low level data variables are segregated in to a custom class so that they can be easily extendable in future. The following snippets shows </a:t>
            </a:r>
            <a:r>
              <a:rPr lang="en-IN" dirty="0" smtClean="0"/>
              <a:t>one of the </a:t>
            </a:r>
            <a:r>
              <a:rPr lang="en-IN" dirty="0"/>
              <a:t>data variable classes.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6" y="3068665"/>
            <a:ext cx="4262032" cy="21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API.swift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has a </a:t>
            </a:r>
            <a:r>
              <a:rPr lang="en-IN" u="sng" dirty="0" err="1"/>
              <a:t>struct</a:t>
            </a:r>
            <a:r>
              <a:rPr lang="en-IN" u="sng" dirty="0"/>
              <a:t> which contains API key and URLs </a:t>
            </a:r>
            <a:r>
              <a:rPr lang="en-IN" dirty="0"/>
              <a:t>of the respective package as private data to prevent any untoward data corruption. </a:t>
            </a:r>
          </a:p>
          <a:p>
            <a:pPr lvl="0"/>
            <a:r>
              <a:rPr lang="en-IN" dirty="0"/>
              <a:t>The </a:t>
            </a:r>
            <a:r>
              <a:rPr lang="en-IN" dirty="0" err="1"/>
              <a:t>struct</a:t>
            </a:r>
            <a:r>
              <a:rPr lang="en-IN" dirty="0"/>
              <a:t> segregates the base URL, API key and Query parameters. This ensures easy extension in the future. </a:t>
            </a:r>
          </a:p>
          <a:p>
            <a:r>
              <a:rPr lang="en-IN" dirty="0" smtClean="0"/>
              <a:t>A </a:t>
            </a:r>
            <a:r>
              <a:rPr lang="en-IN" u="sng" dirty="0"/>
              <a:t>static function</a:t>
            </a:r>
            <a:r>
              <a:rPr lang="en-IN" dirty="0"/>
              <a:t> in each </a:t>
            </a:r>
            <a:r>
              <a:rPr lang="en-IN" dirty="0" err="1"/>
              <a:t>API.swift</a:t>
            </a:r>
            <a:r>
              <a:rPr lang="en-IN" dirty="0"/>
              <a:t> file to </a:t>
            </a:r>
            <a:r>
              <a:rPr lang="en-IN" u="sng" dirty="0"/>
              <a:t>generate the needed URL</a:t>
            </a:r>
            <a:r>
              <a:rPr lang="en-IN" dirty="0"/>
              <a:t>. This function is being accessed by the store class. The function returns an </a:t>
            </a:r>
            <a:r>
              <a:rPr lang="en-IN" dirty="0" err="1" smtClean="0"/>
              <a:t>url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u="sng" dirty="0"/>
              <a:t>function to query </a:t>
            </a:r>
            <a:r>
              <a:rPr lang="en-IN" dirty="0"/>
              <a:t>data from the API server in JSON format. This function returns an </a:t>
            </a:r>
            <a:r>
              <a:rPr lang="en-IN" dirty="0" err="1"/>
              <a:t>enum</a:t>
            </a:r>
            <a:r>
              <a:rPr lang="en-IN" dirty="0"/>
              <a:t> type to consider the possibility that the result of the query might be successful or yield various types of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8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RAJESH\Documents\From 21 jan 2017\MAP\SmartEx\code snippets MAP\code snippets MAP\API- enum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36" y="2128905"/>
            <a:ext cx="2800819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RAJESH\Documents\From 21 jan 2017\MAP\SmartEx\code snippets MAP\code snippets MAP\API URL and para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59" y="3327535"/>
            <a:ext cx="4838700" cy="2902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RAJESH\Documents\From 21 jan 2017\MAP\SmartEx\code snippets MAP\code snippets MAP\API parsing json dat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49" y="2160588"/>
            <a:ext cx="7625166" cy="4302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1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Store.swift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composes the data </a:t>
            </a:r>
            <a:r>
              <a:rPr lang="en-IN" dirty="0" smtClean="0"/>
              <a:t>class</a:t>
            </a:r>
          </a:p>
          <a:p>
            <a:r>
              <a:rPr lang="en-IN" dirty="0" smtClean="0"/>
              <a:t>Has an </a:t>
            </a:r>
            <a:r>
              <a:rPr lang="en-IN" dirty="0"/>
              <a:t>interface function for the controller to call. This function internally uses the </a:t>
            </a:r>
            <a:r>
              <a:rPr lang="en-IN" dirty="0" err="1"/>
              <a:t>API.siwft</a:t>
            </a:r>
            <a:r>
              <a:rPr lang="en-IN" dirty="0"/>
              <a:t> for calling URL function and the </a:t>
            </a:r>
            <a:r>
              <a:rPr lang="en-IN" dirty="0" err="1" smtClean="0"/>
              <a:t>Queryfunction</a:t>
            </a:r>
            <a:endParaRPr lang="en-IN" dirty="0" smtClean="0"/>
          </a:p>
          <a:p>
            <a:pPr lvl="0"/>
            <a:r>
              <a:rPr lang="en-IN" dirty="0"/>
              <a:t>A new session with default configuration is created by the store class using the </a:t>
            </a:r>
            <a:r>
              <a:rPr lang="en-IN" dirty="0" err="1"/>
              <a:t>NSURLSessionConfiguration.defaultsessionConfiguration</a:t>
            </a:r>
            <a:r>
              <a:rPr lang="en-IN" dirty="0"/>
              <a:t>(). This session is used by the above interface function to fire a query through </a:t>
            </a:r>
            <a:r>
              <a:rPr lang="en-IN" u="sng" dirty="0" err="1"/>
              <a:t>session.dataTaskWIthRequest</a:t>
            </a:r>
            <a:r>
              <a:rPr lang="en-IN" u="sng" dirty="0"/>
              <a:t>().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RAJESH\Documents\From 21 jan 2017\MAP\SmartEx\code snippets MAP\code snippets MAP\sto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46" y="2160588"/>
            <a:ext cx="7423689" cy="4410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Controller.swift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There are 5 controllers in the </a:t>
            </a:r>
            <a:r>
              <a:rPr lang="en-IN" dirty="0" err="1"/>
              <a:t>SMARTEx</a:t>
            </a:r>
            <a:r>
              <a:rPr lang="en-IN" dirty="0"/>
              <a:t> viz. </a:t>
            </a:r>
          </a:p>
          <a:p>
            <a:pPr lvl="0"/>
            <a:r>
              <a:rPr lang="en-IN" dirty="0" err="1"/>
              <a:t>BaseCurrencySelector</a:t>
            </a:r>
            <a:endParaRPr lang="en-IN" dirty="0"/>
          </a:p>
          <a:p>
            <a:pPr lvl="0"/>
            <a:r>
              <a:rPr lang="en-IN" dirty="0" err="1"/>
              <a:t>ConversionTableVIewController</a:t>
            </a:r>
            <a:endParaRPr lang="en-IN" dirty="0"/>
          </a:p>
          <a:p>
            <a:pPr lvl="0"/>
            <a:r>
              <a:rPr lang="en-IN" dirty="0" err="1"/>
              <a:t>HistoricaldataViewController</a:t>
            </a:r>
            <a:endParaRPr lang="en-IN" dirty="0"/>
          </a:p>
          <a:p>
            <a:pPr lvl="0"/>
            <a:r>
              <a:rPr lang="en-IN" dirty="0" err="1"/>
              <a:t>RecommendationTableViewController</a:t>
            </a:r>
            <a:endParaRPr lang="en-IN" dirty="0"/>
          </a:p>
          <a:p>
            <a:pPr lvl="0"/>
            <a:r>
              <a:rPr lang="en-IN" dirty="0"/>
              <a:t>Navigation 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Base Currency Selector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8115"/>
            <a:ext cx="8596668" cy="38807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435092" y="3248915"/>
            <a:ext cx="13335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UISearchDelegate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54142" y="2115440"/>
            <a:ext cx="133350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UIViewController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1767" y="4096640"/>
            <a:ext cx="128587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UITableVIewDataSource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58917" y="5020565"/>
            <a:ext cx="124777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UITableVIewDelegate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94802" y="3511170"/>
            <a:ext cx="133350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BaseCurrencySelector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H="1" flipV="1">
            <a:off x="4756527" y="3473705"/>
            <a:ext cx="1514475" cy="333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H="1">
            <a:off x="4781292" y="3888186"/>
            <a:ext cx="1419225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H="1" flipV="1">
            <a:off x="4787007" y="2258315"/>
            <a:ext cx="1714500" cy="1323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4823202" y="3958845"/>
            <a:ext cx="1733550" cy="1400175"/>
          </a:xfrm>
          <a:prstGeom prst="bentConnector3">
            <a:avLst>
              <a:gd name="adj1" fmla="val 51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85800" y="93921"/>
            <a:ext cx="159851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0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00175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UISearchBar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pic>
        <p:nvPicPr>
          <p:cNvPr id="4" name="Content Placeholder 3" descr="C:\Users\RAJESH\Documents\From 21 jan 2017\MAP\SmartEx\code snippets MAP\code snippets MAP\base controller search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309247"/>
            <a:ext cx="7373951" cy="3239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9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Generating </a:t>
            </a:r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UITableViewCell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Content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Content Placeholder 3" descr="C:\Users\RAJESH\Documents\From 21 jan 2017\MAP\SmartEx\code snippets MAP\code snippets MAP\base controller cell for row at inde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3" y="2160588"/>
            <a:ext cx="7904135" cy="4116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2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           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 Perspective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18" y="2160588"/>
            <a:ext cx="2132202" cy="3881437"/>
          </a:xfrm>
        </p:spPr>
      </p:pic>
    </p:spTree>
    <p:extLst>
      <p:ext uri="{BB962C8B-B14F-4D97-AF65-F5344CB8AC3E}">
        <p14:creationId xmlns:p14="http://schemas.microsoft.com/office/powerpoint/2010/main" val="11360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Segue Based Transition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Content Placeholder 3" descr="C:\Users\RAJESH\Documents\From 21 jan 2017\MAP\SmartEx\code snippets MAP\code snippets MAP\base controller segu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94" y="2309247"/>
            <a:ext cx="7634920" cy="3642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Animating </a:t>
            </a:r>
            <a:r>
              <a:rPr lang="en-IN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UITableViewCells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Content Placeholder 3" descr="C:\Users\RAJESH\Documents\From 21 jan 2017\MAP\SmartEx\code snippets MAP\code snippets MAP\base controller anim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31" y="2448732"/>
            <a:ext cx="6962775" cy="3223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9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ConversionViewTableController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33650" y="3439795"/>
            <a:ext cx="13335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UISearchDelegate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52700" y="2306320"/>
            <a:ext cx="133350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UIViewController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00325" y="4287520"/>
            <a:ext cx="1285875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UITableVIewDataSource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57475" y="5211445"/>
            <a:ext cx="1247775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UITableVIewDelegate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93360" y="3702050"/>
            <a:ext cx="133350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BaseCurrencySelector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H="1" flipV="1">
            <a:off x="3857625" y="3620770"/>
            <a:ext cx="1514475" cy="333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H="1">
            <a:off x="3876675" y="4039870"/>
            <a:ext cx="1419225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H="1" flipV="1">
            <a:off x="3885565" y="2449195"/>
            <a:ext cx="1714500" cy="1323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3924300" y="4105910"/>
            <a:ext cx="1733550" cy="1400175"/>
          </a:xfrm>
          <a:prstGeom prst="bentConnector3">
            <a:avLst>
              <a:gd name="adj1" fmla="val 51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only provides exchange rate with USD as base currency</a:t>
            </a:r>
            <a:r>
              <a:rPr lang="en-IN" dirty="0" smtClean="0"/>
              <a:t>. Hence Exchange rate made as a </a:t>
            </a:r>
            <a:r>
              <a:rPr lang="en-IN" b="1" u="sng" dirty="0" smtClean="0"/>
              <a:t>computed property</a:t>
            </a:r>
            <a:r>
              <a:rPr lang="en-IN" dirty="0" smtClean="0"/>
              <a:t>. Conversion factor.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83" y="3006671"/>
            <a:ext cx="6400800" cy="27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Thread Synchronisation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810" y="2541723"/>
            <a:ext cx="6005277" cy="26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C:\Users\RAJESH\Documents\From 21 jan 2017\MAP\SmartEx\code snippets MAP\code snippets MAP\conversion controller cell for r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37" y="2160588"/>
            <a:ext cx="6772760" cy="4209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7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HistoricalDataViewController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81" y="1160899"/>
            <a:ext cx="8596668" cy="388077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Queries </a:t>
            </a:r>
            <a:r>
              <a:rPr lang="en-IN" dirty="0"/>
              <a:t>the server for the past 30 days exchange rate and plots the chart, et al.</a:t>
            </a:r>
          </a:p>
          <a:p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3045094" y="3429899"/>
            <a:ext cx="13335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64144" y="2296424"/>
            <a:ext cx="133350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UIViewController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04804" y="3692789"/>
            <a:ext cx="13335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u="sng">
                <a:effectLst/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Historical Data View Controller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flipH="1" flipV="1">
            <a:off x="4369069" y="3610874"/>
            <a:ext cx="1514475" cy="3333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H="1" flipV="1">
            <a:off x="4397009" y="2439299"/>
            <a:ext cx="1714500" cy="1323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0481" y="-3068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14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145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70481" y="-2611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4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28" y="2160588"/>
            <a:ext cx="7253207" cy="4162720"/>
          </a:xfrm>
        </p:spPr>
      </p:pic>
    </p:spTree>
    <p:extLst>
      <p:ext uri="{BB962C8B-B14F-4D97-AF65-F5344CB8AC3E}">
        <p14:creationId xmlns:p14="http://schemas.microsoft.com/office/powerpoint/2010/main" val="29476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RecommendationsTableViewController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Major functionality of this controller is to analyse the safe currencies which are relatively risk free to invest and display those currencies on the </a:t>
            </a:r>
            <a:r>
              <a:rPr lang="en-IN" dirty="0" err="1"/>
              <a:t>tableview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C:\Users\RAJESH\Documents\From 21 jan 2017\MAP\SmartEx\code snippets MAP\code snippets MAP\recommendations dif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9" y="2851688"/>
            <a:ext cx="7888638" cy="3626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Navigation Controller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12" y="2160588"/>
            <a:ext cx="2062013" cy="3881437"/>
          </a:xfrm>
        </p:spPr>
      </p:pic>
    </p:spTree>
    <p:extLst>
      <p:ext uri="{BB962C8B-B14F-4D97-AF65-F5344CB8AC3E}">
        <p14:creationId xmlns:p14="http://schemas.microsoft.com/office/powerpoint/2010/main" val="2918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Utopia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commerce transactions</a:t>
            </a:r>
          </a:p>
          <a:p>
            <a:r>
              <a:rPr lang="en-IN" dirty="0" smtClean="0"/>
              <a:t>Reinforcing the quantitative metric with data analytics based fundamental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19" y="2782094"/>
            <a:ext cx="3048000" cy="2638425"/>
          </a:xfrm>
        </p:spPr>
      </p:pic>
    </p:spTree>
    <p:extLst>
      <p:ext uri="{BB962C8B-B14F-4D97-AF65-F5344CB8AC3E}">
        <p14:creationId xmlns:p14="http://schemas.microsoft.com/office/powerpoint/2010/main" val="20036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7" y="2160588"/>
            <a:ext cx="5836404" cy="3881437"/>
          </a:xfrm>
        </p:spPr>
      </p:pic>
    </p:spTree>
    <p:extLst>
      <p:ext uri="{BB962C8B-B14F-4D97-AF65-F5344CB8AC3E}">
        <p14:creationId xmlns:p14="http://schemas.microsoft.com/office/powerpoint/2010/main" val="7565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88" y="2160588"/>
            <a:ext cx="2325861" cy="3881437"/>
          </a:xfrm>
        </p:spPr>
      </p:pic>
    </p:spTree>
    <p:extLst>
      <p:ext uri="{BB962C8B-B14F-4D97-AF65-F5344CB8AC3E}">
        <p14:creationId xmlns:p14="http://schemas.microsoft.com/office/powerpoint/2010/main" val="3374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43" y="2160588"/>
            <a:ext cx="2142351" cy="3881437"/>
          </a:xfrm>
        </p:spPr>
      </p:pic>
    </p:spTree>
    <p:extLst>
      <p:ext uri="{BB962C8B-B14F-4D97-AF65-F5344CB8AC3E}">
        <p14:creationId xmlns:p14="http://schemas.microsoft.com/office/powerpoint/2010/main" val="22652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05" y="2160588"/>
            <a:ext cx="2125428" cy="3881437"/>
          </a:xfrm>
        </p:spPr>
      </p:pic>
    </p:spTree>
    <p:extLst>
      <p:ext uri="{BB962C8B-B14F-4D97-AF65-F5344CB8AC3E}">
        <p14:creationId xmlns:p14="http://schemas.microsoft.com/office/powerpoint/2010/main" val="23340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45" y="2160588"/>
            <a:ext cx="2124947" cy="3881437"/>
          </a:xfrm>
        </p:spPr>
      </p:pic>
    </p:spTree>
    <p:extLst>
      <p:ext uri="{BB962C8B-B14F-4D97-AF65-F5344CB8AC3E}">
        <p14:creationId xmlns:p14="http://schemas.microsoft.com/office/powerpoint/2010/main" val="4370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53" y="2160588"/>
            <a:ext cx="2141132" cy="3881437"/>
          </a:xfrm>
        </p:spPr>
      </p:pic>
    </p:spTree>
    <p:extLst>
      <p:ext uri="{BB962C8B-B14F-4D97-AF65-F5344CB8AC3E}">
        <p14:creationId xmlns:p14="http://schemas.microsoft.com/office/powerpoint/2010/main" val="11558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480</Words>
  <Application>Microsoft Office PowerPoint</Application>
  <PresentationFormat>Widescreen</PresentationFormat>
  <Paragraphs>92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PURPOSE</vt:lpstr>
      <vt:lpstr>                  User Perspective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Peek Packages </vt:lpstr>
      <vt:lpstr>                         Package Structure     </vt:lpstr>
      <vt:lpstr>         MVC architecture</vt:lpstr>
      <vt:lpstr>     API used</vt:lpstr>
      <vt:lpstr>Implementation Details </vt:lpstr>
      <vt:lpstr>PowerPoint Presentation</vt:lpstr>
      <vt:lpstr>PowerPoint Presentation</vt:lpstr>
      <vt:lpstr>Data.swift </vt:lpstr>
      <vt:lpstr>API.swift </vt:lpstr>
      <vt:lpstr>PowerPoint Presentation</vt:lpstr>
      <vt:lpstr>PowerPoint Presentation</vt:lpstr>
      <vt:lpstr>Store.swift</vt:lpstr>
      <vt:lpstr>PowerPoint Presentation</vt:lpstr>
      <vt:lpstr>Controller.swift</vt:lpstr>
      <vt:lpstr>Base Currency Selector</vt:lpstr>
      <vt:lpstr>UISearchBar </vt:lpstr>
      <vt:lpstr>Generating UITableViewCell Content</vt:lpstr>
      <vt:lpstr>Segue Based Transition</vt:lpstr>
      <vt:lpstr>Animating UITableViewCells</vt:lpstr>
      <vt:lpstr>ConversionViewTableController</vt:lpstr>
      <vt:lpstr>PowerPoint Presentation</vt:lpstr>
      <vt:lpstr>Thread Synchronisation</vt:lpstr>
      <vt:lpstr>PowerPoint Presentation</vt:lpstr>
      <vt:lpstr>HistoricalDataViewController</vt:lpstr>
      <vt:lpstr>PowerPoint Presentation</vt:lpstr>
      <vt:lpstr>RecommendationsTableViewController</vt:lpstr>
      <vt:lpstr>Navigation Controller</vt:lpstr>
      <vt:lpstr>Demo</vt:lpstr>
      <vt:lpstr>Utopia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SMARTCHANGE</dc:title>
  <dc:creator>l.k.sandra125@gmail.com</dc:creator>
  <cp:lastModifiedBy>l.k.sandra125@gmail.com</cp:lastModifiedBy>
  <cp:revision>28</cp:revision>
  <dcterms:created xsi:type="dcterms:W3CDTF">2017-03-13T01:13:32Z</dcterms:created>
  <dcterms:modified xsi:type="dcterms:W3CDTF">2017-05-02T00:55:56Z</dcterms:modified>
</cp:coreProperties>
</file>