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62" r:id="rId3"/>
    <p:sldId id="284" r:id="rId4"/>
    <p:sldId id="282" r:id="rId5"/>
    <p:sldId id="266" r:id="rId6"/>
    <p:sldId id="265" r:id="rId7"/>
    <p:sldId id="277" r:id="rId8"/>
    <p:sldId id="279" r:id="rId9"/>
    <p:sldId id="280" r:id="rId10"/>
    <p:sldId id="285" r:id="rId11"/>
    <p:sldId id="286" r:id="rId12"/>
    <p:sldId id="281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B2A7-FF6C-42B3-B1FB-EF40E3D97C15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914B-0272-4AE1-AC90-A5D27A091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6914B-0272-4AE1-AC90-A5D27A091C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92AD8F-A6CD-4BDB-AF6E-21842BCC0EC2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4723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Presented under the topic:</a:t>
            </a:r>
          </a:p>
          <a:p>
            <a:r>
              <a:rPr lang="en-US" dirty="0" smtClean="0"/>
              <a:t>Computational Biology</a:t>
            </a:r>
          </a:p>
          <a:p>
            <a:r>
              <a:rPr lang="en-US" dirty="0" smtClean="0"/>
              <a:t>Author:</a:t>
            </a:r>
          </a:p>
          <a:p>
            <a:r>
              <a:rPr lang="en-US" dirty="0" smtClean="0"/>
              <a:t>		Miss </a:t>
            </a:r>
            <a:r>
              <a:rPr lang="en-US" sz="2000" b="1" dirty="0" err="1" smtClean="0"/>
              <a:t>Komal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Gujarathi</a:t>
            </a:r>
            <a:endParaRPr lang="en-US" sz="2000" b="1" dirty="0" smtClean="0"/>
          </a:p>
          <a:p>
            <a:pPr lvl="1"/>
            <a:r>
              <a:rPr lang="en-US" sz="2000" dirty="0" smtClean="0"/>
              <a:t>	        </a:t>
            </a:r>
            <a:endParaRPr lang="en-US" sz="2000" b="1" dirty="0" smtClean="0"/>
          </a:p>
          <a:p>
            <a:r>
              <a:rPr lang="en-US" dirty="0" smtClean="0"/>
              <a:t>TE Computer, Cummins College of Engineering For </a:t>
            </a:r>
            <a:r>
              <a:rPr lang="en-US" dirty="0" err="1" smtClean="0"/>
              <a:t>Women,pune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4000" b="1" smtClean="0"/>
              <a:t>Mathematical model of ‘comparative development of social health of communities’ using Prisoner’s Dilemma</a:t>
            </a:r>
            <a:br>
              <a:rPr sz="4000" b="1" smtClean="0"/>
            </a:br>
            <a:endParaRPr sz="4000"/>
          </a:p>
        </p:txBody>
      </p:sp>
      <p:pic>
        <p:nvPicPr>
          <p:cNvPr id="1026" name="Picture 2" descr="C:\Documents and Settings\Administrator\My Documents\Downloads\VMware_logo_blk_RGB_300dp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019800"/>
            <a:ext cx="1852613" cy="649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model can be extended to the family, city, state, and even the nation. Thus it follows the theme ‘Technology for masses’.</a:t>
            </a:r>
          </a:p>
          <a:p>
            <a:r>
              <a:rPr lang="en-US" dirty="0" smtClean="0"/>
              <a:t>It can also be used to solve the major social issues mentioned early.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Scalabile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community may not always have the individuals following the same strategy all the times in any situation.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initial model simulates the idealized social </a:t>
            </a:r>
            <a:r>
              <a:rPr lang="en-US" dirty="0" smtClean="0"/>
              <a:t>development just within the </a:t>
            </a:r>
            <a:r>
              <a:rPr lang="en-US" dirty="0" smtClean="0"/>
              <a:t>boundaries of isolated three </a:t>
            </a:r>
            <a:r>
              <a:rPr lang="en-US" dirty="0" smtClean="0"/>
              <a:t>strategies. But the idea can be </a:t>
            </a:r>
            <a:r>
              <a:rPr lang="en-US" smtClean="0"/>
              <a:t>further extended.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Limitations: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OfCommunityPoints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905000"/>
            <a:ext cx="6667500" cy="3810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Algorithm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90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en-US" sz="5400" dirty="0" smtClean="0"/>
              <a:t> </a:t>
            </a:r>
            <a:r>
              <a:rPr lang="en-US" sz="5400" b="1" dirty="0" smtClean="0"/>
              <a:t>THANK</a:t>
            </a:r>
            <a:r>
              <a:rPr lang="en-US" sz="5400" dirty="0" smtClean="0"/>
              <a:t> </a:t>
            </a:r>
            <a:r>
              <a:rPr lang="en-US" sz="5400" b="1" dirty="0" smtClean="0"/>
              <a:t>YOU…</a:t>
            </a:r>
            <a:r>
              <a:rPr lang="en-US" sz="5400" dirty="0" smtClean="0"/>
              <a:t>..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Barter </a:t>
            </a:r>
            <a:r>
              <a:rPr lang="en-US" dirty="0" smtClean="0"/>
              <a:t>System  used in early times.</a:t>
            </a:r>
          </a:p>
          <a:p>
            <a:r>
              <a:rPr lang="en-US" dirty="0" smtClean="0"/>
              <a:t>Rescue operations in </a:t>
            </a:r>
            <a:r>
              <a:rPr lang="en-US" dirty="0" err="1" smtClean="0"/>
              <a:t>Uttarakhand</a:t>
            </a:r>
            <a:r>
              <a:rPr lang="en-US" dirty="0" smtClean="0"/>
              <a:t> by some NGO’s.</a:t>
            </a:r>
          </a:p>
          <a:p>
            <a:r>
              <a:rPr lang="en-US" dirty="0" smtClean="0"/>
              <a:t>Educational institutes for learning.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Development of Indian society over the other developed countries.</a:t>
            </a:r>
          </a:p>
          <a:p>
            <a:r>
              <a:rPr lang="en-US" dirty="0" smtClean="0"/>
              <a:t>Security of the female employees and thus the disturbance created in the society as a whole.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Social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Our approach gains the motivation from the Axelrod’s tournament held in 1980’s.</a:t>
            </a:r>
          </a:p>
          <a:p>
            <a:pPr lvl="0">
              <a:defRPr/>
            </a:pPr>
            <a:r>
              <a:rPr lang="en-US" dirty="0" smtClean="0"/>
              <a:t>Robert Axelrod asked for the different strategies and allowed them to compete with each other based on Prisoners Dilemma.</a:t>
            </a:r>
          </a:p>
          <a:p>
            <a:pPr lvl="0">
              <a:defRPr/>
            </a:pPr>
            <a:r>
              <a:rPr lang="en-US" dirty="0" smtClean="0"/>
              <a:t>We borrow 3 representative strategies (Cooperator, Defector, Tit for Tat)  in our model to represent individuals in social interactions. </a:t>
            </a:r>
          </a:p>
          <a:p>
            <a:pPr lvl="0"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Background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tries to model the interactions in the community into the three representative strategies  namely cooperate, defect, tit-for-tat.</a:t>
            </a:r>
          </a:p>
          <a:p>
            <a:r>
              <a:rPr lang="en-US" dirty="0" smtClean="0"/>
              <a:t>After each interaction, the society as a whole is given certain points.</a:t>
            </a:r>
          </a:p>
          <a:p>
            <a:r>
              <a:rPr lang="en-US" dirty="0" smtClean="0"/>
              <a:t>Paper tries to relatively compare the development of the social health of the communities (represented by the points to the society here)  using the Prisoners Dilemma(PD).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Purpose of paper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Prisoners Dilemma pay off matrix</a:t>
            </a:r>
            <a:endParaRPr lang="en-US" dirty="0"/>
          </a:p>
        </p:txBody>
      </p:sp>
      <p:pic>
        <p:nvPicPr>
          <p:cNvPr id="5" name="Content Placeholder 4" descr="img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0800" y="1295400"/>
            <a:ext cx="3429000" cy="3537611"/>
          </a:xfrm>
        </p:spPr>
      </p:pic>
      <p:pic>
        <p:nvPicPr>
          <p:cNvPr id="6" name="Content Placeholder 5" descr="payoffmat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5105400"/>
            <a:ext cx="3428999" cy="1387656"/>
          </a:xfrm>
        </p:spPr>
      </p:pic>
      <p:pic>
        <p:nvPicPr>
          <p:cNvPr id="8" name="Content Placeholder 4" descr="untitled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95" y="5105400"/>
            <a:ext cx="4178105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Iterated Prisoners Dilemma (IPD).</a:t>
            </a:r>
          </a:p>
          <a:p>
            <a:r>
              <a:rPr lang="en-US" dirty="0" smtClean="0"/>
              <a:t>Cases considered-</a:t>
            </a:r>
          </a:p>
          <a:p>
            <a:pPr lvl="1"/>
            <a:r>
              <a:rPr lang="en-US" b="1" dirty="0" smtClean="0"/>
              <a:t>Community consisting of individuals following same strategy</a:t>
            </a:r>
            <a:endParaRPr lang="en-US" dirty="0" smtClean="0"/>
          </a:p>
          <a:p>
            <a:pPr lvl="1"/>
            <a:r>
              <a:rPr lang="en-US" b="1" dirty="0" smtClean="0"/>
              <a:t>Community consisting of individuals following the strategy in a prescribed proportion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Our simulation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</a:t>
            </a:r>
            <a:r>
              <a:rPr lang="en-US" dirty="0" smtClean="0"/>
              <a:t>co-operation beneficial </a:t>
            </a:r>
            <a:r>
              <a:rPr lang="en-US" dirty="0" smtClean="0"/>
              <a:t>to society</a:t>
            </a:r>
          </a:p>
          <a:p>
            <a:r>
              <a:rPr lang="en-US" dirty="0" smtClean="0"/>
              <a:t>Effects of defection fatal to society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2600" b="1" dirty="0" smtClean="0"/>
              <a:t>Community consisting of individuals following 				same strategy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48000"/>
            <a:ext cx="480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2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667000"/>
            <a:ext cx="5222070" cy="37377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2133600"/>
          </a:xfrm>
        </p:spPr>
        <p:txBody>
          <a:bodyPr>
            <a:normAutofit fontScale="90000"/>
          </a:bodyPr>
          <a:lstStyle/>
          <a:p>
            <a:r>
              <a:rPr sz="4400" b="1" smtClean="0"/>
              <a:t>Community consisting of individuals following the strategy in a prescribed proportion</a:t>
            </a:r>
            <a:br>
              <a:rPr sz="4400" b="1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the good chance for the society to prosper if the community is completely made up of the individuals showing cooperative and faithful attitude towards each other. </a:t>
            </a:r>
          </a:p>
          <a:p>
            <a:r>
              <a:rPr lang="en-US" dirty="0" smtClean="0"/>
              <a:t>Even a critical minimum number of defectors in a community is able to badly affect the social development of the large group of cooperators.</a:t>
            </a:r>
          </a:p>
          <a:p>
            <a:r>
              <a:rPr lang="en-US" dirty="0" smtClean="0"/>
              <a:t>Community has a good chance to develop if there exists the minimum amount of law and order in the society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 good chance for the social development of a community having minimum law and order among the visionaries.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Conclusions: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450</Words>
  <Application>Microsoft Office PowerPoint</Application>
  <PresentationFormat>On-screen Show (4:3)</PresentationFormat>
  <Paragraphs>55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Mathematical model of ‘comparative development of social health of communities’ using Prisoner’s Dilemma </vt:lpstr>
      <vt:lpstr> Social issues</vt:lpstr>
      <vt:lpstr>Background</vt:lpstr>
      <vt:lpstr>Purpose of paper</vt:lpstr>
      <vt:lpstr>Prisoners Dilemma pay off matrix</vt:lpstr>
      <vt:lpstr>Our simulation</vt:lpstr>
      <vt:lpstr>Community consisting of individuals following     same strategy  </vt:lpstr>
      <vt:lpstr>Community consisting of individuals following the strategy in a prescribed proportion </vt:lpstr>
      <vt:lpstr>Conclusions:</vt:lpstr>
      <vt:lpstr>Scalabile</vt:lpstr>
      <vt:lpstr>Limitations:</vt:lpstr>
      <vt:lpstr>Algorithm</vt:lpstr>
      <vt:lpstr>   THANK YOU…..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GROWTH OF SPECIFIC STRATEGY IN THE POOL OF STRATEGIES.</dc:title>
  <dc:creator>Rajendra</dc:creator>
  <cp:lastModifiedBy>Rajendra</cp:lastModifiedBy>
  <cp:revision>78</cp:revision>
  <dcterms:created xsi:type="dcterms:W3CDTF">2013-08-23T12:00:10Z</dcterms:created>
  <dcterms:modified xsi:type="dcterms:W3CDTF">2013-09-26T21:46:19Z</dcterms:modified>
</cp:coreProperties>
</file>