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4BED5-B137-4A93-8483-3CD446437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9F0A06-C98B-4F77-AF8E-884BF759A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C69783-AB64-48CD-A127-091BBC88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EB68-A484-41BE-ABDD-CFCDDE414B52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6624AA-B134-492C-AD5D-4F9A5030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FF0071-14C2-4BEA-80A1-5B648C92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5873-5369-498F-AAE8-BB7E0751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38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3618D-5D0C-4C15-8652-B5F71B81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F04AE5-E14D-4536-A9BA-725B48B2C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D49794-F173-4D87-9A03-98CE5C04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EB68-A484-41BE-ABDD-CFCDDE414B52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87A63A-2E7B-4983-A31D-10B29C86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C1995B-D925-42CB-8C8C-8281C271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5873-5369-498F-AAE8-BB7E0751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5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CE28E4-9928-4397-94EC-5BB8A38D0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906DD4-EDFE-46C3-ACAD-B35AE03FF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9FFD90-B554-4FBC-967A-8F0E483F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EB68-A484-41BE-ABDD-CFCDDE414B52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233861-05DB-4E81-95C1-74A05183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B8DBF2-2AB7-4F8E-90E5-C90FD765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5873-5369-498F-AAE8-BB7E0751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04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D17A3-8A72-448B-805B-12A8D893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9EA582-AD8A-49AF-8D72-BD1A326A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395624-FCCD-422F-8E79-C8F3EBFF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EB68-A484-41BE-ABDD-CFCDDE414B52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C4503-0292-4C0F-9488-1C35DC61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641C83-A371-4DDC-9908-77C75F5A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5873-5369-498F-AAE8-BB7E0751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4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30101-B895-4683-99CA-9854DFC5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408783-6686-46DB-9C54-969B1411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36257C-42ED-44CA-BDFD-D11B3BB1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EB68-A484-41BE-ABDD-CFCDDE414B52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38DE74-70F5-4F0B-9643-D5C6E4A1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B22CE5-DEA1-4FEF-9110-154F26BE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5873-5369-498F-AAE8-BB7E0751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16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77460-0F09-4153-B72E-0E887C39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FB185A-0423-488E-819B-99B6C0D34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CD807A-915F-4CFB-A237-8D93D8C21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F493B4-E10D-4F16-A6D2-6AF69DBE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EB68-A484-41BE-ABDD-CFCDDE414B52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B464DB-C4DC-46CB-B339-95ED1F3B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111FFB-8EEC-4B36-828D-36AC3263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5873-5369-498F-AAE8-BB7E0751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6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55FA1-FF06-4AE0-B669-8B1F8921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699E51-D703-4FCB-BE9D-8770FD1E2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64B806-4D3F-48BD-A93D-933B45273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6015C7-1878-4A2E-A583-E189269F4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2092899-1268-4822-892E-B0C0EF3F4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9AFD82-6383-44D5-B8AC-6072F543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EB68-A484-41BE-ABDD-CFCDDE414B52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146DB1-DBC3-4B1E-A477-D2DE8817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AD69366-9C55-4C90-AED8-11FEFD2E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5873-5369-498F-AAE8-BB7E0751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36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A5009-4FFE-432A-8CD8-3FDAA160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20E81B-CBDA-4A49-8246-0C05A93C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EB68-A484-41BE-ABDD-CFCDDE414B52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FD992A-7D2C-4FE5-B457-12979421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40CE6B-84A3-474C-A46E-7685C439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5873-5369-498F-AAE8-BB7E0751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3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3705FE6-61D0-4DD5-B8A3-C5B32FA4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EB68-A484-41BE-ABDD-CFCDDE414B52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62215B-3B60-4DA4-A702-B2ABEA9C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F57C6C-DCC2-49FF-9F59-ED1D134C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5873-5369-498F-AAE8-BB7E0751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03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00B53-4FF5-4DBB-9A17-EC4DCA12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0C56C-DFDE-409E-8862-ED3A80CA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CEB461-FCB2-43EF-B33C-8558B185F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536948-05BC-4B99-ADFD-0337A142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EB68-A484-41BE-ABDD-CFCDDE414B52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3A6784-31D0-4625-8808-9B73E272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075356-EA08-455F-B9D8-D181FC1F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5873-5369-498F-AAE8-BB7E0751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02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467CC-0CA4-478E-9F8C-55DAB0BF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82C216-BB0D-42DF-8361-24CD2B901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D69A2B-96F9-4DC9-9FC8-83277A308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10FFC9-2C6A-4C3E-BAB3-8E8965B9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EB68-A484-41BE-ABDD-CFCDDE414B52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E1F984-C227-473E-81B2-9AD1561F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CD673C-2E32-441A-BF8B-C86F4100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5873-5369-498F-AAE8-BB7E0751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44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44C1B-0E39-4AD9-9654-4C750312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7B0F7F-AA95-4667-B29C-F3C421E4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8CF74-75BB-4B7A-8E9F-8CE0FED0F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EB68-A484-41BE-ABDD-CFCDDE414B52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86A1D6-2BF1-4CC9-A51B-DE6615CC6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4F9FBE-9D25-49CF-A747-5F402942F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5873-5369-498F-AAE8-BB7E0751B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62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74600-6F09-4249-9903-16F97C3B3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77B889-4D74-4DBA-B8E5-775A4D0A1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74600-6F09-4249-9903-16F97C3B3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77B889-4D74-4DBA-B8E5-775A4D0A1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59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74600-6F09-4249-9903-16F97C3B3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77B889-4D74-4DBA-B8E5-775A4D0A1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39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74600-6F09-4249-9903-16F97C3B3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77B889-4D74-4DBA-B8E5-775A4D0A1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8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F357B-C0CC-41B8-B765-BF82BFB8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4918E8-BBDD-41AA-9FF6-4F791152A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8007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Кристина Гурина</dc:creator>
  <cp:lastModifiedBy>Кристина Гурина</cp:lastModifiedBy>
  <cp:revision>2</cp:revision>
  <dcterms:created xsi:type="dcterms:W3CDTF">2022-02-16T22:49:57Z</dcterms:created>
  <dcterms:modified xsi:type="dcterms:W3CDTF">2022-02-16T22:52:46Z</dcterms:modified>
</cp:coreProperties>
</file>