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15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1743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4731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875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78806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866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18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2249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4979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13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697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26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966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0616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1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2289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18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BAB3B2E-2536-4443-BC03-C63AA13286C3}" type="datetimeFigureOut">
              <a:rPr lang="ru-RU" smtClean="0"/>
              <a:t>26.04.2022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1735C02-796B-4C9B-923B-6163185014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8089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ADD02-BDDA-478F-A780-79A98B1127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18D195-7CEE-4428-8044-233AF0996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791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411556-87DD-4E89-BDE2-D5BED334F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1"/>
          <a:stretch/>
        </p:blipFill>
        <p:spPr>
          <a:xfrm>
            <a:off x="0" y="0"/>
            <a:ext cx="5613814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4E2CA3-2A2A-467E-9104-AB15C83D6FEF}"/>
              </a:ext>
            </a:extLst>
          </p:cNvPr>
          <p:cNvSpPr txBox="1"/>
          <p:nvPr/>
        </p:nvSpPr>
        <p:spPr>
          <a:xfrm>
            <a:off x="6837680" y="848271"/>
            <a:ext cx="6024880" cy="643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Development</a:t>
            </a:r>
            <a:r>
              <a:rPr lang="ru-RU" sz="4000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9DA65E-61B6-4BF4-AACA-4E707F1B69B9}"/>
              </a:ext>
            </a:extLst>
          </p:cNvPr>
          <p:cNvSpPr txBox="1"/>
          <p:nvPr/>
        </p:nvSpPr>
        <p:spPr>
          <a:xfrm>
            <a:off x="6837680" y="1550560"/>
            <a:ext cx="6111240" cy="53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1998-2001</a:t>
            </a:r>
            <a:endParaRPr lang="ru-RU"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432438-35B5-4623-9077-4BFD85573987}"/>
              </a:ext>
            </a:extLst>
          </p:cNvPr>
          <p:cNvSpPr txBox="1"/>
          <p:nvPr/>
        </p:nvSpPr>
        <p:spPr>
          <a:xfrm>
            <a:off x="6837680" y="2264043"/>
            <a:ext cx="6024880" cy="643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Company</a:t>
            </a:r>
            <a:r>
              <a:rPr lang="ru-RU" sz="4000" dirty="0"/>
              <a:t>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B7ABA-4274-4FC1-B7D3-386DEB02DE0B}"/>
              </a:ext>
            </a:extLst>
          </p:cNvPr>
          <p:cNvSpPr txBox="1"/>
          <p:nvPr/>
        </p:nvSpPr>
        <p:spPr>
          <a:xfrm>
            <a:off x="6837680" y="3028840"/>
            <a:ext cx="6111240" cy="53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Microsoft</a:t>
            </a:r>
            <a:endParaRPr lang="ru-RU" sz="3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B262B-5FB1-4A92-AED6-7D91B90A9602}"/>
              </a:ext>
            </a:extLst>
          </p:cNvPr>
          <p:cNvSpPr txBox="1"/>
          <p:nvPr/>
        </p:nvSpPr>
        <p:spPr>
          <a:xfrm>
            <a:off x="6766560" y="3918555"/>
            <a:ext cx="6024880" cy="6435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Author</a:t>
            </a:r>
            <a:r>
              <a:rPr lang="ru-RU" sz="4000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C4ACDE-D33E-4C19-A3C7-ED6726A421B1}"/>
              </a:ext>
            </a:extLst>
          </p:cNvPr>
          <p:cNvSpPr txBox="1"/>
          <p:nvPr/>
        </p:nvSpPr>
        <p:spPr>
          <a:xfrm>
            <a:off x="6766560" y="4620844"/>
            <a:ext cx="6111240" cy="531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Anders </a:t>
            </a:r>
            <a:r>
              <a:rPr lang="en-US" sz="3200" dirty="0" err="1"/>
              <a:t>Heilsberg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67788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824C7-7AB0-4F2F-9070-6FB167A61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principles of OOP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CE846F-A8D1-4758-92DA-2E385649A8E6}"/>
              </a:ext>
            </a:extLst>
          </p:cNvPr>
          <p:cNvSpPr txBox="1"/>
          <p:nvPr/>
        </p:nvSpPr>
        <p:spPr>
          <a:xfrm>
            <a:off x="4531360" y="2609320"/>
            <a:ext cx="4805680" cy="1639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sto MT (Заголовки)"/>
                <a:ea typeface="Calibri" panose="020F0502020204030204" pitchFamily="34" charset="0"/>
                <a:cs typeface="Times New Roman" panose="02020603050405020304" pitchFamily="18" charset="0"/>
              </a:rPr>
              <a:t>Encapsulation</a:t>
            </a:r>
            <a:endParaRPr lang="ru-RU" sz="3200" dirty="0">
              <a:effectLst/>
              <a:latin typeface="Calisto MT (Заголовки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sto MT (Заголовки)"/>
                <a:ea typeface="Calibri" panose="020F0502020204030204" pitchFamily="34" charset="0"/>
                <a:cs typeface="Times New Roman" panose="02020603050405020304" pitchFamily="18" charset="0"/>
              </a:rPr>
              <a:t>Inheritance</a:t>
            </a:r>
            <a:endParaRPr lang="ru-RU" sz="3200" dirty="0">
              <a:effectLst/>
              <a:latin typeface="Calisto MT (Заголовки)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3200" dirty="0">
                <a:effectLst/>
                <a:latin typeface="Calisto MT (Заголовки)"/>
                <a:ea typeface="Calibri" panose="020F0502020204030204" pitchFamily="34" charset="0"/>
                <a:cs typeface="Times New Roman" panose="02020603050405020304" pitchFamily="18" charset="0"/>
              </a:rPr>
              <a:t>Polymorphism</a:t>
            </a:r>
            <a:endParaRPr lang="ru-RU" sz="3200" dirty="0">
              <a:effectLst/>
              <a:latin typeface="Calisto MT (Заголовки)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57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362CDE-2E6A-4B1D-B512-95FAEE4DA3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393" y="193040"/>
            <a:ext cx="11178770" cy="6471920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8C7B565-963B-420E-8806-8C41730BDE30}"/>
              </a:ext>
            </a:extLst>
          </p:cNvPr>
          <p:cNvSpPr/>
          <p:nvPr/>
        </p:nvSpPr>
        <p:spPr>
          <a:xfrm>
            <a:off x="10718800" y="5323840"/>
            <a:ext cx="955040" cy="117856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9BD54C-26B5-4E63-A717-7AE14F7E3927}"/>
              </a:ext>
            </a:extLst>
          </p:cNvPr>
          <p:cNvSpPr/>
          <p:nvPr/>
        </p:nvSpPr>
        <p:spPr>
          <a:xfrm>
            <a:off x="10139680" y="5913120"/>
            <a:ext cx="955040" cy="58928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72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C1785E-AC35-4E48-A7EF-82454FFC5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5182205" cy="9704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Advantages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4CB224-2652-41FB-8BAA-563A6AC34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1732448"/>
            <a:ext cx="5060497" cy="451595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 large community</a:t>
            </a:r>
          </a:p>
          <a:p>
            <a:r>
              <a:rPr lang="en-US" sz="2400" dirty="0">
                <a:solidFill>
                  <a:schemeClr val="tx1"/>
                </a:solidFill>
              </a:rPr>
              <a:t>a large number of libraries and templates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strong typing</a:t>
            </a:r>
          </a:p>
          <a:p>
            <a:r>
              <a:rPr lang="en-US" sz="2400" dirty="0">
                <a:solidFill>
                  <a:schemeClr val="tx1"/>
                </a:solidFill>
              </a:rPr>
              <a:t>convenient tools (automatic garbage collection, events, methods)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powerful OOP support</a:t>
            </a:r>
          </a:p>
          <a:p>
            <a:r>
              <a:rPr lang="en-US" sz="2400" dirty="0">
                <a:solidFill>
                  <a:schemeClr val="tx1"/>
                </a:solidFill>
              </a:rPr>
              <a:t>universal and flexible language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17BBB7-A6C1-4C3B-B637-EA14546511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priority focus on the Windows platform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some security problems</a:t>
            </a:r>
          </a:p>
          <a:p>
            <a:r>
              <a:rPr lang="en-US" sz="2400" dirty="0">
                <a:solidFill>
                  <a:schemeClr val="tx1"/>
                </a:solidFill>
              </a:rPr>
              <a:t>Sometimes the behavior of a program can be unexpected</a:t>
            </a: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C521FC55-A76F-4843-AFDF-C2905952F293}"/>
              </a:ext>
            </a:extLst>
          </p:cNvPr>
          <p:cNvSpPr txBox="1">
            <a:spLocks/>
          </p:cNvSpPr>
          <p:nvPr/>
        </p:nvSpPr>
        <p:spPr>
          <a:xfrm>
            <a:off x="6202892" y="581575"/>
            <a:ext cx="5075313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Disadvantages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F8A4361-29DC-4443-A8D9-0E8D5E72BF37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6096000" y="1094825"/>
            <a:ext cx="0" cy="47821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391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2501F8-D1BA-4BE1-A29A-3D5139AE3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C# we can create: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B99BA7-3EDE-4637-A91F-E01606EE6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9513" y="2114415"/>
            <a:ext cx="3993870" cy="312891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web services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Games</a:t>
            </a:r>
          </a:p>
          <a:p>
            <a:r>
              <a:rPr lang="en-US" sz="2400" dirty="0">
                <a:solidFill>
                  <a:schemeClr val="tx1"/>
                </a:solidFill>
              </a:rPr>
              <a:t>apps for Android and iOS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programs for Windows</a:t>
            </a:r>
            <a:endParaRPr lang="ru-RU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11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E380327-8600-4E08-95D9-C2C7029DB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98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C4F335-935F-460E-A7C4-ECCA6EAB0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69" y="1348792"/>
            <a:ext cx="1822099" cy="188128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E05294D-073E-4B60-91B2-40061E73FB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667" y="3660006"/>
            <a:ext cx="1822101" cy="178869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FF17BC2-57C0-485B-8E77-0DF2B4144A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064" y="1399642"/>
            <a:ext cx="1825136" cy="177958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608CB757-2560-4ACA-B791-64BA2E310F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098" y="3649580"/>
            <a:ext cx="1822102" cy="177958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BC47869-067C-4AF3-9CBB-8824C9777B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96" y="3626601"/>
            <a:ext cx="1822101" cy="1822101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A4BF883-5DF0-4B7F-ACF5-0542884170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496" y="1297940"/>
            <a:ext cx="1881288" cy="188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23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1BCADB-C142-4F39-8CBD-F823C78D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questions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A5293-BA41-472D-8AEC-041C65C19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941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effectLst/>
              </a:rPr>
              <a:t>When did the development of the C# language begin</a:t>
            </a:r>
            <a:r>
              <a:rPr lang="ru-RU" sz="2800" dirty="0">
                <a:solidFill>
                  <a:schemeClr val="tx1"/>
                </a:solidFill>
                <a:effectLst/>
              </a:rPr>
              <a:t>?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What company created this language?</a:t>
            </a:r>
            <a:endParaRPr lang="ru-RU" sz="2800" dirty="0">
              <a:solidFill>
                <a:schemeClr val="tx1"/>
              </a:solidFill>
              <a:effectLst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Who led the development team?</a:t>
            </a:r>
            <a:endParaRPr lang="ru-RU" sz="2800" dirty="0">
              <a:solidFill>
                <a:schemeClr val="tx1"/>
              </a:solidFill>
              <a:effectLst/>
            </a:endParaRPr>
          </a:p>
          <a:p>
            <a:pPr marL="4941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effectLst/>
              </a:rPr>
              <a:t>What applications were created using C#?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  <a:effectLst/>
              </a:rPr>
              <a:t>What principles of OOP does C# support?</a:t>
            </a:r>
          </a:p>
          <a:p>
            <a:pPr marL="494100" indent="-4572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effectLst/>
            </a:endParaRPr>
          </a:p>
          <a:p>
            <a:pPr marL="494100" indent="-457200">
              <a:buFont typeface="+mj-lt"/>
              <a:buAutoNum type="arabicPeriod"/>
            </a:pPr>
            <a:endParaRPr lang="ru-RU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8112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Другая 4">
      <a:dk1>
        <a:sysClr val="windowText" lastClr="000000"/>
      </a:dk1>
      <a:lt1>
        <a:srgbClr val="FFFFFF"/>
      </a:lt1>
      <a:dk2>
        <a:srgbClr val="000000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Сланец</Template>
  <TotalTime>86</TotalTime>
  <Words>125</Words>
  <Application>Microsoft Office PowerPoint</Application>
  <PresentationFormat>Широкоэкранный</PresentationFormat>
  <Paragraphs>32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Calisto MT</vt:lpstr>
      <vt:lpstr>Calisto MT (Заголовки)</vt:lpstr>
      <vt:lpstr>Symbol</vt:lpstr>
      <vt:lpstr>Wingdings 2</vt:lpstr>
      <vt:lpstr>Сланец</vt:lpstr>
      <vt:lpstr>Презентация PowerPoint</vt:lpstr>
      <vt:lpstr>Презентация PowerPoint</vt:lpstr>
      <vt:lpstr>Basic principles of OOP</vt:lpstr>
      <vt:lpstr>Презентация PowerPoint</vt:lpstr>
      <vt:lpstr>Advantages</vt:lpstr>
      <vt:lpstr>using C# we can create:</vt:lpstr>
      <vt:lpstr>Презентация PowerPoint</vt:lpstr>
      <vt:lpstr>Презентация PowerPoint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Кристина Гурина</dc:creator>
  <cp:lastModifiedBy>Кристина Гурина</cp:lastModifiedBy>
  <cp:revision>5</cp:revision>
  <dcterms:created xsi:type="dcterms:W3CDTF">2022-04-24T19:00:34Z</dcterms:created>
  <dcterms:modified xsi:type="dcterms:W3CDTF">2022-04-25T21:48:02Z</dcterms:modified>
</cp:coreProperties>
</file>