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95" r:id="rId3"/>
    <p:sldId id="296" r:id="rId4"/>
    <p:sldId id="297" r:id="rId5"/>
    <p:sldId id="298" r:id="rId6"/>
    <p:sldId id="299" r:id="rId7"/>
    <p:sldId id="260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78" r:id="rId23"/>
  </p:sldIdLst>
  <p:sldSz cx="9144000" cy="5143500" type="screen16x9"/>
  <p:notesSz cx="6858000" cy="9144000"/>
  <p:embeddedFontLst>
    <p:embeddedFont>
      <p:font typeface="Raleway" pitchFamily="2" charset="0"/>
      <p:regular r:id="rId25"/>
      <p:bold r:id="rId26"/>
      <p:italic r:id="rId27"/>
      <p:boldItalic r:id="rId28"/>
    </p:embeddedFont>
    <p:embeddedFont>
      <p:font typeface="Raleway Thin" pitchFamily="2" charset="0"/>
      <p:regular r:id="rId29"/>
      <p:italic r:id="rId30"/>
    </p:embeddedFont>
    <p:embeddedFont>
      <p:font typeface="Red Hat Display" panose="02010503040201060303" pitchFamily="2" charset="0"/>
      <p:regular r:id="rId31"/>
      <p:bold r:id="rId32"/>
      <p:italic r:id="rId33"/>
      <p:boldItalic r:id="rId34"/>
    </p:embeddedFont>
    <p:embeddedFont>
      <p:font typeface="Red Hat Display Black" panose="02010A03040201060303" pitchFamily="2" charset="0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61D12F-88C4-45FC-9FEC-66ABA131CBA9}" v="1079" dt="2022-06-14T22:24:01.687"/>
  </p1510:revLst>
</p1510:revInfo>
</file>

<file path=ppt/tableStyles.xml><?xml version="1.0" encoding="utf-8"?>
<a:tblStyleLst xmlns:a="http://schemas.openxmlformats.org/drawingml/2006/main" def="{D7272734-463F-4A0B-A8D7-86DA9125DB42}">
  <a:tblStyle styleId="{D7272734-463F-4A0B-A8D7-86DA9125DB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A66879-4ED6-42EE-96D0-9E26330CBD0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 snapToObjects="1">
      <p:cViewPr varScale="1">
        <p:scale>
          <a:sx n="139" d="100"/>
          <a:sy n="139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673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b32348a412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b32348a412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778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436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841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114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415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1059c2e6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1059c2e6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53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0" y="-50"/>
            <a:ext cx="6081900" cy="2766600"/>
          </a:xfrm>
          <a:prstGeom prst="round1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7944600" y="3944200"/>
            <a:ext cx="1199400" cy="11994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Veiled">
  <p:cSld name="BLANK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3"/>
          <p:cNvGrpSpPr/>
          <p:nvPr/>
        </p:nvGrpSpPr>
        <p:grpSpPr>
          <a:xfrm>
            <a:off x="0" y="-25"/>
            <a:ext cx="9144000" cy="5143500"/>
            <a:chOff x="0" y="-225"/>
            <a:chExt cx="9144000" cy="5143500"/>
          </a:xfrm>
        </p:grpSpPr>
        <p:sp>
          <p:nvSpPr>
            <p:cNvPr id="91" name="Google Shape;91;p13"/>
            <p:cNvSpPr/>
            <p:nvPr/>
          </p:nvSpPr>
          <p:spPr>
            <a:xfrm>
              <a:off x="0" y="-225"/>
              <a:ext cx="9144000" cy="5143500"/>
            </a:xfrm>
            <a:prstGeom prst="frame">
              <a:avLst>
                <a:gd name="adj1" fmla="val 8758"/>
              </a:avLst>
            </a:prstGeom>
            <a:solidFill>
              <a:srgbClr val="142236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rot="10800000" flipH="1">
              <a:off x="0" y="-175"/>
              <a:ext cx="4572000" cy="906300"/>
            </a:xfrm>
            <a:prstGeom prst="round1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93" name="Google Shape;93;p13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6100" y="3429000"/>
            <a:ext cx="9150000" cy="17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561925" y="3020412"/>
            <a:ext cx="7003800" cy="5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561925" y="3533375"/>
            <a:ext cx="7003800" cy="2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1998300"/>
            <a:ext cx="1430700" cy="14307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0" y="-100"/>
            <a:ext cx="9144000" cy="5143600"/>
            <a:chOff x="0" y="-100"/>
            <a:chExt cx="9144000" cy="5143600"/>
          </a:xfrm>
        </p:grpSpPr>
        <p:sp>
          <p:nvSpPr>
            <p:cNvPr id="22" name="Google Shape;22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 flipH="1">
              <a:off x="0" y="-100"/>
              <a:ext cx="6087900" cy="4419900"/>
            </a:xfrm>
            <a:prstGeom prst="round1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4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10450" y="554575"/>
            <a:ext cx="4686900" cy="327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╸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lvl="2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lvl="3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lvl="4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lvl="5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lvl="6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lvl="7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lvl="8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318111" y="380177"/>
            <a:ext cx="516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7200"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5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30" name="Google Shape;30;p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5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32" name="Google Shape;32;p5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 rot="10800000">
            <a:off x="4766875" y="300"/>
            <a:ext cx="4377000" cy="4377000"/>
          </a:xfrm>
          <a:prstGeom prst="round1Rect">
            <a:avLst>
              <a:gd name="adj" fmla="val 50000"/>
            </a:avLst>
          </a:prstGeom>
          <a:solidFill>
            <a:srgbClr val="142236">
              <a:alpha val="78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13175" y="834175"/>
            <a:ext cx="3467100" cy="627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913175" y="1593750"/>
            <a:ext cx="3467100" cy="27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>
                <a:solidFill>
                  <a:schemeClr val="dk2"/>
                </a:solidFill>
              </a:defRPr>
            </a:lvl1pPr>
            <a:lvl2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╶"/>
              <a:defRPr sz="2000">
                <a:solidFill>
                  <a:schemeClr val="dk2"/>
                </a:solidFill>
              </a:defRPr>
            </a:lvl2pPr>
            <a:lvl3pPr marL="1371600" lvl="2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3pPr>
            <a:lvl4pPr marL="1828800" lvl="3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4pPr>
            <a:lvl5pPr marL="2286000" lvl="4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5pPr>
            <a:lvl6pPr marL="2743200" lvl="5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46" name="Google Shape;4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7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48" name="Google Shape;48;p7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7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7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57" name="Google Shape;57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8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59" name="Google Shape;59;p8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8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2"/>
          </p:nvPr>
        </p:nvSpPr>
        <p:spPr>
          <a:xfrm>
            <a:off x="3427841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3"/>
          </p:nvPr>
        </p:nvSpPr>
        <p:spPr>
          <a:xfrm>
            <a:off x="5942507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9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69" name="Google Shape;69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70;p9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71" name="Google Shape;71;p9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9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9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0"/>
          <p:cNvGrpSpPr/>
          <p:nvPr/>
        </p:nvGrpSpPr>
        <p:grpSpPr>
          <a:xfrm>
            <a:off x="0" y="4632875"/>
            <a:ext cx="9144000" cy="510650"/>
            <a:chOff x="0" y="4632675"/>
            <a:chExt cx="9144000" cy="510650"/>
          </a:xfrm>
        </p:grpSpPr>
        <p:sp>
          <p:nvSpPr>
            <p:cNvPr id="78" name="Google Shape;78;p10"/>
            <p:cNvSpPr/>
            <p:nvPr/>
          </p:nvSpPr>
          <p:spPr>
            <a:xfrm>
              <a:off x="0" y="4632675"/>
              <a:ext cx="6087900" cy="510600"/>
            </a:xfrm>
            <a:prstGeom prst="round1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0"/>
            <p:cNvSpPr/>
            <p:nvPr/>
          </p:nvSpPr>
          <p:spPr>
            <a:xfrm flipH="1">
              <a:off x="8760600" y="4759925"/>
              <a:ext cx="383400" cy="383400"/>
            </a:xfrm>
            <a:prstGeom prst="round1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457200" y="4632750"/>
            <a:ext cx="5229000" cy="51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"/>
              <a:buChar char="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5400" b="1" dirty="0"/>
              <a:t> </a:t>
            </a:r>
            <a:r>
              <a:rPr lang="en" sz="5400" b="1" dirty="0">
                <a:solidFill>
                  <a:srgbClr val="FF6035"/>
                </a:solidFill>
              </a:rPr>
              <a:t>HASAT </a:t>
            </a:r>
            <a:r>
              <a:rPr lang="en" sz="5400" b="1" dirty="0" err="1">
                <a:solidFill>
                  <a:schemeClr val="tx1"/>
                </a:solidFill>
              </a:rPr>
              <a:t>Ulaşım</a:t>
            </a:r>
            <a:endParaRPr lang="en" sz="5400" b="1" dirty="0">
              <a:solidFill>
                <a:schemeClr val="tx1"/>
              </a:solidFill>
            </a:endParaRPr>
          </a:p>
        </p:txBody>
      </p:sp>
      <p:pic>
        <p:nvPicPr>
          <p:cNvPr id="3" name="Resim 3" descr="metin, elektronik eşyalar içeren bir resim&#10;&#10;Açıklama otomatik olarak oluşturuldu">
            <a:extLst>
              <a:ext uri="{FF2B5EF4-FFF2-40B4-BE49-F238E27FC236}">
                <a16:creationId xmlns:a16="http://schemas.microsoft.com/office/drawing/2014/main" id="{A93E453D-425D-8D09-B74A-9733C9F31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870" y="4143195"/>
            <a:ext cx="879175" cy="8899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1517C394-FF24-0228-F3DE-9DE19EB08B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93B68538-F550-03DC-1AF1-78B0B15C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589" y="271586"/>
            <a:ext cx="6040403" cy="4039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Google Shape;136;p18">
            <a:extLst>
              <a:ext uri="{FF2B5EF4-FFF2-40B4-BE49-F238E27FC236}">
                <a16:creationId xmlns:a16="http://schemas.microsoft.com/office/drawing/2014/main" id="{DCE54FDF-EFB1-26C7-05CD-6F1AF739F0F6}"/>
              </a:ext>
            </a:extLst>
          </p:cNvPr>
          <p:cNvSpPr txBox="1">
            <a:spLocks/>
          </p:cNvSpPr>
          <p:nvPr/>
        </p:nvSpPr>
        <p:spPr>
          <a:xfrm>
            <a:off x="155593" y="1285699"/>
            <a:ext cx="2899856" cy="1872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pPr>
              <a:lnSpc>
                <a:spcPct val="80000"/>
              </a:lnSpc>
            </a:pPr>
            <a:r>
              <a:rPr lang="en" sz="6600" b="1" dirty="0" err="1">
                <a:solidFill>
                  <a:schemeClr val="accent1"/>
                </a:solidFill>
              </a:rPr>
              <a:t>Profil</a:t>
            </a:r>
            <a:endParaRPr lang="tr-TR" sz="6600" dirty="0" err="1">
              <a:solidFill>
                <a:srgbClr val="FFFFFF"/>
              </a:solidFill>
            </a:endParaRPr>
          </a:p>
          <a:p>
            <a:pPr>
              <a:lnSpc>
                <a:spcPct val="80000"/>
              </a:lnSpc>
            </a:pPr>
            <a:r>
              <a:rPr lang="en" sz="6600" b="1" dirty="0" err="1">
                <a:solidFill>
                  <a:srgbClr val="FFFFFF"/>
                </a:solidFill>
              </a:rPr>
              <a:t>Ekranı</a:t>
            </a:r>
            <a:endParaRPr lang="tr-TR" sz="66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646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1517C394-FF24-0228-F3DE-9DE19EB08B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93B68538-F550-03DC-1AF1-78B0B15C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590" y="508812"/>
            <a:ext cx="5807456" cy="4039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Google Shape;136;p18">
            <a:extLst>
              <a:ext uri="{FF2B5EF4-FFF2-40B4-BE49-F238E27FC236}">
                <a16:creationId xmlns:a16="http://schemas.microsoft.com/office/drawing/2014/main" id="{DCE54FDF-EFB1-26C7-05CD-6F1AF739F0F6}"/>
              </a:ext>
            </a:extLst>
          </p:cNvPr>
          <p:cNvSpPr txBox="1">
            <a:spLocks/>
          </p:cNvSpPr>
          <p:nvPr/>
        </p:nvSpPr>
        <p:spPr>
          <a:xfrm>
            <a:off x="155593" y="1037690"/>
            <a:ext cx="3029252" cy="230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pPr>
              <a:lnSpc>
                <a:spcPct val="80000"/>
              </a:lnSpc>
            </a:pPr>
            <a:r>
              <a:rPr lang="en" sz="6000" b="1" dirty="0">
                <a:solidFill>
                  <a:schemeClr val="accent1"/>
                </a:solidFill>
              </a:rPr>
              <a:t>E-Posta</a:t>
            </a:r>
            <a:endParaRPr lang="tr-TR" sz="6000">
              <a:solidFill>
                <a:srgbClr val="FFFFFF"/>
              </a:solidFill>
            </a:endParaRPr>
          </a:p>
          <a:p>
            <a:pPr>
              <a:lnSpc>
                <a:spcPct val="80000"/>
              </a:lnSpc>
            </a:pPr>
            <a:r>
              <a:rPr lang="en" sz="6000" b="1" dirty="0" err="1">
                <a:solidFill>
                  <a:srgbClr val="FFFFFF"/>
                </a:solidFill>
              </a:rPr>
              <a:t>Değiştir</a:t>
            </a:r>
            <a:endParaRPr lang="tr-TR" sz="60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79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1517C394-FF24-0228-F3DE-9DE19EB08B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93B68538-F550-03DC-1AF1-78B0B15C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590" y="513870"/>
            <a:ext cx="5807456" cy="4029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Google Shape;136;p18">
            <a:extLst>
              <a:ext uri="{FF2B5EF4-FFF2-40B4-BE49-F238E27FC236}">
                <a16:creationId xmlns:a16="http://schemas.microsoft.com/office/drawing/2014/main" id="{DCE54FDF-EFB1-26C7-05CD-6F1AF739F0F6}"/>
              </a:ext>
            </a:extLst>
          </p:cNvPr>
          <p:cNvSpPr txBox="1">
            <a:spLocks/>
          </p:cNvSpPr>
          <p:nvPr/>
        </p:nvSpPr>
        <p:spPr>
          <a:xfrm>
            <a:off x="155593" y="1037690"/>
            <a:ext cx="3029252" cy="230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pPr>
              <a:lnSpc>
                <a:spcPct val="80000"/>
              </a:lnSpc>
            </a:pPr>
            <a:r>
              <a:rPr lang="en" sz="6000" b="1" dirty="0" err="1">
                <a:solidFill>
                  <a:schemeClr val="accent1"/>
                </a:solidFill>
              </a:rPr>
              <a:t>Şifre</a:t>
            </a:r>
            <a:endParaRPr lang="en" sz="6000" b="1" dirty="0" err="1">
              <a:solidFill>
                <a:srgbClr val="FF6035"/>
              </a:solidFill>
            </a:endParaRPr>
          </a:p>
          <a:p>
            <a:pPr>
              <a:lnSpc>
                <a:spcPct val="80000"/>
              </a:lnSpc>
            </a:pPr>
            <a:r>
              <a:rPr lang="en" sz="6000" b="1" dirty="0" err="1">
                <a:solidFill>
                  <a:srgbClr val="FFFFFF"/>
                </a:solidFill>
              </a:rPr>
              <a:t>Değiştir</a:t>
            </a:r>
            <a:endParaRPr lang="tr-TR" sz="60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297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1517C394-FF24-0228-F3DE-9DE19EB08B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5" name="Resim 5" descr="metin, ekran görüntüsü, işaret, cadde içeren bir resim&#10;&#10;Açıklama otomatik olarak oluşturuldu">
            <a:extLst>
              <a:ext uri="{FF2B5EF4-FFF2-40B4-BE49-F238E27FC236}">
                <a16:creationId xmlns:a16="http://schemas.microsoft.com/office/drawing/2014/main" id="{93B68538-F550-03DC-1AF1-78B0B15C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73" y="568567"/>
            <a:ext cx="5807456" cy="4006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Google Shape;136;p18">
            <a:extLst>
              <a:ext uri="{FF2B5EF4-FFF2-40B4-BE49-F238E27FC236}">
                <a16:creationId xmlns:a16="http://schemas.microsoft.com/office/drawing/2014/main" id="{DCE54FDF-EFB1-26C7-05CD-6F1AF739F0F6}"/>
              </a:ext>
            </a:extLst>
          </p:cNvPr>
          <p:cNvSpPr txBox="1">
            <a:spLocks/>
          </p:cNvSpPr>
          <p:nvPr/>
        </p:nvSpPr>
        <p:spPr>
          <a:xfrm>
            <a:off x="134027" y="832813"/>
            <a:ext cx="3439006" cy="230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pPr>
              <a:lnSpc>
                <a:spcPct val="80000"/>
              </a:lnSpc>
            </a:pPr>
            <a:r>
              <a:rPr lang="en" sz="5300" b="1" dirty="0" err="1">
                <a:solidFill>
                  <a:schemeClr val="accent1"/>
                </a:solidFill>
              </a:rPr>
              <a:t>Kartlarım</a:t>
            </a:r>
            <a:endParaRPr lang="en" sz="5300" b="1">
              <a:solidFill>
                <a:srgbClr val="FF6035"/>
              </a:solidFill>
            </a:endParaRPr>
          </a:p>
          <a:p>
            <a:pPr>
              <a:lnSpc>
                <a:spcPct val="80000"/>
              </a:lnSpc>
            </a:pPr>
            <a:r>
              <a:rPr lang="en" sz="5300" b="1" dirty="0" err="1">
                <a:solidFill>
                  <a:srgbClr val="FFFFFF"/>
                </a:solidFill>
              </a:rPr>
              <a:t>Ekranı</a:t>
            </a:r>
            <a:endParaRPr lang="tr-TR" sz="53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160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1517C394-FF24-0228-F3DE-9DE19EB08B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93B68538-F550-03DC-1AF1-78B0B15C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59" y="568567"/>
            <a:ext cx="5804870" cy="4006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Google Shape;136;p18">
            <a:extLst>
              <a:ext uri="{FF2B5EF4-FFF2-40B4-BE49-F238E27FC236}">
                <a16:creationId xmlns:a16="http://schemas.microsoft.com/office/drawing/2014/main" id="{DCE54FDF-EFB1-26C7-05CD-6F1AF739F0F6}"/>
              </a:ext>
            </a:extLst>
          </p:cNvPr>
          <p:cNvSpPr txBox="1">
            <a:spLocks/>
          </p:cNvSpPr>
          <p:nvPr/>
        </p:nvSpPr>
        <p:spPr>
          <a:xfrm>
            <a:off x="134027" y="832813"/>
            <a:ext cx="3061601" cy="230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pPr>
              <a:lnSpc>
                <a:spcPct val="80000"/>
              </a:lnSpc>
            </a:pPr>
            <a:r>
              <a:rPr lang="en" sz="5300" b="1" dirty="0">
                <a:solidFill>
                  <a:schemeClr val="accent1"/>
                </a:solidFill>
              </a:rPr>
              <a:t>Kart Ekle</a:t>
            </a:r>
            <a:endParaRPr lang="en" sz="5300" b="1" dirty="0">
              <a:solidFill>
                <a:srgbClr val="FF6035"/>
              </a:solidFill>
            </a:endParaRPr>
          </a:p>
          <a:p>
            <a:pPr>
              <a:lnSpc>
                <a:spcPct val="80000"/>
              </a:lnSpc>
            </a:pPr>
            <a:r>
              <a:rPr lang="en" sz="5300" b="1" dirty="0" err="1">
                <a:solidFill>
                  <a:srgbClr val="FFFFFF"/>
                </a:solidFill>
              </a:rPr>
              <a:t>Ekranı</a:t>
            </a:r>
            <a:endParaRPr lang="tr-TR" sz="53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1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1517C394-FF24-0228-F3DE-9DE19EB08B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93B68538-F550-03DC-1AF1-78B0B15C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589" y="503869"/>
            <a:ext cx="6309956" cy="4006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Google Shape;136;p18">
            <a:extLst>
              <a:ext uri="{FF2B5EF4-FFF2-40B4-BE49-F238E27FC236}">
                <a16:creationId xmlns:a16="http://schemas.microsoft.com/office/drawing/2014/main" id="{DCE54FDF-EFB1-26C7-05CD-6F1AF739F0F6}"/>
              </a:ext>
            </a:extLst>
          </p:cNvPr>
          <p:cNvSpPr txBox="1">
            <a:spLocks/>
          </p:cNvSpPr>
          <p:nvPr/>
        </p:nvSpPr>
        <p:spPr>
          <a:xfrm>
            <a:off x="134027" y="832813"/>
            <a:ext cx="3061601" cy="230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pPr>
              <a:lnSpc>
                <a:spcPct val="80000"/>
              </a:lnSpc>
            </a:pPr>
            <a:r>
              <a:rPr lang="en" sz="5300" b="1" dirty="0">
                <a:solidFill>
                  <a:schemeClr val="accent1"/>
                </a:solidFill>
              </a:rPr>
              <a:t>Kart Sil</a:t>
            </a:r>
            <a:endParaRPr lang="en" sz="5300" b="1" dirty="0">
              <a:solidFill>
                <a:srgbClr val="FF6035"/>
              </a:solidFill>
            </a:endParaRPr>
          </a:p>
          <a:p>
            <a:pPr>
              <a:lnSpc>
                <a:spcPct val="80000"/>
              </a:lnSpc>
            </a:pPr>
            <a:r>
              <a:rPr lang="en" sz="5300" b="1" dirty="0" err="1">
                <a:solidFill>
                  <a:srgbClr val="FFFFFF"/>
                </a:solidFill>
              </a:rPr>
              <a:t>Ekranı</a:t>
            </a:r>
            <a:endParaRPr lang="tr-TR" sz="53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644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1517C394-FF24-0228-F3DE-9DE19EB08B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93B68538-F550-03DC-1AF1-78B0B15C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209" y="503869"/>
            <a:ext cx="5919686" cy="4006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Google Shape;136;p18">
            <a:extLst>
              <a:ext uri="{FF2B5EF4-FFF2-40B4-BE49-F238E27FC236}">
                <a16:creationId xmlns:a16="http://schemas.microsoft.com/office/drawing/2014/main" id="{DCE54FDF-EFB1-26C7-05CD-6F1AF739F0F6}"/>
              </a:ext>
            </a:extLst>
          </p:cNvPr>
          <p:cNvSpPr txBox="1">
            <a:spLocks/>
          </p:cNvSpPr>
          <p:nvPr/>
        </p:nvSpPr>
        <p:spPr>
          <a:xfrm>
            <a:off x="134027" y="832813"/>
            <a:ext cx="2856724" cy="230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pPr>
              <a:lnSpc>
                <a:spcPct val="80000"/>
              </a:lnSpc>
            </a:pPr>
            <a:r>
              <a:rPr lang="en" sz="4800" b="1" dirty="0">
                <a:solidFill>
                  <a:schemeClr val="accent1"/>
                </a:solidFill>
              </a:rPr>
              <a:t>Kart Ayar</a:t>
            </a:r>
            <a:endParaRPr lang="en" sz="4800" b="1" dirty="0">
              <a:solidFill>
                <a:srgbClr val="FF6035"/>
              </a:solidFill>
            </a:endParaRPr>
          </a:p>
          <a:p>
            <a:pPr>
              <a:lnSpc>
                <a:spcPct val="80000"/>
              </a:lnSpc>
            </a:pPr>
            <a:r>
              <a:rPr lang="en" sz="4800" b="1" dirty="0" err="1">
                <a:solidFill>
                  <a:srgbClr val="FFFFFF"/>
                </a:solidFill>
              </a:rPr>
              <a:t>Ekranı</a:t>
            </a:r>
            <a:endParaRPr lang="tr-TR" sz="4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986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1517C394-FF24-0228-F3DE-9DE19EB08B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93B68538-F550-03DC-1AF1-78B0B15C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593" y="503869"/>
            <a:ext cx="6202125" cy="4060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Google Shape;136;p18">
            <a:extLst>
              <a:ext uri="{FF2B5EF4-FFF2-40B4-BE49-F238E27FC236}">
                <a16:creationId xmlns:a16="http://schemas.microsoft.com/office/drawing/2014/main" id="{DCE54FDF-EFB1-26C7-05CD-6F1AF739F0F6}"/>
              </a:ext>
            </a:extLst>
          </p:cNvPr>
          <p:cNvSpPr txBox="1">
            <a:spLocks/>
          </p:cNvSpPr>
          <p:nvPr/>
        </p:nvSpPr>
        <p:spPr>
          <a:xfrm>
            <a:off x="134027" y="832813"/>
            <a:ext cx="2802809" cy="230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pPr>
              <a:lnSpc>
                <a:spcPct val="80000"/>
              </a:lnSpc>
            </a:pPr>
            <a:r>
              <a:rPr lang="en" sz="4800" b="1" dirty="0" err="1">
                <a:solidFill>
                  <a:schemeClr val="accent1"/>
                </a:solidFill>
              </a:rPr>
              <a:t>Bakiye</a:t>
            </a:r>
            <a:r>
              <a:rPr lang="en" sz="4800" b="1" dirty="0">
                <a:solidFill>
                  <a:schemeClr val="accent1"/>
                </a:solidFill>
              </a:rPr>
              <a:t> </a:t>
            </a:r>
            <a:r>
              <a:rPr lang="en" sz="4800" b="1" dirty="0" err="1">
                <a:solidFill>
                  <a:schemeClr val="accent1"/>
                </a:solidFill>
              </a:rPr>
              <a:t>Yükleme</a:t>
            </a:r>
            <a:endParaRPr lang="tr-TR" dirty="0" err="1"/>
          </a:p>
          <a:p>
            <a:pPr>
              <a:lnSpc>
                <a:spcPct val="80000"/>
              </a:lnSpc>
            </a:pPr>
            <a:r>
              <a:rPr lang="en" sz="4800" b="1" dirty="0" err="1">
                <a:solidFill>
                  <a:srgbClr val="FFFFFF"/>
                </a:solidFill>
              </a:rPr>
              <a:t>Ekranı</a:t>
            </a:r>
            <a:endParaRPr lang="tr-TR" sz="4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51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1517C394-FF24-0228-F3DE-9DE19EB08B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93B68538-F550-03DC-1AF1-78B0B15C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66" y="503869"/>
            <a:ext cx="6515373" cy="4060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Google Shape;136;p18">
            <a:extLst>
              <a:ext uri="{FF2B5EF4-FFF2-40B4-BE49-F238E27FC236}">
                <a16:creationId xmlns:a16="http://schemas.microsoft.com/office/drawing/2014/main" id="{DCE54FDF-EFB1-26C7-05CD-6F1AF739F0F6}"/>
              </a:ext>
            </a:extLst>
          </p:cNvPr>
          <p:cNvSpPr txBox="1">
            <a:spLocks/>
          </p:cNvSpPr>
          <p:nvPr/>
        </p:nvSpPr>
        <p:spPr>
          <a:xfrm>
            <a:off x="134027" y="832813"/>
            <a:ext cx="2349923" cy="230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pPr>
              <a:lnSpc>
                <a:spcPct val="80000"/>
              </a:lnSpc>
            </a:pPr>
            <a:r>
              <a:rPr lang="en" sz="4800" b="1" dirty="0" err="1">
                <a:solidFill>
                  <a:schemeClr val="accent1"/>
                </a:solidFill>
              </a:rPr>
              <a:t>Otobüs</a:t>
            </a:r>
            <a:r>
              <a:rPr lang="en" sz="4800" b="1" dirty="0">
                <a:solidFill>
                  <a:schemeClr val="accent1"/>
                </a:solidFill>
              </a:rPr>
              <a:t> </a:t>
            </a:r>
            <a:r>
              <a:rPr lang="en" sz="4800" b="1" dirty="0" err="1">
                <a:solidFill>
                  <a:schemeClr val="accent1"/>
                </a:solidFill>
              </a:rPr>
              <a:t>Saatleri</a:t>
            </a:r>
            <a:endParaRPr lang="en" sz="4800" b="1" dirty="0" err="1">
              <a:solidFill>
                <a:srgbClr val="FF6035"/>
              </a:solidFill>
            </a:endParaRPr>
          </a:p>
          <a:p>
            <a:pPr>
              <a:lnSpc>
                <a:spcPct val="80000"/>
              </a:lnSpc>
            </a:pPr>
            <a:r>
              <a:rPr lang="en" sz="4800" b="1" dirty="0" err="1">
                <a:solidFill>
                  <a:srgbClr val="FFFFFF"/>
                </a:solidFill>
              </a:rPr>
              <a:t>Ekranı</a:t>
            </a:r>
            <a:endParaRPr lang="tr-TR" sz="4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88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1517C394-FF24-0228-F3DE-9DE19EB08B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5" name="Resim 5" descr="tablo içeren bir resim&#10;&#10;Açıklama otomatik olarak oluşturuldu">
            <a:extLst>
              <a:ext uri="{FF2B5EF4-FFF2-40B4-BE49-F238E27FC236}">
                <a16:creationId xmlns:a16="http://schemas.microsoft.com/office/drawing/2014/main" id="{93B68538-F550-03DC-1AF1-78B0B15C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172" y="287302"/>
            <a:ext cx="6709467" cy="4299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Google Shape;136;p18">
            <a:extLst>
              <a:ext uri="{FF2B5EF4-FFF2-40B4-BE49-F238E27FC236}">
                <a16:creationId xmlns:a16="http://schemas.microsoft.com/office/drawing/2014/main" id="{A38D7526-A42F-D939-F621-CC007A1EA76D}"/>
              </a:ext>
            </a:extLst>
          </p:cNvPr>
          <p:cNvSpPr txBox="1">
            <a:spLocks/>
          </p:cNvSpPr>
          <p:nvPr/>
        </p:nvSpPr>
        <p:spPr>
          <a:xfrm>
            <a:off x="134027" y="1770935"/>
            <a:ext cx="2155829" cy="1365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pPr>
              <a:lnSpc>
                <a:spcPct val="80000"/>
              </a:lnSpc>
            </a:pPr>
            <a:r>
              <a:rPr lang="en" sz="4800" b="1" dirty="0" err="1">
                <a:solidFill>
                  <a:srgbClr val="FF6035"/>
                </a:solidFill>
              </a:rPr>
              <a:t>Kod</a:t>
            </a:r>
            <a:endParaRPr lang="en" sz="4800" b="1">
              <a:solidFill>
                <a:srgbClr val="FF6035"/>
              </a:solidFill>
            </a:endParaRPr>
          </a:p>
          <a:p>
            <a:pPr>
              <a:lnSpc>
                <a:spcPct val="80000"/>
              </a:lnSpc>
            </a:pPr>
            <a:r>
              <a:rPr lang="en" sz="4800" b="1" dirty="0" err="1">
                <a:solidFill>
                  <a:srgbClr val="FFFFFF"/>
                </a:solidFill>
              </a:rPr>
              <a:t>Örneği</a:t>
            </a:r>
            <a:endParaRPr lang="tr-TR" sz="4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5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b="1" dirty="0">
                <a:solidFill>
                  <a:schemeClr val="accent1"/>
                </a:solidFill>
              </a:rPr>
              <a:t>SUNUM ÖZETİ</a:t>
            </a:r>
            <a:endParaRPr lang="tr-TR" b="1">
              <a:solidFill>
                <a:schemeClr val="accent1"/>
              </a:solidFill>
            </a:endParaRPr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913175" y="1616754"/>
            <a:ext cx="59448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╸"/>
            </a:pPr>
            <a:r>
              <a:rPr lang="en" sz="2800" dirty="0"/>
              <a:t>Ekip</a:t>
            </a:r>
            <a:endParaRPr lang="tr-TR" sz="2800" dirty="0"/>
          </a:p>
          <a:p>
            <a:pPr>
              <a:spcBef>
                <a:spcPts val="0"/>
              </a:spcBef>
            </a:pPr>
            <a:r>
              <a:rPr lang="en" sz="2800" dirty="0" err="1"/>
              <a:t>Hasat</a:t>
            </a:r>
            <a:r>
              <a:rPr lang="en" sz="2800" dirty="0"/>
              <a:t> </a:t>
            </a:r>
            <a:r>
              <a:rPr lang="en" sz="2800" dirty="0" err="1"/>
              <a:t>Hakkında</a:t>
            </a:r>
            <a:r>
              <a:rPr lang="en" sz="2800" dirty="0"/>
              <a:t> Bilgi</a:t>
            </a:r>
            <a:endParaRPr sz="2800"/>
          </a:p>
          <a:p>
            <a:pPr>
              <a:spcBef>
                <a:spcPts val="0"/>
              </a:spcBef>
            </a:pPr>
            <a:r>
              <a:rPr lang="en" sz="2800" dirty="0" err="1"/>
              <a:t>Hasat'ın</a:t>
            </a:r>
            <a:r>
              <a:rPr lang="en" sz="2800" dirty="0"/>
              <a:t> </a:t>
            </a:r>
            <a:r>
              <a:rPr lang="en" sz="2800" dirty="0" err="1"/>
              <a:t>Geleceği</a:t>
            </a:r>
          </a:p>
          <a:p>
            <a:pPr>
              <a:spcBef>
                <a:spcPts val="0"/>
              </a:spcBef>
            </a:pPr>
            <a:r>
              <a:rPr lang="en" sz="2800" dirty="0" err="1"/>
              <a:t>Hasat</a:t>
            </a:r>
            <a:r>
              <a:rPr lang="en" sz="2800" dirty="0"/>
              <a:t> </a:t>
            </a:r>
            <a:r>
              <a:rPr lang="en" sz="2800" dirty="0" err="1"/>
              <a:t>Hakkında</a:t>
            </a:r>
            <a:r>
              <a:rPr lang="en" sz="2800" dirty="0"/>
              <a:t> </a:t>
            </a:r>
            <a:r>
              <a:rPr lang="en" sz="2800" dirty="0" err="1"/>
              <a:t>Görseller</a:t>
            </a:r>
            <a:endParaRPr lang="en" sz="2800" dirty="0"/>
          </a:p>
          <a:p>
            <a:pPr>
              <a:spcBef>
                <a:spcPts val="0"/>
              </a:spcBef>
            </a:pPr>
            <a:r>
              <a:rPr lang="en" sz="2800" dirty="0" err="1"/>
              <a:t>Hasat</a:t>
            </a:r>
            <a:r>
              <a:rPr lang="en" sz="2800" dirty="0"/>
              <a:t> Kodu </a:t>
            </a:r>
            <a:r>
              <a:rPr lang="en" sz="2800" dirty="0" err="1"/>
              <a:t>Hakkında</a:t>
            </a:r>
            <a:r>
              <a:rPr lang="en" sz="2800" dirty="0"/>
              <a:t> </a:t>
            </a:r>
            <a:r>
              <a:rPr lang="en" sz="2800" dirty="0" err="1"/>
              <a:t>Bilgiler</a:t>
            </a:r>
            <a:endParaRPr lang="en" sz="2800"/>
          </a:p>
          <a:p>
            <a:pPr>
              <a:spcBef>
                <a:spcPts val="0"/>
              </a:spcBef>
            </a:pPr>
            <a:r>
              <a:rPr lang="en" sz="2800" dirty="0" err="1"/>
              <a:t>Kaynakça</a:t>
            </a:r>
            <a:endParaRPr lang="en" sz="2800"/>
          </a:p>
        </p:txBody>
      </p:sp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1584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1517C394-FF24-0228-F3DE-9DE19EB08B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93B68538-F550-03DC-1AF1-78B0B15C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172" y="657940"/>
            <a:ext cx="6709467" cy="1379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Google Shape;136;p18">
            <a:extLst>
              <a:ext uri="{FF2B5EF4-FFF2-40B4-BE49-F238E27FC236}">
                <a16:creationId xmlns:a16="http://schemas.microsoft.com/office/drawing/2014/main" id="{A38D7526-A42F-D939-F621-CC007A1EA76D}"/>
              </a:ext>
            </a:extLst>
          </p:cNvPr>
          <p:cNvSpPr txBox="1">
            <a:spLocks/>
          </p:cNvSpPr>
          <p:nvPr/>
        </p:nvSpPr>
        <p:spPr>
          <a:xfrm>
            <a:off x="134027" y="1145520"/>
            <a:ext cx="2155829" cy="1990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pPr>
              <a:lnSpc>
                <a:spcPct val="80000"/>
              </a:lnSpc>
            </a:pPr>
            <a:r>
              <a:rPr lang="en" sz="4800" b="1" dirty="0">
                <a:solidFill>
                  <a:srgbClr val="FF6035"/>
                </a:solidFill>
              </a:rPr>
              <a:t>Veri </a:t>
            </a:r>
            <a:r>
              <a:rPr lang="en" sz="4800" b="1" dirty="0" err="1">
                <a:solidFill>
                  <a:srgbClr val="FF6035"/>
                </a:solidFill>
              </a:rPr>
              <a:t>Tabanı</a:t>
            </a:r>
          </a:p>
          <a:p>
            <a:pPr>
              <a:lnSpc>
                <a:spcPct val="80000"/>
              </a:lnSpc>
            </a:pPr>
            <a:r>
              <a:rPr lang="en" sz="4800" b="1" dirty="0" err="1">
                <a:solidFill>
                  <a:srgbClr val="FFFFFF"/>
                </a:solidFill>
              </a:rPr>
              <a:t>Örneği</a:t>
            </a:r>
            <a:endParaRPr lang="tr-TR" sz="4800" dirty="0" err="1">
              <a:solidFill>
                <a:schemeClr val="bg1"/>
              </a:solidFill>
            </a:endParaRPr>
          </a:p>
        </p:txBody>
      </p:sp>
      <p:pic>
        <p:nvPicPr>
          <p:cNvPr id="3" name="Resim 5">
            <a:extLst>
              <a:ext uri="{FF2B5EF4-FFF2-40B4-BE49-F238E27FC236}">
                <a16:creationId xmlns:a16="http://schemas.microsoft.com/office/drawing/2014/main" id="{BDF29BB5-F7B0-B482-2500-E32E8D7FA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172" y="2800992"/>
            <a:ext cx="6709467" cy="1234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8522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b="1" dirty="0">
                <a:solidFill>
                  <a:schemeClr val="accent1"/>
                </a:solidFill>
              </a:rPr>
              <a:t>KAYNAKÇA</a:t>
            </a:r>
            <a:endParaRPr lang="tr-TR">
              <a:solidFill>
                <a:schemeClr val="accent1"/>
              </a:solidFill>
            </a:endParaRPr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600468" y="1789282"/>
            <a:ext cx="7950440" cy="17818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4400" dirty="0"/>
              <a:t>Stackoverflow.com</a:t>
            </a:r>
          </a:p>
          <a:p>
            <a:r>
              <a:rPr lang="en" sz="4400" dirty="0"/>
              <a:t>Youtube.com</a:t>
            </a:r>
          </a:p>
        </p:txBody>
      </p:sp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4199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 txBox="1">
            <a:spLocks noGrp="1"/>
          </p:cNvSpPr>
          <p:nvPr>
            <p:ph type="title"/>
          </p:nvPr>
        </p:nvSpPr>
        <p:spPr>
          <a:xfrm>
            <a:off x="492638" y="1976524"/>
            <a:ext cx="5441229" cy="170590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5400" b="1" dirty="0">
                <a:solidFill>
                  <a:schemeClr val="accent1"/>
                </a:solidFill>
              </a:rPr>
              <a:t>Bizi </a:t>
            </a:r>
            <a:r>
              <a:rPr lang="en" sz="5400" b="1" dirty="0" err="1">
                <a:solidFill>
                  <a:schemeClr val="accent1"/>
                </a:solidFill>
              </a:rPr>
              <a:t>dinlediğiniz</a:t>
            </a:r>
            <a:r>
              <a:rPr lang="en" sz="5400" b="1" dirty="0">
                <a:solidFill>
                  <a:schemeClr val="accent1"/>
                </a:solidFill>
              </a:rPr>
              <a:t> </a:t>
            </a:r>
            <a:r>
              <a:rPr lang="en" sz="5400" b="1" dirty="0" err="1">
                <a:solidFill>
                  <a:schemeClr val="accent1"/>
                </a:solidFill>
              </a:rPr>
              <a:t>için</a:t>
            </a:r>
            <a:r>
              <a:rPr lang="en" sz="5400" b="1" dirty="0">
                <a:solidFill>
                  <a:schemeClr val="accent1"/>
                </a:solidFill>
              </a:rPr>
              <a:t> </a:t>
            </a:r>
            <a:r>
              <a:rPr lang="en" sz="5400" b="1" dirty="0" err="1">
                <a:solidFill>
                  <a:schemeClr val="accent1"/>
                </a:solidFill>
              </a:rPr>
              <a:t>teşekkürler</a:t>
            </a:r>
            <a:r>
              <a:rPr lang="en" sz="5400" b="1" dirty="0">
                <a:solidFill>
                  <a:schemeClr val="accent1"/>
                </a:solidFill>
              </a:rPr>
              <a:t>!</a:t>
            </a:r>
            <a:endParaRPr lang="tr-TR" sz="5400" b="1"/>
          </a:p>
        </p:txBody>
      </p:sp>
      <p:sp>
        <p:nvSpPr>
          <p:cNvPr id="339" name="Google Shape;339;p3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40" name="Google Shape;340;p36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6153361" y="485219"/>
            <a:ext cx="2645586" cy="259167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10869"/>
                </a:lnTo>
                <a:cubicBezTo>
                  <a:pt x="0" y="16795"/>
                  <a:pt x="4805" y="21600"/>
                  <a:pt x="10731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" name="Google Shape;337;p36">
            <a:extLst>
              <a:ext uri="{FF2B5EF4-FFF2-40B4-BE49-F238E27FC236}">
                <a16:creationId xmlns:a16="http://schemas.microsoft.com/office/drawing/2014/main" id="{74EBDF71-897C-1431-A7E9-562692750613}"/>
              </a:ext>
            </a:extLst>
          </p:cNvPr>
          <p:cNvSpPr txBox="1">
            <a:spLocks/>
          </p:cNvSpPr>
          <p:nvPr/>
        </p:nvSpPr>
        <p:spPr>
          <a:xfrm>
            <a:off x="461728" y="4037519"/>
            <a:ext cx="5926466" cy="71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r>
              <a:rPr lang="en" sz="4000" dirty="0">
                <a:solidFill>
                  <a:srgbClr val="FFFFFF"/>
                </a:solidFill>
              </a:rPr>
              <a:t>- HASAT </a:t>
            </a:r>
            <a:r>
              <a:rPr lang="en" sz="4000" dirty="0" err="1">
                <a:solidFill>
                  <a:srgbClr val="FFFFFF"/>
                </a:solidFill>
              </a:rPr>
              <a:t>Ulaşım</a:t>
            </a:r>
            <a:r>
              <a:rPr lang="en" sz="4000" dirty="0">
                <a:solidFill>
                  <a:srgbClr val="FFFFFF"/>
                </a:solidFill>
              </a:rPr>
              <a:t> </a:t>
            </a:r>
            <a:r>
              <a:rPr lang="en" sz="4000" dirty="0" err="1">
                <a:solidFill>
                  <a:srgbClr val="FFFFFF"/>
                </a:solidFill>
              </a:rPr>
              <a:t>sunar</a:t>
            </a:r>
            <a:r>
              <a:rPr lang="en" sz="4000" dirty="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Ekip</a:t>
            </a:r>
            <a:endParaRPr lang="tr-TR" b="1" dirty="0">
              <a:solidFill>
                <a:schemeClr val="accent1"/>
              </a:solidFill>
            </a:endParaRPr>
          </a:p>
        </p:txBody>
      </p:sp>
      <p:sp>
        <p:nvSpPr>
          <p:cNvPr id="543" name="Google Shape;543;p4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</a:p>
        </p:txBody>
      </p:sp>
      <p:sp>
        <p:nvSpPr>
          <p:cNvPr id="545" name="Google Shape;545;p46"/>
          <p:cNvSpPr txBox="1"/>
          <p:nvPr/>
        </p:nvSpPr>
        <p:spPr>
          <a:xfrm>
            <a:off x="871108" y="1858594"/>
            <a:ext cx="3559539" cy="169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44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Hakan </a:t>
            </a:r>
            <a:r>
              <a:rPr lang="en" sz="4400" b="1" dirty="0" err="1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Güzelgülgen</a:t>
            </a:r>
            <a:br>
              <a:rPr lang="en" sz="4400" b="1" dirty="0">
                <a:latin typeface="Raleway"/>
                <a:ea typeface="Raleway"/>
                <a:cs typeface="Raleway"/>
              </a:rPr>
            </a:br>
            <a:endParaRPr lang="en" sz="4400" b="1" dirty="0">
              <a:solidFill>
                <a:schemeClr val="bg1"/>
              </a:solidFill>
              <a:latin typeface="Raleway"/>
              <a:ea typeface="Raleway"/>
              <a:cs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sz="4400" dirty="0">
              <a:solidFill>
                <a:schemeClr val="lt1"/>
              </a:solidFill>
              <a:latin typeface="Raleway"/>
              <a:ea typeface="Raleway"/>
              <a:cs typeface="Raleway"/>
            </a:endParaRPr>
          </a:p>
        </p:txBody>
      </p:sp>
      <p:sp>
        <p:nvSpPr>
          <p:cNvPr id="6" name="Google Shape;545;p46">
            <a:extLst>
              <a:ext uri="{FF2B5EF4-FFF2-40B4-BE49-F238E27FC236}">
                <a16:creationId xmlns:a16="http://schemas.microsoft.com/office/drawing/2014/main" id="{5E6FD11B-A450-42FD-D1E3-32E6FC965E8E}"/>
              </a:ext>
            </a:extLst>
          </p:cNvPr>
          <p:cNvSpPr txBox="1"/>
          <p:nvPr/>
        </p:nvSpPr>
        <p:spPr>
          <a:xfrm>
            <a:off x="4979439" y="1858594"/>
            <a:ext cx="3559539" cy="169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44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Salih </a:t>
            </a:r>
          </a:p>
          <a:p>
            <a:pPr algn="ctr"/>
            <a:r>
              <a:rPr lang="en" sz="4400" b="1" dirty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Karagöz</a:t>
            </a:r>
            <a:br>
              <a:rPr lang="en" sz="4400" b="1" dirty="0">
                <a:latin typeface="Raleway"/>
                <a:ea typeface="Raleway"/>
                <a:cs typeface="Raleway"/>
              </a:rPr>
            </a:br>
            <a:endParaRPr lang="en" sz="4400" b="1">
              <a:solidFill>
                <a:schemeClr val="bg1"/>
              </a:solidFill>
              <a:latin typeface="Raleway"/>
              <a:ea typeface="Raleway"/>
              <a:cs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sz="4400" dirty="0">
              <a:solidFill>
                <a:schemeClr val="lt1"/>
              </a:solidFill>
              <a:latin typeface="Raleway"/>
              <a:ea typeface="Raleway"/>
              <a:cs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54069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b="1" dirty="0">
                <a:solidFill>
                  <a:schemeClr val="accent1"/>
                </a:solidFill>
              </a:rPr>
              <a:t>HASAT </a:t>
            </a:r>
            <a:r>
              <a:rPr lang="en" b="1" dirty="0"/>
              <a:t>Nedir?</a:t>
            </a:r>
            <a:endParaRPr lang="tr-TR" b="1"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665166" y="1735367"/>
            <a:ext cx="7680865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en" sz="3600" dirty="0"/>
              <a:t>HASAT, </a:t>
            </a:r>
            <a:r>
              <a:rPr lang="en" sz="3600" dirty="0" err="1"/>
              <a:t>otobüslere</a:t>
            </a:r>
            <a:r>
              <a:rPr lang="en" sz="3600" dirty="0"/>
              <a:t> </a:t>
            </a:r>
            <a:r>
              <a:rPr lang="en" sz="3600" dirty="0" err="1"/>
              <a:t>binerken</a:t>
            </a:r>
            <a:r>
              <a:rPr lang="en" sz="3600" dirty="0"/>
              <a:t> </a:t>
            </a:r>
            <a:r>
              <a:rPr lang="en" sz="3600" dirty="0" err="1"/>
              <a:t>kullandığınız</a:t>
            </a:r>
            <a:r>
              <a:rPr lang="en" sz="3600" dirty="0"/>
              <a:t> </a:t>
            </a:r>
            <a:r>
              <a:rPr lang="en" sz="3600" dirty="0" err="1"/>
              <a:t>kartları</a:t>
            </a:r>
            <a:r>
              <a:rPr lang="en" sz="3600" dirty="0"/>
              <a:t> </a:t>
            </a:r>
            <a:r>
              <a:rPr lang="en" sz="3600" dirty="0" err="1"/>
              <a:t>yönetebildiğiniz</a:t>
            </a:r>
            <a:r>
              <a:rPr lang="en" sz="3600" dirty="0"/>
              <a:t> </a:t>
            </a:r>
            <a:r>
              <a:rPr lang="en" sz="3600" dirty="0" err="1"/>
              <a:t>bir</a:t>
            </a:r>
            <a:r>
              <a:rPr lang="en" sz="3600" dirty="0"/>
              <a:t> </a:t>
            </a:r>
            <a:r>
              <a:rPr lang="en" sz="3600" dirty="0" err="1"/>
              <a:t>masaüstü</a:t>
            </a:r>
            <a:r>
              <a:rPr lang="en" sz="3600" dirty="0"/>
              <a:t> </a:t>
            </a:r>
            <a:r>
              <a:rPr lang="en" sz="3600" dirty="0" err="1"/>
              <a:t>uygulamasıdır</a:t>
            </a:r>
            <a:r>
              <a:rPr lang="en" sz="3600" dirty="0"/>
              <a:t>.</a:t>
            </a:r>
          </a:p>
        </p:txBody>
      </p:sp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5449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b="1" dirty="0">
                <a:solidFill>
                  <a:schemeClr val="tx1"/>
                </a:solidFill>
              </a:rPr>
              <a:t>Neden </a:t>
            </a:r>
            <a:r>
              <a:rPr lang="en" b="1" dirty="0">
                <a:solidFill>
                  <a:schemeClr val="accent1"/>
                </a:solidFill>
              </a:rPr>
              <a:t>ESHOT </a:t>
            </a:r>
            <a:r>
              <a:rPr lang="en" b="1" dirty="0" err="1">
                <a:solidFill>
                  <a:schemeClr val="tx1"/>
                </a:solidFill>
              </a:rPr>
              <a:t>yerine</a:t>
            </a:r>
            <a:r>
              <a:rPr lang="en" b="1" dirty="0">
                <a:solidFill>
                  <a:schemeClr val="tx1"/>
                </a:solidFill>
              </a:rPr>
              <a:t> </a:t>
            </a:r>
            <a:r>
              <a:rPr lang="en" b="1" dirty="0">
                <a:solidFill>
                  <a:schemeClr val="accent1"/>
                </a:solidFill>
              </a:rPr>
              <a:t>HASAT?</a:t>
            </a:r>
            <a:endParaRPr lang="tr-TR"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600468" y="1789282"/>
            <a:ext cx="7950440" cy="22455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dirty="0"/>
              <a:t>Daha </a:t>
            </a:r>
            <a:r>
              <a:rPr lang="en" dirty="0" err="1"/>
              <a:t>ucuz</a:t>
            </a:r>
            <a:r>
              <a:rPr lang="en" dirty="0"/>
              <a:t> </a:t>
            </a:r>
            <a:r>
              <a:rPr lang="en" dirty="0" err="1"/>
              <a:t>ulaşım</a:t>
            </a:r>
            <a:r>
              <a:rPr lang="en" dirty="0"/>
              <a:t>.</a:t>
            </a:r>
          </a:p>
          <a:p>
            <a:r>
              <a:rPr lang="en" dirty="0"/>
              <a:t>7/24 </a:t>
            </a:r>
            <a:r>
              <a:rPr lang="en" dirty="0" err="1"/>
              <a:t>ulaşabildiğiniz</a:t>
            </a:r>
            <a:r>
              <a:rPr lang="en" dirty="0"/>
              <a:t> </a:t>
            </a:r>
            <a:r>
              <a:rPr lang="en" dirty="0" err="1"/>
              <a:t>sistem</a:t>
            </a:r>
            <a:r>
              <a:rPr lang="en" dirty="0"/>
              <a:t>.</a:t>
            </a:r>
          </a:p>
          <a:p>
            <a:r>
              <a:rPr lang="en" dirty="0" err="1"/>
              <a:t>İnternetten</a:t>
            </a:r>
            <a:r>
              <a:rPr lang="en" dirty="0"/>
              <a:t> </a:t>
            </a:r>
            <a:r>
              <a:rPr lang="en" dirty="0" err="1"/>
              <a:t>yükleme</a:t>
            </a:r>
            <a:r>
              <a:rPr lang="en" dirty="0"/>
              <a:t> </a:t>
            </a:r>
            <a:r>
              <a:rPr lang="en" dirty="0" err="1"/>
              <a:t>yapıldığında</a:t>
            </a:r>
            <a:r>
              <a:rPr lang="en" dirty="0"/>
              <a:t> </a:t>
            </a:r>
            <a:r>
              <a:rPr lang="en" dirty="0" err="1"/>
              <a:t>direkt</a:t>
            </a:r>
            <a:r>
              <a:rPr lang="en" dirty="0"/>
              <a:t> </a:t>
            </a:r>
            <a:r>
              <a:rPr lang="en" dirty="0" err="1"/>
              <a:t>olarak</a:t>
            </a:r>
            <a:r>
              <a:rPr lang="en" dirty="0"/>
              <a:t> </a:t>
            </a:r>
            <a:r>
              <a:rPr lang="en" dirty="0" err="1"/>
              <a:t>karta</a:t>
            </a:r>
            <a:r>
              <a:rPr lang="en" dirty="0"/>
              <a:t> </a:t>
            </a:r>
            <a:r>
              <a:rPr lang="en" dirty="0" err="1"/>
              <a:t>etki</a:t>
            </a:r>
            <a:r>
              <a:rPr lang="en" dirty="0"/>
              <a:t> </a:t>
            </a:r>
            <a:r>
              <a:rPr lang="en" dirty="0" err="1"/>
              <a:t>etmesi</a:t>
            </a:r>
            <a:r>
              <a:rPr lang="en" dirty="0"/>
              <a:t>.</a:t>
            </a:r>
          </a:p>
          <a:p>
            <a:r>
              <a:rPr lang="en" dirty="0"/>
              <a:t>Daha </a:t>
            </a:r>
            <a:r>
              <a:rPr lang="en" dirty="0" err="1"/>
              <a:t>sade</a:t>
            </a:r>
            <a:r>
              <a:rPr lang="en" dirty="0"/>
              <a:t>, </a:t>
            </a:r>
            <a:r>
              <a:rPr lang="en" dirty="0" err="1"/>
              <a:t>daha</a:t>
            </a:r>
            <a:r>
              <a:rPr lang="en" dirty="0"/>
              <a:t> </a:t>
            </a:r>
            <a:r>
              <a:rPr lang="en" dirty="0" err="1"/>
              <a:t>kolay</a:t>
            </a:r>
            <a:r>
              <a:rPr lang="en" dirty="0"/>
              <a:t>, </a:t>
            </a:r>
            <a:r>
              <a:rPr lang="en" dirty="0" err="1"/>
              <a:t>daha</a:t>
            </a:r>
            <a:r>
              <a:rPr lang="en" dirty="0"/>
              <a:t> </a:t>
            </a:r>
            <a:r>
              <a:rPr lang="en" dirty="0" err="1"/>
              <a:t>sorunsuz</a:t>
            </a:r>
            <a:r>
              <a:rPr lang="en" dirty="0"/>
              <a:t> </a:t>
            </a:r>
            <a:r>
              <a:rPr lang="en" dirty="0" err="1"/>
              <a:t>bir</a:t>
            </a:r>
            <a:r>
              <a:rPr lang="en" dirty="0"/>
              <a:t> </a:t>
            </a:r>
            <a:r>
              <a:rPr lang="en" dirty="0" err="1"/>
              <a:t>arayüz</a:t>
            </a:r>
            <a:r>
              <a:rPr lang="en" dirty="0"/>
              <a:t>.</a:t>
            </a:r>
          </a:p>
        </p:txBody>
      </p:sp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337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b="1" dirty="0" err="1">
                <a:solidFill>
                  <a:schemeClr val="accent1"/>
                </a:solidFill>
              </a:rPr>
              <a:t>HASAT</a:t>
            </a:r>
            <a:r>
              <a:rPr lang="en" b="1" dirty="0" err="1">
                <a:solidFill>
                  <a:schemeClr val="tx1"/>
                </a:solidFill>
              </a:rPr>
              <a:t>'ın</a:t>
            </a:r>
            <a:r>
              <a:rPr lang="en" b="1" dirty="0">
                <a:solidFill>
                  <a:schemeClr val="tx1"/>
                </a:solidFill>
              </a:rPr>
              <a:t> </a:t>
            </a:r>
            <a:r>
              <a:rPr lang="en" b="1" dirty="0" err="1">
                <a:solidFill>
                  <a:schemeClr val="tx1"/>
                </a:solidFill>
              </a:rPr>
              <a:t>Geleceği</a:t>
            </a:r>
            <a:endParaRPr lang="tr-TR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600468" y="1541273"/>
            <a:ext cx="7950440" cy="29140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33400" indent="-457200"/>
            <a:r>
              <a:rPr lang="en" sz="3200" dirty="0" err="1"/>
              <a:t>Kod</a:t>
            </a:r>
            <a:r>
              <a:rPr lang="en" sz="3200" dirty="0"/>
              <a:t> </a:t>
            </a:r>
            <a:r>
              <a:rPr lang="en" sz="3200" dirty="0" err="1"/>
              <a:t>temizliği</a:t>
            </a:r>
            <a:r>
              <a:rPr lang="en" sz="3200" dirty="0"/>
              <a:t>.</a:t>
            </a:r>
          </a:p>
          <a:p>
            <a:pPr marL="533400" indent="-457200"/>
            <a:r>
              <a:rPr lang="en" sz="3200" dirty="0"/>
              <a:t>Veri </a:t>
            </a:r>
            <a:r>
              <a:rPr lang="en" sz="3200" dirty="0" err="1"/>
              <a:t>tabanı</a:t>
            </a:r>
            <a:r>
              <a:rPr lang="en" sz="3200" dirty="0"/>
              <a:t> </a:t>
            </a:r>
            <a:r>
              <a:rPr lang="en" sz="3200" dirty="0" err="1"/>
              <a:t>değişikliği</a:t>
            </a:r>
            <a:r>
              <a:rPr lang="en" sz="3200" dirty="0"/>
              <a:t>.</a:t>
            </a:r>
          </a:p>
          <a:p>
            <a:pPr marL="533400" indent="-457200"/>
            <a:r>
              <a:rPr lang="en" sz="3200" dirty="0"/>
              <a:t>Mobil </a:t>
            </a:r>
            <a:r>
              <a:rPr lang="en" sz="3200" dirty="0" err="1"/>
              <a:t>uygulama</a:t>
            </a:r>
            <a:r>
              <a:rPr lang="en" sz="3200" dirty="0"/>
              <a:t> </a:t>
            </a:r>
            <a:r>
              <a:rPr lang="en" sz="3200" dirty="0" err="1"/>
              <a:t>geliştirilmesi</a:t>
            </a:r>
            <a:r>
              <a:rPr lang="en" sz="3200" dirty="0"/>
              <a:t>.</a:t>
            </a:r>
            <a:endParaRPr lang="tr-TR"/>
          </a:p>
          <a:p>
            <a:r>
              <a:rPr lang="en" sz="3200" dirty="0"/>
              <a:t>Belediye </a:t>
            </a:r>
            <a:r>
              <a:rPr lang="en" sz="3200" dirty="0" err="1"/>
              <a:t>ile</a:t>
            </a:r>
            <a:r>
              <a:rPr lang="en" sz="3200" dirty="0"/>
              <a:t> </a:t>
            </a:r>
            <a:r>
              <a:rPr lang="en" sz="3200" dirty="0" err="1"/>
              <a:t>anlaşılması</a:t>
            </a:r>
            <a:r>
              <a:rPr lang="en" sz="3200" dirty="0"/>
              <a:t>.</a:t>
            </a:r>
          </a:p>
          <a:p>
            <a:r>
              <a:rPr lang="en" sz="3200" dirty="0" err="1"/>
              <a:t>Hizmete</a:t>
            </a:r>
            <a:r>
              <a:rPr lang="en" sz="3200" dirty="0"/>
              <a:t> </a:t>
            </a:r>
            <a:r>
              <a:rPr lang="en" sz="3200" dirty="0" err="1"/>
              <a:t>başlangıç</a:t>
            </a:r>
            <a:r>
              <a:rPr lang="en" sz="3200" dirty="0"/>
              <a:t>.</a:t>
            </a:r>
          </a:p>
        </p:txBody>
      </p:sp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0575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4274706" y="1371964"/>
            <a:ext cx="4269299" cy="187213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" sz="7200" b="1" dirty="0">
                <a:solidFill>
                  <a:schemeClr val="accent1"/>
                </a:solidFill>
              </a:rPr>
              <a:t>HASAT </a:t>
            </a:r>
            <a:br>
              <a:rPr lang="en" sz="7200" b="1" dirty="0">
                <a:solidFill>
                  <a:srgbClr val="FF6035"/>
                </a:solidFill>
              </a:rPr>
            </a:br>
            <a:r>
              <a:rPr lang="en" sz="7200" b="1" dirty="0" err="1">
                <a:solidFill>
                  <a:srgbClr val="FFFFFF"/>
                </a:solidFill>
              </a:rPr>
              <a:t>görselleri</a:t>
            </a:r>
            <a:endParaRPr lang="tr-TR" sz="7200" b="1" dirty="0" err="1">
              <a:solidFill>
                <a:schemeClr val="lt1"/>
              </a:solidFill>
            </a:endParaRPr>
          </a:p>
        </p:txBody>
      </p:sp>
      <p:grpSp>
        <p:nvGrpSpPr>
          <p:cNvPr id="141" name="Google Shape;141;p18"/>
          <p:cNvGrpSpPr/>
          <p:nvPr/>
        </p:nvGrpSpPr>
        <p:grpSpPr>
          <a:xfrm rot="-587398">
            <a:off x="1525367" y="2980185"/>
            <a:ext cx="762543" cy="762457"/>
            <a:chOff x="576250" y="4319400"/>
            <a:chExt cx="442075" cy="442050"/>
          </a:xfrm>
        </p:grpSpPr>
        <p:sp>
          <p:nvSpPr>
            <p:cNvPr id="142" name="Google Shape;142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8"/>
          <p:cNvSpPr/>
          <p:nvPr/>
        </p:nvSpPr>
        <p:spPr>
          <a:xfrm>
            <a:off x="1190695" y="1312585"/>
            <a:ext cx="289939" cy="27680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2697081">
            <a:off x="3101120" y="2729714"/>
            <a:ext cx="440095" cy="42021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449277" y="2489853"/>
            <a:ext cx="176266" cy="16837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1280597">
            <a:off x="989841" y="2147546"/>
            <a:ext cx="176235" cy="16835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</a:t>
            </a: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B7744F6C-B023-95C5-C53D-5F91AC524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20000">
            <a:off x="1725915" y="1063877"/>
            <a:ext cx="1643334" cy="16379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1517C394-FF24-0228-F3DE-9DE19EB08B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</a:t>
            </a:r>
            <a:endParaRPr lang="tr-TR" dirty="0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93B68538-F550-03DC-1AF1-78B0B15C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739" y="436791"/>
            <a:ext cx="5978104" cy="4021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Google Shape;136;p18">
            <a:extLst>
              <a:ext uri="{FF2B5EF4-FFF2-40B4-BE49-F238E27FC236}">
                <a16:creationId xmlns:a16="http://schemas.microsoft.com/office/drawing/2014/main" id="{DCE54FDF-EFB1-26C7-05CD-6F1AF739F0F6}"/>
              </a:ext>
            </a:extLst>
          </p:cNvPr>
          <p:cNvSpPr txBox="1">
            <a:spLocks/>
          </p:cNvSpPr>
          <p:nvPr/>
        </p:nvSpPr>
        <p:spPr>
          <a:xfrm>
            <a:off x="155593" y="1285699"/>
            <a:ext cx="2899856" cy="1872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pPr>
              <a:lnSpc>
                <a:spcPct val="80000"/>
              </a:lnSpc>
            </a:pPr>
            <a:r>
              <a:rPr lang="en" sz="6600" b="1" dirty="0" err="1">
                <a:solidFill>
                  <a:schemeClr val="accent1"/>
                </a:solidFill>
              </a:rPr>
              <a:t>Giriş</a:t>
            </a:r>
            <a:r>
              <a:rPr lang="en" sz="6600" b="1" dirty="0">
                <a:solidFill>
                  <a:schemeClr val="bg1"/>
                </a:solidFill>
              </a:rPr>
              <a:t> </a:t>
            </a:r>
            <a:r>
              <a:rPr lang="en" sz="6600" b="1" dirty="0" err="1">
                <a:solidFill>
                  <a:schemeClr val="bg1"/>
                </a:solidFill>
              </a:rPr>
              <a:t>Ekranı</a:t>
            </a:r>
            <a:endParaRPr lang="tr-TR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71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1517C394-FF24-0228-F3DE-9DE19EB08B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93B68538-F550-03DC-1AF1-78B0B15C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739" y="519595"/>
            <a:ext cx="6085934" cy="3791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Google Shape;136;p18">
            <a:extLst>
              <a:ext uri="{FF2B5EF4-FFF2-40B4-BE49-F238E27FC236}">
                <a16:creationId xmlns:a16="http://schemas.microsoft.com/office/drawing/2014/main" id="{DCE54FDF-EFB1-26C7-05CD-6F1AF739F0F6}"/>
              </a:ext>
            </a:extLst>
          </p:cNvPr>
          <p:cNvSpPr txBox="1">
            <a:spLocks/>
          </p:cNvSpPr>
          <p:nvPr/>
        </p:nvSpPr>
        <p:spPr>
          <a:xfrm>
            <a:off x="155593" y="1285699"/>
            <a:ext cx="2899856" cy="1872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pPr>
              <a:lnSpc>
                <a:spcPct val="80000"/>
              </a:lnSpc>
            </a:pPr>
            <a:r>
              <a:rPr lang="en" sz="6600" b="1" dirty="0" err="1">
                <a:solidFill>
                  <a:schemeClr val="accent1"/>
                </a:solidFill>
              </a:rPr>
              <a:t>Kayıt</a:t>
            </a:r>
            <a:endParaRPr lang="tr-TR" sz="6600" dirty="0" err="1">
              <a:solidFill>
                <a:srgbClr val="FFFFFF"/>
              </a:solidFill>
            </a:endParaRPr>
          </a:p>
          <a:p>
            <a:pPr>
              <a:lnSpc>
                <a:spcPct val="80000"/>
              </a:lnSpc>
            </a:pPr>
            <a:r>
              <a:rPr lang="en" sz="6600" b="1" dirty="0" err="1">
                <a:solidFill>
                  <a:srgbClr val="FFFFFF"/>
                </a:solidFill>
              </a:rPr>
              <a:t>Ekranı</a:t>
            </a:r>
            <a:endParaRPr lang="tr-TR" sz="66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575591"/>
      </p:ext>
    </p:extLst>
  </p:cSld>
  <p:clrMapOvr>
    <a:masterClrMapping/>
  </p:clrMapOvr>
</p:sld>
</file>

<file path=ppt/theme/theme1.xml><?xml version="1.0" encoding="utf-8"?>
<a:theme xmlns:a="http://schemas.openxmlformats.org/drawingml/2006/main" name="Rutland template">
  <a:themeElements>
    <a:clrScheme name="Custom 347">
      <a:dk1>
        <a:srgbClr val="142236"/>
      </a:dk1>
      <a:lt1>
        <a:srgbClr val="FFFFFF"/>
      </a:lt1>
      <a:dk2>
        <a:srgbClr val="667180"/>
      </a:dk2>
      <a:lt2>
        <a:srgbClr val="E5E8EB"/>
      </a:lt2>
      <a:accent1>
        <a:srgbClr val="FF6035"/>
      </a:accent1>
      <a:accent2>
        <a:srgbClr val="BB1C0B"/>
      </a:accent2>
      <a:accent3>
        <a:srgbClr val="1DC8E6"/>
      </a:accent3>
      <a:accent4>
        <a:srgbClr val="0D7FA3"/>
      </a:accent4>
      <a:accent5>
        <a:srgbClr val="8FC55D"/>
      </a:accent5>
      <a:accent6>
        <a:srgbClr val="4E9934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Macintosh PowerPoint</Application>
  <PresentationFormat>Ekran Gösterisi (16:9)</PresentationFormat>
  <Paragraphs>77</Paragraphs>
  <Slides>22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8" baseType="lpstr">
      <vt:lpstr>Red Hat Display Black</vt:lpstr>
      <vt:lpstr>Raleway</vt:lpstr>
      <vt:lpstr>Arial</vt:lpstr>
      <vt:lpstr>Red Hat Display</vt:lpstr>
      <vt:lpstr>Raleway Thin</vt:lpstr>
      <vt:lpstr>Rutland template</vt:lpstr>
      <vt:lpstr> HASAT Ulaşım</vt:lpstr>
      <vt:lpstr>SUNUM ÖZETİ</vt:lpstr>
      <vt:lpstr>Ekip</vt:lpstr>
      <vt:lpstr>HASAT Nedir?</vt:lpstr>
      <vt:lpstr>Neden ESHOT yerine HASAT?</vt:lpstr>
      <vt:lpstr>HASAT'ın Geleceği</vt:lpstr>
      <vt:lpstr>HASAT  görselleri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KAYNAKÇA</vt:lpstr>
      <vt:lpstr>Bizi dinlediğiniz için teşekkürler!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Presentation Title</dc:title>
  <cp:lastModifiedBy>Salih Krgz</cp:lastModifiedBy>
  <cp:revision>290</cp:revision>
  <dcterms:modified xsi:type="dcterms:W3CDTF">2022-06-15T09:27:07Z</dcterms:modified>
</cp:coreProperties>
</file>