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256" r:id="rId2"/>
    <p:sldId id="258" r:id="rId3"/>
    <p:sldId id="259" r:id="rId4"/>
    <p:sldId id="260" r:id="rId5"/>
    <p:sldId id="261" r:id="rId6"/>
    <p:sldId id="262" r:id="rId7"/>
    <p:sldId id="263" r:id="rId8"/>
    <p:sldId id="266" r:id="rId9"/>
    <p:sldId id="267" r:id="rId10"/>
    <p:sldId id="301" r:id="rId11"/>
    <p:sldId id="271" r:id="rId12"/>
    <p:sldId id="275" r:id="rId13"/>
    <p:sldId id="302" r:id="rId14"/>
    <p:sldId id="279" r:id="rId15"/>
    <p:sldId id="303" r:id="rId16"/>
    <p:sldId id="270" r:id="rId17"/>
    <p:sldId id="304" r:id="rId18"/>
    <p:sldId id="278" r:id="rId19"/>
    <p:sldId id="276" r:id="rId20"/>
    <p:sldId id="274" r:id="rId21"/>
    <p:sldId id="305" r:id="rId22"/>
    <p:sldId id="306" r:id="rId23"/>
    <p:sldId id="307" r:id="rId24"/>
    <p:sldId id="281" r:id="rId25"/>
  </p:sldIdLst>
  <p:sldSz cx="9144000" cy="5143500" type="screen16x9"/>
  <p:notesSz cx="6858000" cy="9144000"/>
  <p:embeddedFontLst>
    <p:embeddedFont>
      <p:font typeface="Anaheim" panose="020B0604020202020204" charset="-94"/>
      <p:regular r:id="rId27"/>
    </p:embeddedFont>
    <p:embeddedFont>
      <p:font typeface="Barlow Condensed ExtraBold" panose="00000906000000000000" pitchFamily="2" charset="-94"/>
      <p:bold r:id="rId28"/>
      <p:boldItalic r:id="rId29"/>
    </p:embeddedFont>
    <p:embeddedFont>
      <p:font typeface="Nunito Light" pitchFamily="2" charset="-94"/>
      <p:regular r:id="rId30"/>
      <p:italic r:id="rId31"/>
    </p:embeddedFont>
    <p:embeddedFont>
      <p:font typeface="Overpass Mono" panose="020B0604020202020204" charset="-94"/>
      <p:regular r:id="rId32"/>
      <p:bold r:id="rId33"/>
    </p:embeddedFont>
    <p:embeddedFont>
      <p:font typeface="Raleway SemiBold" pitchFamily="2" charset="-94"/>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B4D82A-2CA1-4FA1-B325-C65AFAD2C383}">
  <a:tblStyle styleId="{AAB4D82A-2CA1-4FA1-B325-C65AFAD2C38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F11185B-A70E-47E2-8233-5DC2F9000A8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424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8d4cbd36da_4_3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8d4cbd36da_4_3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380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941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148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8b34d0e6d4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8b34d0e6d4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283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345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538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tr-TR" dirty="0"/>
              <a:t>BİTİRİM</a:t>
            </a:r>
            <a:br>
              <a:rPr lang="tr-TR" dirty="0"/>
            </a:br>
            <a:r>
              <a:rPr lang="tr-TR" dirty="0"/>
              <a:t>BEŞLİ</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tr-TR" sz="1050" dirty="0">
                <a:solidFill>
                  <a:schemeClr val="dk2"/>
                </a:solidFill>
              </a:rPr>
              <a:t>Cem Ateş – 20212452003</a:t>
            </a:r>
          </a:p>
          <a:p>
            <a:pPr marL="0" lvl="0" indent="0" algn="l" rtl="0">
              <a:spcBef>
                <a:spcPts val="0"/>
              </a:spcBef>
              <a:spcAft>
                <a:spcPts val="0"/>
              </a:spcAft>
              <a:buNone/>
            </a:pPr>
            <a:r>
              <a:rPr lang="tr-TR" sz="1050" dirty="0">
                <a:solidFill>
                  <a:schemeClr val="dk2"/>
                </a:solidFill>
              </a:rPr>
              <a:t>Salih Karagöz – 20212452012</a:t>
            </a:r>
          </a:p>
          <a:p>
            <a:pPr marL="0" lvl="0" indent="0" algn="l" rtl="0">
              <a:spcBef>
                <a:spcPts val="0"/>
              </a:spcBef>
              <a:spcAft>
                <a:spcPts val="0"/>
              </a:spcAft>
              <a:buNone/>
            </a:pPr>
            <a:r>
              <a:rPr lang="tr-TR" sz="1050" dirty="0">
                <a:solidFill>
                  <a:schemeClr val="dk2"/>
                </a:solidFill>
              </a:rPr>
              <a:t>Yağız </a:t>
            </a:r>
            <a:r>
              <a:rPr lang="tr-TR" sz="1050" dirty="0" err="1">
                <a:solidFill>
                  <a:schemeClr val="dk2"/>
                </a:solidFill>
              </a:rPr>
              <a:t>Turasan</a:t>
            </a:r>
            <a:r>
              <a:rPr lang="tr-TR" sz="1050" dirty="0">
                <a:solidFill>
                  <a:schemeClr val="dk2"/>
                </a:solidFill>
              </a:rPr>
              <a:t> – 20212452023</a:t>
            </a:r>
          </a:p>
          <a:p>
            <a:pPr marL="0" lvl="0" indent="0" algn="l" rtl="0">
              <a:spcBef>
                <a:spcPts val="0"/>
              </a:spcBef>
              <a:spcAft>
                <a:spcPts val="0"/>
              </a:spcAft>
              <a:buNone/>
            </a:pPr>
            <a:r>
              <a:rPr lang="tr-TR" sz="1050" dirty="0">
                <a:solidFill>
                  <a:schemeClr val="dk2"/>
                </a:solidFill>
              </a:rPr>
              <a:t>Hüseyin Can Özdemir - 20212452018</a:t>
            </a:r>
          </a:p>
          <a:p>
            <a:pPr marL="0" lvl="0" indent="0" algn="l" rtl="0">
              <a:spcBef>
                <a:spcPts val="0"/>
              </a:spcBef>
              <a:spcAft>
                <a:spcPts val="0"/>
              </a:spcAft>
              <a:buNone/>
            </a:pPr>
            <a:r>
              <a:rPr lang="tr-TR" sz="1050" dirty="0">
                <a:solidFill>
                  <a:schemeClr val="dk2"/>
                </a:solidFill>
              </a:rPr>
              <a:t>Derviş Orhan - 20212452015</a:t>
            </a:r>
          </a:p>
          <a:p>
            <a:pPr marL="0" lvl="0" indent="0" algn="l" rtl="0">
              <a:spcBef>
                <a:spcPts val="0"/>
              </a:spcBef>
              <a:spcAft>
                <a:spcPts val="0"/>
              </a:spcAft>
              <a:buNone/>
            </a:pPr>
            <a:endParaRPr sz="2100" dirty="0">
              <a:solidFill>
                <a:schemeClr val="dk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tr-TR" dirty="0"/>
              <a:t>İÇERİK</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tr-TR" dirty="0"/>
              <a:t>2</a:t>
            </a:r>
            <a:endParaRPr dirty="0"/>
          </a:p>
        </p:txBody>
      </p:sp>
    </p:spTree>
    <p:extLst>
      <p:ext uri="{BB962C8B-B14F-4D97-AF65-F5344CB8AC3E}">
        <p14:creationId xmlns:p14="http://schemas.microsoft.com/office/powerpoint/2010/main" val="265925707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2"/>
          <p:cNvSpPr/>
          <p:nvPr/>
        </p:nvSpPr>
        <p:spPr>
          <a:xfrm>
            <a:off x="0" y="3091250"/>
            <a:ext cx="2637600" cy="51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2"/>
          <p:cNvSpPr/>
          <p:nvPr/>
        </p:nvSpPr>
        <p:spPr>
          <a:xfrm>
            <a:off x="0" y="1581150"/>
            <a:ext cx="2637600" cy="51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2"/>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SUNUCULARIMIZ</a:t>
            </a:r>
            <a:endParaRPr dirty="0"/>
          </a:p>
        </p:txBody>
      </p:sp>
      <p:grpSp>
        <p:nvGrpSpPr>
          <p:cNvPr id="598" name="Google Shape;598;p42"/>
          <p:cNvGrpSpPr/>
          <p:nvPr/>
        </p:nvGrpSpPr>
        <p:grpSpPr>
          <a:xfrm>
            <a:off x="3246650" y="1457163"/>
            <a:ext cx="5216653" cy="2779101"/>
            <a:chOff x="233350" y="949250"/>
            <a:chExt cx="7137300" cy="3802300"/>
          </a:xfrm>
        </p:grpSpPr>
        <p:sp>
          <p:nvSpPr>
            <p:cNvPr id="599" name="Google Shape;599;p42"/>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2"/>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2"/>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2"/>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2"/>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2"/>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2"/>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2"/>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2"/>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2"/>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2"/>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2"/>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2"/>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2"/>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2"/>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2"/>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2"/>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2"/>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2"/>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2"/>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2"/>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2"/>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2"/>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2"/>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2"/>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2"/>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2"/>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2"/>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2"/>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2"/>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2"/>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2"/>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42"/>
          <p:cNvSpPr txBox="1"/>
          <p:nvPr/>
        </p:nvSpPr>
        <p:spPr>
          <a:xfrm>
            <a:off x="711275" y="3602200"/>
            <a:ext cx="1895700" cy="7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tr-TR" dirty="0">
                <a:solidFill>
                  <a:schemeClr val="lt1"/>
                </a:solidFill>
                <a:latin typeface="Anaheim"/>
                <a:ea typeface="Anaheim"/>
                <a:cs typeface="Anaheim"/>
                <a:sym typeface="Anaheim"/>
              </a:rPr>
              <a:t>Tier-3 Veri Merkezi Barındırma Servislerimiz</a:t>
            </a:r>
            <a:endParaRPr dirty="0">
              <a:solidFill>
                <a:schemeClr val="lt1"/>
              </a:solidFill>
              <a:latin typeface="Anaheim"/>
              <a:ea typeface="Anaheim"/>
              <a:cs typeface="Anaheim"/>
              <a:sym typeface="Anaheim"/>
            </a:endParaRPr>
          </a:p>
          <a:p>
            <a:pPr marL="0" lvl="0" indent="0" algn="ctr" rtl="0">
              <a:spcBef>
                <a:spcPts val="0"/>
              </a:spcBef>
              <a:spcAft>
                <a:spcPts val="0"/>
              </a:spcAft>
              <a:buNone/>
            </a:pPr>
            <a:endParaRPr dirty="0">
              <a:solidFill>
                <a:schemeClr val="lt1"/>
              </a:solidFill>
              <a:latin typeface="Anaheim"/>
              <a:ea typeface="Anaheim"/>
              <a:cs typeface="Anaheim"/>
              <a:sym typeface="Anaheim"/>
            </a:endParaRPr>
          </a:p>
          <a:p>
            <a:pPr marL="0" lvl="0" indent="0" algn="ctr" rtl="0">
              <a:spcBef>
                <a:spcPts val="0"/>
              </a:spcBef>
              <a:spcAft>
                <a:spcPts val="0"/>
              </a:spcAft>
              <a:buNone/>
            </a:pPr>
            <a:endParaRPr dirty="0">
              <a:solidFill>
                <a:schemeClr val="lt1"/>
              </a:solidFill>
              <a:latin typeface="Anaheim"/>
              <a:ea typeface="Anaheim"/>
              <a:cs typeface="Anaheim"/>
              <a:sym typeface="Anaheim"/>
            </a:endParaRPr>
          </a:p>
        </p:txBody>
      </p:sp>
      <p:sp>
        <p:nvSpPr>
          <p:cNvPr id="651" name="Google Shape;651;p42"/>
          <p:cNvSpPr txBox="1"/>
          <p:nvPr/>
        </p:nvSpPr>
        <p:spPr>
          <a:xfrm>
            <a:off x="680375" y="3091250"/>
            <a:ext cx="1957500" cy="5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2200" b="1" dirty="0">
                <a:solidFill>
                  <a:schemeClr val="dk1"/>
                </a:solidFill>
                <a:latin typeface="Overpass Mono"/>
                <a:ea typeface="Overpass Mono"/>
                <a:cs typeface="Overpass Mono"/>
                <a:sym typeface="Overpass Mono"/>
              </a:rPr>
              <a:t>İstanbul</a:t>
            </a:r>
            <a:endParaRPr sz="2200" b="1" dirty="0">
              <a:solidFill>
                <a:schemeClr val="dk1"/>
              </a:solidFill>
              <a:latin typeface="Overpass Mono"/>
              <a:ea typeface="Overpass Mono"/>
              <a:cs typeface="Overpass Mono"/>
              <a:sym typeface="Overpass Mono"/>
            </a:endParaRPr>
          </a:p>
        </p:txBody>
      </p:sp>
      <p:sp>
        <p:nvSpPr>
          <p:cNvPr id="652" name="Google Shape;652;p42"/>
          <p:cNvSpPr txBox="1"/>
          <p:nvPr/>
        </p:nvSpPr>
        <p:spPr>
          <a:xfrm>
            <a:off x="711275" y="2088650"/>
            <a:ext cx="1895700" cy="7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tr-TR" dirty="0">
                <a:solidFill>
                  <a:schemeClr val="lt1"/>
                </a:solidFill>
                <a:latin typeface="Anaheim"/>
                <a:ea typeface="Anaheim"/>
                <a:cs typeface="Anaheim"/>
                <a:sym typeface="Anaheim"/>
              </a:rPr>
              <a:t>Tier-4 Veri Merkezi Barındırma Servislerimiz</a:t>
            </a:r>
            <a:endParaRPr dirty="0">
              <a:solidFill>
                <a:schemeClr val="lt1"/>
              </a:solidFill>
              <a:latin typeface="Anaheim"/>
              <a:ea typeface="Anaheim"/>
              <a:cs typeface="Anaheim"/>
              <a:sym typeface="Anaheim"/>
            </a:endParaRPr>
          </a:p>
        </p:txBody>
      </p:sp>
      <p:sp>
        <p:nvSpPr>
          <p:cNvPr id="653" name="Google Shape;653;p42"/>
          <p:cNvSpPr txBox="1"/>
          <p:nvPr/>
        </p:nvSpPr>
        <p:spPr>
          <a:xfrm>
            <a:off x="680375" y="1577750"/>
            <a:ext cx="1957500" cy="5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2200" b="1" dirty="0">
                <a:solidFill>
                  <a:srgbClr val="FFFFFF"/>
                </a:solidFill>
                <a:latin typeface="Overpass Mono"/>
                <a:ea typeface="Overpass Mono"/>
                <a:cs typeface="Overpass Mono"/>
                <a:sym typeface="Overpass Mono"/>
              </a:rPr>
              <a:t>Frankfurt</a:t>
            </a:r>
            <a:endParaRPr sz="2200" b="1" dirty="0">
              <a:solidFill>
                <a:srgbClr val="FFFFFF"/>
              </a:solidFill>
              <a:latin typeface="Overpass Mono"/>
              <a:ea typeface="Overpass Mono"/>
              <a:cs typeface="Overpass Mono"/>
              <a:sym typeface="Overpass Mono"/>
            </a:endParaRPr>
          </a:p>
        </p:txBody>
      </p:sp>
      <p:sp>
        <p:nvSpPr>
          <p:cNvPr id="654" name="Google Shape;654;p42"/>
          <p:cNvSpPr/>
          <p:nvPr/>
        </p:nvSpPr>
        <p:spPr>
          <a:xfrm flipH="1">
            <a:off x="2434368" y="1829901"/>
            <a:ext cx="3276310" cy="226948"/>
          </a:xfrm>
          <a:custGeom>
            <a:avLst/>
            <a:gdLst/>
            <a:ahLst/>
            <a:cxnLst/>
            <a:rect l="l" t="t" r="r" b="b"/>
            <a:pathLst>
              <a:path w="159132" h="28205" extrusionOk="0">
                <a:moveTo>
                  <a:pt x="0" y="28205"/>
                </a:moveTo>
                <a:lnTo>
                  <a:pt x="28340" y="0"/>
                </a:lnTo>
                <a:lnTo>
                  <a:pt x="159132" y="52"/>
                </a:lnTo>
              </a:path>
            </a:pathLst>
          </a:custGeom>
          <a:noFill/>
          <a:ln w="28575" cap="flat" cmpd="sng">
            <a:solidFill>
              <a:schemeClr val="lt2"/>
            </a:solidFill>
            <a:prstDash val="solid"/>
            <a:round/>
            <a:headEnd type="oval" w="med" len="med"/>
            <a:tailEnd type="none" w="med" len="med"/>
          </a:ln>
        </p:spPr>
      </p:sp>
      <p:cxnSp>
        <p:nvCxnSpPr>
          <p:cNvPr id="655" name="Google Shape;655;p42"/>
          <p:cNvCxnSpPr>
            <a:cxnSpLocks/>
          </p:cNvCxnSpPr>
          <p:nvPr/>
        </p:nvCxnSpPr>
        <p:spPr>
          <a:xfrm flipV="1">
            <a:off x="2409825" y="2247750"/>
            <a:ext cx="3623410" cy="1124025"/>
          </a:xfrm>
          <a:prstGeom prst="straightConnector1">
            <a:avLst/>
          </a:prstGeom>
          <a:noFill/>
          <a:ln w="28575" cap="flat" cmpd="sng">
            <a:solidFill>
              <a:schemeClr val="dk2"/>
            </a:solidFill>
            <a:prstDash val="solid"/>
            <a:round/>
            <a:headEnd type="none" w="med" len="med"/>
            <a:tailEnd type="oval" w="med" len="med"/>
          </a:ln>
        </p:spPr>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p:nvPr/>
        </p:nvSpPr>
        <p:spPr>
          <a:xfrm>
            <a:off x="0" y="2123344"/>
            <a:ext cx="3504300" cy="154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KULLANILAN DİLLER</a:t>
            </a:r>
            <a:endParaRPr dirty="0"/>
          </a:p>
        </p:txBody>
      </p:sp>
      <p:sp>
        <p:nvSpPr>
          <p:cNvPr id="695" name="Google Shape;695;p46"/>
          <p:cNvSpPr txBox="1">
            <a:spLocks noGrp="1"/>
          </p:cNvSpPr>
          <p:nvPr>
            <p:ph type="ctrTitle" idx="4294967295"/>
          </p:nvPr>
        </p:nvSpPr>
        <p:spPr>
          <a:xfrm flipH="1">
            <a:off x="5340600" y="1449601"/>
            <a:ext cx="2697600" cy="273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tr-TR" sz="2200" dirty="0">
                <a:solidFill>
                  <a:schemeClr val="dk2"/>
                </a:solidFill>
              </a:rPr>
              <a:t>HTML 5</a:t>
            </a:r>
            <a:endParaRPr sz="2200" dirty="0">
              <a:solidFill>
                <a:schemeClr val="dk2"/>
              </a:solidFill>
            </a:endParaRPr>
          </a:p>
        </p:txBody>
      </p:sp>
      <p:sp>
        <p:nvSpPr>
          <p:cNvPr id="697" name="Google Shape;697;p46"/>
          <p:cNvSpPr txBox="1">
            <a:spLocks noGrp="1"/>
          </p:cNvSpPr>
          <p:nvPr>
            <p:ph type="ctrTitle" idx="4294967295"/>
          </p:nvPr>
        </p:nvSpPr>
        <p:spPr>
          <a:xfrm flipH="1">
            <a:off x="5340600" y="2760374"/>
            <a:ext cx="2697600"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tr-TR" sz="2200" dirty="0">
                <a:solidFill>
                  <a:schemeClr val="dk2"/>
                </a:solidFill>
              </a:rPr>
              <a:t>CSS 3</a:t>
            </a:r>
            <a:endParaRPr sz="2200" dirty="0">
              <a:solidFill>
                <a:schemeClr val="dk2"/>
              </a:solidFill>
            </a:endParaRPr>
          </a:p>
        </p:txBody>
      </p:sp>
      <p:sp>
        <p:nvSpPr>
          <p:cNvPr id="699" name="Google Shape;699;p46"/>
          <p:cNvSpPr txBox="1">
            <a:spLocks noGrp="1"/>
          </p:cNvSpPr>
          <p:nvPr>
            <p:ph type="ctrTitle" idx="4294967295"/>
          </p:nvPr>
        </p:nvSpPr>
        <p:spPr>
          <a:xfrm flipH="1">
            <a:off x="5331873" y="3962747"/>
            <a:ext cx="2698800"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tr-TR" sz="2200" dirty="0" err="1">
                <a:solidFill>
                  <a:schemeClr val="dk2"/>
                </a:solidFill>
              </a:rPr>
              <a:t>JavaScript</a:t>
            </a:r>
            <a:endParaRPr sz="2200" dirty="0">
              <a:solidFill>
                <a:schemeClr val="dk2"/>
              </a:solidFill>
            </a:endParaRPr>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885481" y="2755961"/>
            <a:ext cx="2435700" cy="3969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tr-TR" sz="3000" dirty="0">
                <a:solidFill>
                  <a:schemeClr val="dk1"/>
                </a:solidFill>
              </a:rPr>
              <a:t>PHP</a:t>
            </a:r>
            <a:endParaRPr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46"/>
          <p:cNvCxnSpPr/>
          <p:nvPr/>
        </p:nvCxnSpPr>
        <p:spPr>
          <a:xfrm rot="10800000" flipH="1">
            <a:off x="3351874" y="1570575"/>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5" name="Google Shape;715;p46"/>
          <p:cNvCxnSpPr>
            <a:cxnSpLocks/>
          </p:cNvCxnSpPr>
          <p:nvPr/>
        </p:nvCxnSpPr>
        <p:spPr>
          <a:xfrm flipV="1">
            <a:off x="3351874" y="2897474"/>
            <a:ext cx="1879500" cy="1"/>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a:cxnSpLocks/>
          </p:cNvCxnSpPr>
          <p:nvPr/>
        </p:nvCxnSpPr>
        <p:spPr>
          <a:xfrm>
            <a:off x="3351874" y="2897475"/>
            <a:ext cx="1879500" cy="1195948"/>
          </a:xfrm>
          <a:prstGeom prst="bentConnector3">
            <a:avLst>
              <a:gd name="adj1" fmla="val 50000"/>
            </a:avLst>
          </a:prstGeom>
          <a:noFill/>
          <a:ln w="28575" cap="flat" cmpd="sng">
            <a:solidFill>
              <a:schemeClr val="lt1"/>
            </a:solidFill>
            <a:prstDash val="solid"/>
            <a:round/>
            <a:headEnd type="none" w="med" len="med"/>
            <a:tailEnd type="oval" w="med" len="med"/>
          </a:ln>
        </p:spPr>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CONFIG PHP KODLARI</a:t>
            </a:r>
            <a:endParaRPr dirty="0"/>
          </a:p>
        </p:txBody>
      </p:sp>
      <p:pic>
        <p:nvPicPr>
          <p:cNvPr id="6" name="Resim 5" descr="metin içeren bir resim&#10;&#10;Açıklama otomatik olarak oluşturuldu">
            <a:extLst>
              <a:ext uri="{FF2B5EF4-FFF2-40B4-BE49-F238E27FC236}">
                <a16:creationId xmlns:a16="http://schemas.microsoft.com/office/drawing/2014/main" id="{28AB7646-2B83-492E-A866-C205EA0EA071}"/>
              </a:ext>
            </a:extLst>
          </p:cNvPr>
          <p:cNvPicPr>
            <a:picLocks noChangeAspect="1"/>
          </p:cNvPicPr>
          <p:nvPr/>
        </p:nvPicPr>
        <p:blipFill>
          <a:blip r:embed="rId3"/>
          <a:stretch>
            <a:fillRect/>
          </a:stretch>
        </p:blipFill>
        <p:spPr>
          <a:xfrm>
            <a:off x="2395233" y="1836205"/>
            <a:ext cx="4353533" cy="2667372"/>
          </a:xfrm>
          <a:prstGeom prst="rect">
            <a:avLst/>
          </a:prstGeom>
        </p:spPr>
      </p:pic>
    </p:spTree>
    <p:extLst>
      <p:ext uri="{BB962C8B-B14F-4D97-AF65-F5344CB8AC3E}">
        <p14:creationId xmlns:p14="http://schemas.microsoft.com/office/powerpoint/2010/main" val="1423005051"/>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LOGIN/REGİSTER PHP KODLARI</a:t>
            </a:r>
            <a:endParaRPr dirty="0"/>
          </a:p>
        </p:txBody>
      </p:sp>
      <p:pic>
        <p:nvPicPr>
          <p:cNvPr id="3" name="Resim 2" descr="metin içeren bir resim&#10;&#10;Açıklama otomatik olarak oluşturuldu">
            <a:extLst>
              <a:ext uri="{FF2B5EF4-FFF2-40B4-BE49-F238E27FC236}">
                <a16:creationId xmlns:a16="http://schemas.microsoft.com/office/drawing/2014/main" id="{8DA89D8B-BB95-48C2-945A-D1AF4494E0BA}"/>
              </a:ext>
            </a:extLst>
          </p:cNvPr>
          <p:cNvPicPr>
            <a:picLocks noChangeAspect="1"/>
          </p:cNvPicPr>
          <p:nvPr/>
        </p:nvPicPr>
        <p:blipFill>
          <a:blip r:embed="rId3"/>
          <a:stretch>
            <a:fillRect/>
          </a:stretch>
        </p:blipFill>
        <p:spPr>
          <a:xfrm>
            <a:off x="2920814" y="1258149"/>
            <a:ext cx="3302372" cy="3816599"/>
          </a:xfrm>
          <a:prstGeom prst="rect">
            <a:avLst/>
          </a:prstGeom>
        </p:spPr>
      </p:pic>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CONTACT FORM PHP KODLARI</a:t>
            </a:r>
            <a:endParaRPr dirty="0"/>
          </a:p>
        </p:txBody>
      </p:sp>
      <p:pic>
        <p:nvPicPr>
          <p:cNvPr id="4" name="Resim 3" descr="metin, ekran, ekran görüntüsü içeren bir resim&#10;&#10;Açıklama otomatik olarak oluşturuldu">
            <a:extLst>
              <a:ext uri="{FF2B5EF4-FFF2-40B4-BE49-F238E27FC236}">
                <a16:creationId xmlns:a16="http://schemas.microsoft.com/office/drawing/2014/main" id="{242D67E9-ED03-4B39-9586-0E43B159CEE0}"/>
              </a:ext>
            </a:extLst>
          </p:cNvPr>
          <p:cNvPicPr>
            <a:picLocks noChangeAspect="1"/>
          </p:cNvPicPr>
          <p:nvPr/>
        </p:nvPicPr>
        <p:blipFill>
          <a:blip r:embed="rId3"/>
          <a:stretch>
            <a:fillRect/>
          </a:stretch>
        </p:blipFill>
        <p:spPr>
          <a:xfrm>
            <a:off x="2215931" y="1236518"/>
            <a:ext cx="2775456" cy="1496818"/>
          </a:xfrm>
          <a:prstGeom prst="rect">
            <a:avLst/>
          </a:prstGeom>
        </p:spPr>
      </p:pic>
      <p:pic>
        <p:nvPicPr>
          <p:cNvPr id="6" name="Resim 5" descr="metin içeren bir resim&#10;&#10;Açıklama otomatik olarak oluşturuldu">
            <a:extLst>
              <a:ext uri="{FF2B5EF4-FFF2-40B4-BE49-F238E27FC236}">
                <a16:creationId xmlns:a16="http://schemas.microsoft.com/office/drawing/2014/main" id="{29815B41-2FA0-4743-B190-198DAB75DE5F}"/>
              </a:ext>
            </a:extLst>
          </p:cNvPr>
          <p:cNvPicPr>
            <a:picLocks noChangeAspect="1"/>
          </p:cNvPicPr>
          <p:nvPr/>
        </p:nvPicPr>
        <p:blipFill>
          <a:blip r:embed="rId4"/>
          <a:stretch>
            <a:fillRect/>
          </a:stretch>
        </p:blipFill>
        <p:spPr>
          <a:xfrm>
            <a:off x="4141764" y="2733336"/>
            <a:ext cx="2630296" cy="2295609"/>
          </a:xfrm>
          <a:prstGeom prst="rect">
            <a:avLst/>
          </a:prstGeom>
        </p:spPr>
      </p:pic>
    </p:spTree>
    <p:extLst>
      <p:ext uri="{BB962C8B-B14F-4D97-AF65-F5344CB8AC3E}">
        <p14:creationId xmlns:p14="http://schemas.microsoft.com/office/powerpoint/2010/main" val="169371038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GÖRÜNÜM</a:t>
            </a:r>
            <a:endParaRPr dirty="0"/>
          </a:p>
        </p:txBody>
      </p:sp>
      <p:sp>
        <p:nvSpPr>
          <p:cNvPr id="536" name="Google Shape;536;p41"/>
          <p:cNvSpPr/>
          <p:nvPr/>
        </p:nvSpPr>
        <p:spPr>
          <a:xfrm>
            <a:off x="1757476" y="2957144"/>
            <a:ext cx="2821895" cy="14795"/>
          </a:xfrm>
          <a:custGeom>
            <a:avLst/>
            <a:gdLst/>
            <a:ahLst/>
            <a:cxnLst/>
            <a:rect l="l" t="t" r="r" b="b"/>
            <a:pathLst>
              <a:path w="202941" h="1064" extrusionOk="0">
                <a:moveTo>
                  <a:pt x="0" y="1"/>
                </a:moveTo>
                <a:lnTo>
                  <a:pt x="0" y="1064"/>
                </a:lnTo>
                <a:lnTo>
                  <a:pt x="202941" y="1064"/>
                </a:lnTo>
                <a:lnTo>
                  <a:pt x="202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1"/>
          <p:cNvSpPr/>
          <p:nvPr/>
        </p:nvSpPr>
        <p:spPr>
          <a:xfrm>
            <a:off x="3650085" y="3441066"/>
            <a:ext cx="12862" cy="44357"/>
          </a:xfrm>
          <a:custGeom>
            <a:avLst/>
            <a:gdLst/>
            <a:ahLst/>
            <a:cxnLst/>
            <a:rect l="l" t="t" r="r" b="b"/>
            <a:pathLst>
              <a:path w="925" h="3190" extrusionOk="0">
                <a:moveTo>
                  <a:pt x="0" y="1"/>
                </a:moveTo>
                <a:lnTo>
                  <a:pt x="0" y="3190"/>
                </a:lnTo>
                <a:lnTo>
                  <a:pt x="925" y="3190"/>
                </a:lnTo>
                <a:lnTo>
                  <a:pt x="925" y="278"/>
                </a:lnTo>
                <a:lnTo>
                  <a:pt x="0"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a:off x="3597385" y="3441066"/>
            <a:ext cx="48209" cy="66216"/>
          </a:xfrm>
          <a:custGeom>
            <a:avLst/>
            <a:gdLst/>
            <a:ahLst/>
            <a:cxnLst/>
            <a:rect l="l" t="t" r="r" b="b"/>
            <a:pathLst>
              <a:path w="3467" h="4762" extrusionOk="0">
                <a:moveTo>
                  <a:pt x="694" y="1"/>
                </a:moveTo>
                <a:lnTo>
                  <a:pt x="1" y="2081"/>
                </a:lnTo>
                <a:lnTo>
                  <a:pt x="1" y="3190"/>
                </a:lnTo>
                <a:lnTo>
                  <a:pt x="1711" y="3190"/>
                </a:lnTo>
                <a:lnTo>
                  <a:pt x="1711" y="4484"/>
                </a:lnTo>
                <a:lnTo>
                  <a:pt x="1942" y="4761"/>
                </a:lnTo>
                <a:lnTo>
                  <a:pt x="2265" y="4761"/>
                </a:lnTo>
                <a:lnTo>
                  <a:pt x="3467" y="3190"/>
                </a:lnTo>
                <a:lnTo>
                  <a:pt x="3467" y="278"/>
                </a:lnTo>
                <a:lnTo>
                  <a:pt x="2774"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1"/>
          <p:cNvSpPr/>
          <p:nvPr/>
        </p:nvSpPr>
        <p:spPr>
          <a:xfrm>
            <a:off x="3879504" y="3448783"/>
            <a:ext cx="61710" cy="50141"/>
          </a:xfrm>
          <a:custGeom>
            <a:avLst/>
            <a:gdLst/>
            <a:ahLst/>
            <a:cxnLst/>
            <a:rect l="l" t="t" r="r" b="b"/>
            <a:pathLst>
              <a:path w="4438" h="3606" extrusionOk="0">
                <a:moveTo>
                  <a:pt x="2497" y="0"/>
                </a:moveTo>
                <a:lnTo>
                  <a:pt x="2497" y="740"/>
                </a:lnTo>
                <a:cubicBezTo>
                  <a:pt x="2497" y="740"/>
                  <a:pt x="1249" y="1063"/>
                  <a:pt x="648" y="2034"/>
                </a:cubicBezTo>
                <a:cubicBezTo>
                  <a:pt x="509" y="2265"/>
                  <a:pt x="371" y="2542"/>
                  <a:pt x="278" y="2820"/>
                </a:cubicBezTo>
                <a:cubicBezTo>
                  <a:pt x="186" y="2958"/>
                  <a:pt x="140" y="3097"/>
                  <a:pt x="140" y="3236"/>
                </a:cubicBezTo>
                <a:cubicBezTo>
                  <a:pt x="93" y="3328"/>
                  <a:pt x="1" y="3605"/>
                  <a:pt x="1" y="3605"/>
                </a:cubicBezTo>
                <a:cubicBezTo>
                  <a:pt x="602" y="2820"/>
                  <a:pt x="1526" y="2219"/>
                  <a:pt x="2497" y="2034"/>
                </a:cubicBezTo>
                <a:lnTo>
                  <a:pt x="2497" y="2820"/>
                </a:lnTo>
                <a:lnTo>
                  <a:pt x="4438" y="1433"/>
                </a:lnTo>
                <a:lnTo>
                  <a:pt x="2497" y="0"/>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1"/>
          <p:cNvSpPr/>
          <p:nvPr/>
        </p:nvSpPr>
        <p:spPr>
          <a:xfrm>
            <a:off x="4157785" y="3446211"/>
            <a:ext cx="44357" cy="5798"/>
          </a:xfrm>
          <a:custGeom>
            <a:avLst/>
            <a:gdLst/>
            <a:ahLst/>
            <a:cxnLst/>
            <a:rect l="l" t="t" r="r" b="b"/>
            <a:pathLst>
              <a:path w="3190" h="417" extrusionOk="0">
                <a:moveTo>
                  <a:pt x="0" y="0"/>
                </a:moveTo>
                <a:lnTo>
                  <a:pt x="0" y="416"/>
                </a:lnTo>
                <a:lnTo>
                  <a:pt x="3189" y="416"/>
                </a:lnTo>
                <a:lnTo>
                  <a:pt x="3189" y="0"/>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a:off x="4157785" y="3461631"/>
            <a:ext cx="44357" cy="5159"/>
          </a:xfrm>
          <a:custGeom>
            <a:avLst/>
            <a:gdLst/>
            <a:ahLst/>
            <a:cxnLst/>
            <a:rect l="l" t="t" r="r" b="b"/>
            <a:pathLst>
              <a:path w="3190" h="371" extrusionOk="0">
                <a:moveTo>
                  <a:pt x="0" y="1"/>
                </a:moveTo>
                <a:lnTo>
                  <a:pt x="0" y="370"/>
                </a:lnTo>
                <a:lnTo>
                  <a:pt x="3189" y="370"/>
                </a:lnTo>
                <a:lnTo>
                  <a:pt x="3189"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4157785" y="3479624"/>
            <a:ext cx="25710" cy="5159"/>
          </a:xfrm>
          <a:custGeom>
            <a:avLst/>
            <a:gdLst/>
            <a:ahLst/>
            <a:cxnLst/>
            <a:rect l="l" t="t" r="r" b="b"/>
            <a:pathLst>
              <a:path w="1849" h="371" extrusionOk="0">
                <a:moveTo>
                  <a:pt x="0" y="1"/>
                </a:moveTo>
                <a:lnTo>
                  <a:pt x="0" y="371"/>
                </a:lnTo>
                <a:lnTo>
                  <a:pt x="1849" y="371"/>
                </a:lnTo>
                <a:lnTo>
                  <a:pt x="1849"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a:off x="4191198" y="3479624"/>
            <a:ext cx="39852" cy="5159"/>
          </a:xfrm>
          <a:custGeom>
            <a:avLst/>
            <a:gdLst/>
            <a:ahLst/>
            <a:cxnLst/>
            <a:rect l="l" t="t" r="r" b="b"/>
            <a:pathLst>
              <a:path w="2866" h="371" extrusionOk="0">
                <a:moveTo>
                  <a:pt x="0" y="1"/>
                </a:moveTo>
                <a:lnTo>
                  <a:pt x="0" y="371"/>
                </a:lnTo>
                <a:lnTo>
                  <a:pt x="2866" y="371"/>
                </a:lnTo>
                <a:lnTo>
                  <a:pt x="2866"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4207912" y="3462271"/>
            <a:ext cx="5784" cy="39866"/>
          </a:xfrm>
          <a:custGeom>
            <a:avLst/>
            <a:gdLst/>
            <a:ahLst/>
            <a:cxnLst/>
            <a:rect l="l" t="t" r="r" b="b"/>
            <a:pathLst>
              <a:path w="416" h="2867" extrusionOk="0">
                <a:moveTo>
                  <a:pt x="0" y="1"/>
                </a:moveTo>
                <a:lnTo>
                  <a:pt x="0" y="2866"/>
                </a:lnTo>
                <a:lnTo>
                  <a:pt x="416" y="2866"/>
                </a:lnTo>
                <a:lnTo>
                  <a:pt x="416"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4446967" y="3465497"/>
            <a:ext cx="18007" cy="17353"/>
          </a:xfrm>
          <a:custGeom>
            <a:avLst/>
            <a:gdLst/>
            <a:ahLst/>
            <a:cxnLst/>
            <a:rect l="l" t="t" r="r" b="b"/>
            <a:pathLst>
              <a:path w="1295" h="1248" extrusionOk="0">
                <a:moveTo>
                  <a:pt x="648" y="0"/>
                </a:moveTo>
                <a:cubicBezTo>
                  <a:pt x="324" y="0"/>
                  <a:pt x="1" y="277"/>
                  <a:pt x="1" y="601"/>
                </a:cubicBezTo>
                <a:cubicBezTo>
                  <a:pt x="1" y="971"/>
                  <a:pt x="324" y="1248"/>
                  <a:pt x="648" y="1248"/>
                </a:cubicBezTo>
                <a:cubicBezTo>
                  <a:pt x="1018" y="1248"/>
                  <a:pt x="1295" y="971"/>
                  <a:pt x="1295" y="601"/>
                </a:cubicBezTo>
                <a:cubicBezTo>
                  <a:pt x="1295" y="277"/>
                  <a:pt x="1018" y="0"/>
                  <a:pt x="648" y="0"/>
                </a:cubicBez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a:off x="4477822" y="3465497"/>
            <a:ext cx="18007" cy="17353"/>
          </a:xfrm>
          <a:custGeom>
            <a:avLst/>
            <a:gdLst/>
            <a:ahLst/>
            <a:cxnLst/>
            <a:rect l="l" t="t" r="r" b="b"/>
            <a:pathLst>
              <a:path w="1295" h="1248" extrusionOk="0">
                <a:moveTo>
                  <a:pt x="647" y="0"/>
                </a:moveTo>
                <a:cubicBezTo>
                  <a:pt x="324" y="0"/>
                  <a:pt x="0" y="277"/>
                  <a:pt x="0" y="601"/>
                </a:cubicBezTo>
                <a:cubicBezTo>
                  <a:pt x="0" y="971"/>
                  <a:pt x="324" y="1248"/>
                  <a:pt x="647" y="1248"/>
                </a:cubicBezTo>
                <a:cubicBezTo>
                  <a:pt x="1017" y="1248"/>
                  <a:pt x="1294" y="971"/>
                  <a:pt x="1294" y="601"/>
                </a:cubicBezTo>
                <a:cubicBezTo>
                  <a:pt x="1294" y="277"/>
                  <a:pt x="1017" y="0"/>
                  <a:pt x="647" y="0"/>
                </a:cubicBez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a:off x="4508663" y="3465497"/>
            <a:ext cx="18007" cy="17353"/>
          </a:xfrm>
          <a:custGeom>
            <a:avLst/>
            <a:gdLst/>
            <a:ahLst/>
            <a:cxnLst/>
            <a:rect l="l" t="t" r="r" b="b"/>
            <a:pathLst>
              <a:path w="1295" h="1248" extrusionOk="0">
                <a:moveTo>
                  <a:pt x="648" y="0"/>
                </a:moveTo>
                <a:cubicBezTo>
                  <a:pt x="278" y="0"/>
                  <a:pt x="1" y="277"/>
                  <a:pt x="1" y="601"/>
                </a:cubicBezTo>
                <a:cubicBezTo>
                  <a:pt x="1" y="971"/>
                  <a:pt x="278" y="1248"/>
                  <a:pt x="648" y="1248"/>
                </a:cubicBezTo>
                <a:cubicBezTo>
                  <a:pt x="1018" y="1248"/>
                  <a:pt x="1295" y="971"/>
                  <a:pt x="1295" y="601"/>
                </a:cubicBezTo>
                <a:cubicBezTo>
                  <a:pt x="1295" y="277"/>
                  <a:pt x="1018" y="0"/>
                  <a:pt x="648" y="0"/>
                </a:cubicBez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a:off x="1669429" y="3657650"/>
            <a:ext cx="2997348" cy="5145"/>
          </a:xfrm>
          <a:custGeom>
            <a:avLst/>
            <a:gdLst/>
            <a:ahLst/>
            <a:cxnLst/>
            <a:rect l="l" t="t" r="r" b="b"/>
            <a:pathLst>
              <a:path w="215559" h="370" extrusionOk="0">
                <a:moveTo>
                  <a:pt x="0" y="0"/>
                </a:moveTo>
                <a:lnTo>
                  <a:pt x="0" y="370"/>
                </a:lnTo>
                <a:lnTo>
                  <a:pt x="215558" y="370"/>
                </a:lnTo>
                <a:lnTo>
                  <a:pt x="215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a:off x="3497130" y="3547745"/>
            <a:ext cx="266072" cy="5798"/>
          </a:xfrm>
          <a:custGeom>
            <a:avLst/>
            <a:gdLst/>
            <a:ahLst/>
            <a:cxnLst/>
            <a:rect l="l" t="t" r="r" b="b"/>
            <a:pathLst>
              <a:path w="19135" h="417" extrusionOk="0">
                <a:moveTo>
                  <a:pt x="1" y="1"/>
                </a:moveTo>
                <a:lnTo>
                  <a:pt x="1" y="417"/>
                </a:lnTo>
                <a:lnTo>
                  <a:pt x="19135" y="417"/>
                </a:lnTo>
                <a:lnTo>
                  <a:pt x="19135" y="1"/>
                </a:lnTo>
                <a:close/>
              </a:path>
            </a:pathLst>
          </a:custGeom>
          <a:solidFill>
            <a:srgbClr val="1B1464">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a:off x="2907822" y="2018876"/>
            <a:ext cx="520561" cy="520561"/>
          </a:xfrm>
          <a:custGeom>
            <a:avLst/>
            <a:gdLst/>
            <a:ahLst/>
            <a:cxnLst/>
            <a:rect l="l" t="t" r="r" b="b"/>
            <a:pathLst>
              <a:path w="37437" h="37437" extrusionOk="0">
                <a:moveTo>
                  <a:pt x="18718" y="0"/>
                </a:moveTo>
                <a:cubicBezTo>
                  <a:pt x="8366" y="0"/>
                  <a:pt x="0" y="8366"/>
                  <a:pt x="0" y="18719"/>
                </a:cubicBezTo>
                <a:cubicBezTo>
                  <a:pt x="0" y="29071"/>
                  <a:pt x="8366" y="37437"/>
                  <a:pt x="18718" y="37437"/>
                </a:cubicBezTo>
                <a:cubicBezTo>
                  <a:pt x="29071" y="37437"/>
                  <a:pt x="37436" y="29071"/>
                  <a:pt x="37436" y="18719"/>
                </a:cubicBezTo>
                <a:cubicBezTo>
                  <a:pt x="37436" y="8366"/>
                  <a:pt x="29071" y="0"/>
                  <a:pt x="18718" y="0"/>
                </a:cubicBezTo>
                <a:close/>
              </a:path>
            </a:pathLst>
          </a:custGeom>
          <a:solidFill>
            <a:srgbClr val="1B1464">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txBox="1"/>
          <p:nvPr/>
        </p:nvSpPr>
        <p:spPr>
          <a:xfrm>
            <a:off x="1596825" y="3242950"/>
            <a:ext cx="1642200" cy="23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 b="1">
                <a:solidFill>
                  <a:schemeClr val="dk1"/>
                </a:solidFill>
                <a:latin typeface="Anaheim"/>
                <a:ea typeface="Anaheim"/>
                <a:cs typeface="Anaheim"/>
                <a:sym typeface="Anaheim"/>
              </a:rPr>
              <a:t>Lorem Ipsum Dolor Sit Amet - Lorem Ipsum Dolor Sit</a:t>
            </a:r>
            <a:endParaRPr sz="500" b="1">
              <a:solidFill>
                <a:schemeClr val="dk1"/>
              </a:solidFill>
              <a:latin typeface="Anaheim"/>
              <a:ea typeface="Anaheim"/>
              <a:cs typeface="Anaheim"/>
              <a:sym typeface="Anaheim"/>
            </a:endParaRPr>
          </a:p>
        </p:txBody>
      </p:sp>
      <p:sp>
        <p:nvSpPr>
          <p:cNvPr id="587" name="Google Shape;587;p41"/>
          <p:cNvSpPr txBox="1"/>
          <p:nvPr/>
        </p:nvSpPr>
        <p:spPr>
          <a:xfrm>
            <a:off x="1596825" y="3373850"/>
            <a:ext cx="1642200" cy="23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
                <a:solidFill>
                  <a:srgbClr val="1B1450"/>
                </a:solidFill>
                <a:latin typeface="Anaheim"/>
                <a:ea typeface="Anaheim"/>
                <a:cs typeface="Anaheim"/>
                <a:sym typeface="Anaheim"/>
              </a:rPr>
              <a:t>300 views</a:t>
            </a:r>
            <a:endParaRPr sz="500">
              <a:solidFill>
                <a:srgbClr val="1B1450"/>
              </a:solidFill>
              <a:latin typeface="Anaheim"/>
              <a:ea typeface="Anaheim"/>
              <a:cs typeface="Anaheim"/>
              <a:sym typeface="Anaheim"/>
            </a:endParaRPr>
          </a:p>
        </p:txBody>
      </p:sp>
      <p:pic>
        <p:nvPicPr>
          <p:cNvPr id="3" name="Resim 2">
            <a:extLst>
              <a:ext uri="{FF2B5EF4-FFF2-40B4-BE49-F238E27FC236}">
                <a16:creationId xmlns:a16="http://schemas.microsoft.com/office/drawing/2014/main" id="{BC27EE9F-2752-4919-84F9-3354F068805E}"/>
              </a:ext>
            </a:extLst>
          </p:cNvPr>
          <p:cNvPicPr>
            <a:picLocks noChangeAspect="1"/>
          </p:cNvPicPr>
          <p:nvPr/>
        </p:nvPicPr>
        <p:blipFill>
          <a:blip r:embed="rId3"/>
          <a:stretch>
            <a:fillRect/>
          </a:stretch>
        </p:blipFill>
        <p:spPr>
          <a:xfrm>
            <a:off x="275007" y="885445"/>
            <a:ext cx="4565125" cy="2119083"/>
          </a:xfrm>
          <a:prstGeom prst="rect">
            <a:avLst/>
          </a:prstGeom>
        </p:spPr>
      </p:pic>
      <p:pic>
        <p:nvPicPr>
          <p:cNvPr id="7" name="Resim 6">
            <a:extLst>
              <a:ext uri="{FF2B5EF4-FFF2-40B4-BE49-F238E27FC236}">
                <a16:creationId xmlns:a16="http://schemas.microsoft.com/office/drawing/2014/main" id="{88CBCC37-F84A-4864-BC76-A68B0E440DF6}"/>
              </a:ext>
            </a:extLst>
          </p:cNvPr>
          <p:cNvPicPr>
            <a:picLocks noChangeAspect="1"/>
          </p:cNvPicPr>
          <p:nvPr/>
        </p:nvPicPr>
        <p:blipFill>
          <a:blip r:embed="rId4"/>
          <a:stretch>
            <a:fillRect/>
          </a:stretch>
        </p:blipFill>
        <p:spPr>
          <a:xfrm>
            <a:off x="4076270" y="2560945"/>
            <a:ext cx="4711222" cy="22642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tr-TR" dirty="0"/>
              <a:t>ÖDEV KONUSUNUN ÖZELLİKLERİ</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tr-TR" dirty="0"/>
              <a:t>3</a:t>
            </a:r>
            <a:endParaRPr dirty="0"/>
          </a:p>
        </p:txBody>
      </p:sp>
    </p:spTree>
    <p:extLst>
      <p:ext uri="{BB962C8B-B14F-4D97-AF65-F5344CB8AC3E}">
        <p14:creationId xmlns:p14="http://schemas.microsoft.com/office/powerpoint/2010/main" val="310191807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dirty="0"/>
              <a:t>Sosyal medyada büyüme ve gelişmeyi </a:t>
            </a:r>
            <a:r>
              <a:rPr lang="tr-TR" dirty="0" err="1"/>
              <a:t>sağlıyıcak</a:t>
            </a:r>
            <a:r>
              <a:rPr lang="tr-TR" dirty="0"/>
              <a:t> temeller atmanızı sağlıyoruz. Ulaşmak istediğiniz kitlere kolayca ulaşabiliyorsunuz.</a:t>
            </a: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
        <p:nvSpPr>
          <p:cNvPr id="775" name="Google Shape;775;p49"/>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dirty="0"/>
              <a:t>SOSYAL MEDYA</a:t>
            </a:r>
            <a:endParaRPr dirty="0"/>
          </a:p>
        </p:txBody>
      </p:sp>
      <p:sp>
        <p:nvSpPr>
          <p:cNvPr id="776" name="Google Shape;776;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697464" y="3748968"/>
            <a:ext cx="4428441" cy="99157"/>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680069" y="3179323"/>
            <a:ext cx="4462907" cy="597506"/>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2100264" y="3525030"/>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p:cNvSpPr/>
          <p:nvPr/>
        </p:nvSpPr>
        <p:spPr>
          <a:xfrm>
            <a:off x="1552364" y="3201501"/>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1735863" y="3201501"/>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918930" y="3201501"/>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p:cNvSpPr/>
          <p:nvPr/>
        </p:nvSpPr>
        <p:spPr>
          <a:xfrm>
            <a:off x="2102430" y="3201934"/>
            <a:ext cx="183536" cy="54803"/>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9"/>
          <p:cNvSpPr/>
          <p:nvPr/>
        </p:nvSpPr>
        <p:spPr>
          <a:xfrm>
            <a:off x="2285496" y="3201934"/>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2469447" y="3201934"/>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652946" y="3201934"/>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2836013" y="3202367"/>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3015597" y="3202367"/>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3191716" y="3202367"/>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3376082" y="3202800"/>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p:cNvSpPr/>
          <p:nvPr/>
        </p:nvSpPr>
        <p:spPr>
          <a:xfrm>
            <a:off x="3551768" y="3202800"/>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p:cNvSpPr/>
          <p:nvPr/>
        </p:nvSpPr>
        <p:spPr>
          <a:xfrm>
            <a:off x="3727869" y="3202800"/>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3903555" y="3203251"/>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4079656" y="3203251"/>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1483648" y="3264117"/>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1754558" y="3264117"/>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9"/>
          <p:cNvSpPr/>
          <p:nvPr/>
        </p:nvSpPr>
        <p:spPr>
          <a:xfrm>
            <a:off x="1946755" y="3264117"/>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9"/>
          <p:cNvSpPr/>
          <p:nvPr/>
        </p:nvSpPr>
        <p:spPr>
          <a:xfrm>
            <a:off x="2139404" y="3264550"/>
            <a:ext cx="188733" cy="54821"/>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2332467" y="3264550"/>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p:cNvSpPr/>
          <p:nvPr/>
        </p:nvSpPr>
        <p:spPr>
          <a:xfrm>
            <a:off x="2525098" y="3264550"/>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9"/>
          <p:cNvSpPr/>
          <p:nvPr/>
        </p:nvSpPr>
        <p:spPr>
          <a:xfrm>
            <a:off x="2717295" y="3264983"/>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2909943" y="3264983"/>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3095608" y="3264983"/>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3289556" y="3265416"/>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3474806" y="3265416"/>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p:cNvSpPr/>
          <p:nvPr/>
        </p:nvSpPr>
        <p:spPr>
          <a:xfrm>
            <a:off x="3659605" y="3265416"/>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p:cNvSpPr/>
          <p:nvPr/>
        </p:nvSpPr>
        <p:spPr>
          <a:xfrm>
            <a:off x="3844855" y="3265867"/>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4029654" y="3265867"/>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1275373" y="3454149"/>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1584971" y="3454149"/>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1805445" y="3454149"/>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p:cNvSpPr/>
          <p:nvPr/>
        </p:nvSpPr>
        <p:spPr>
          <a:xfrm>
            <a:off x="2025468" y="3454582"/>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9"/>
          <p:cNvSpPr/>
          <p:nvPr/>
        </p:nvSpPr>
        <p:spPr>
          <a:xfrm>
            <a:off x="2250290" y="3454582"/>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3457411" y="3455448"/>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3670035" y="3455881"/>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3882677" y="3455881"/>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4095752" y="3456314"/>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4309261" y="3456314"/>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1414951" y="3326733"/>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p:cNvSpPr/>
          <p:nvPr/>
        </p:nvSpPr>
        <p:spPr>
          <a:xfrm>
            <a:off x="1815442" y="3326733"/>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2017203" y="3327166"/>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2219848" y="3327166"/>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2421176" y="3327166"/>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p:cNvSpPr/>
          <p:nvPr/>
        </p:nvSpPr>
        <p:spPr>
          <a:xfrm>
            <a:off x="2622938" y="3327599"/>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2824266" y="3327599"/>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p:cNvSpPr/>
          <p:nvPr/>
        </p:nvSpPr>
        <p:spPr>
          <a:xfrm>
            <a:off x="3022562" y="3327599"/>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3216510" y="3328050"/>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3410873" y="3328050"/>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3604928" y="3328429"/>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3799183" y="3328483"/>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3993564" y="3328483"/>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4188377" y="3328917"/>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p:nvPr/>
        </p:nvSpPr>
        <p:spPr>
          <a:xfrm>
            <a:off x="1344937" y="3390667"/>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1884572" y="3390667"/>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2096348" y="3391100"/>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2307240" y="3391100"/>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2518150" y="3391533"/>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2729042" y="3391533"/>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2939501" y="3391533"/>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3143013" y="3391966"/>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3346524" y="3391966"/>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9"/>
          <p:cNvSpPr/>
          <p:nvPr/>
        </p:nvSpPr>
        <p:spPr>
          <a:xfrm>
            <a:off x="3550018" y="3391966"/>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3753529" y="3392399"/>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p:nvPr/>
        </p:nvSpPr>
        <p:spPr>
          <a:xfrm>
            <a:off x="3957041" y="3392399"/>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4161418" y="3392399"/>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684417" y="3742003"/>
            <a:ext cx="4454535" cy="35242"/>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Resim 8">
            <a:extLst>
              <a:ext uri="{FF2B5EF4-FFF2-40B4-BE49-F238E27FC236}">
                <a16:creationId xmlns:a16="http://schemas.microsoft.com/office/drawing/2014/main" id="{C9FE4E40-6747-45B4-B444-F7A7DBEBFD0C}"/>
              </a:ext>
            </a:extLst>
          </p:cNvPr>
          <p:cNvPicPr>
            <a:picLocks noChangeAspect="1"/>
          </p:cNvPicPr>
          <p:nvPr/>
        </p:nvPicPr>
        <p:blipFill>
          <a:blip r:embed="rId3"/>
          <a:stretch>
            <a:fillRect/>
          </a:stretch>
        </p:blipFill>
        <p:spPr>
          <a:xfrm>
            <a:off x="1618463" y="1231457"/>
            <a:ext cx="2604706" cy="1862225"/>
          </a:xfrm>
          <a:prstGeom prst="rect">
            <a:avLst/>
          </a:prstGeom>
        </p:spPr>
      </p:pic>
      <p:sp>
        <p:nvSpPr>
          <p:cNvPr id="850" name="Google Shape;850;p49"/>
          <p:cNvSpPr/>
          <p:nvPr/>
        </p:nvSpPr>
        <p:spPr>
          <a:xfrm>
            <a:off x="1470602" y="1162091"/>
            <a:ext cx="2937383" cy="1896800"/>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7"/>
          <p:cNvSpPr txBox="1">
            <a:spLocks noGrp="1"/>
          </p:cNvSpPr>
          <p:nvPr>
            <p:ph type="title"/>
          </p:nvPr>
        </p:nvSpPr>
        <p:spPr>
          <a:xfrm>
            <a:off x="2196207" y="379046"/>
            <a:ext cx="6158724"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SOSYAL MEDYA DANIŞMANLIĞI HİZMETİ </a:t>
            </a:r>
            <a:endParaRPr dirty="0"/>
          </a:p>
        </p:txBody>
      </p:sp>
      <p:sp>
        <p:nvSpPr>
          <p:cNvPr id="723" name="Google Shape;723;p47"/>
          <p:cNvSpPr txBox="1">
            <a:spLocks noGrp="1"/>
          </p:cNvSpPr>
          <p:nvPr>
            <p:ph type="subTitle" idx="1"/>
          </p:nvPr>
        </p:nvSpPr>
        <p:spPr>
          <a:xfrm>
            <a:off x="2415463" y="1697954"/>
            <a:ext cx="6056532" cy="229598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tr-TR" sz="2000" dirty="0"/>
              <a:t>Sosyal medya danışmanlık hizmetimiz ile sosyal medyada kendinize yer bulmada kolaylık sağlamaktayız. Bu hizmetimize dahil olarak SEO ve Reklam yönetimi konularında size yardımcı oluyoruz. Takviye takipçi hizmeti veriyoruz bu sayede daha hızlı ve kolay bir şekilde tanınmış oluyorsunuz.</a:t>
            </a:r>
            <a:endParaRPr sz="2000" dirty="0"/>
          </a:p>
        </p:txBody>
      </p:sp>
      <p:pic>
        <p:nvPicPr>
          <p:cNvPr id="9" name="Resim 8" descr="cep telefonu, telefon, elektronik eşyalar, el içeren bir resim&#10;&#10;Açıklama otomatik olarak oluşturuldu">
            <a:extLst>
              <a:ext uri="{FF2B5EF4-FFF2-40B4-BE49-F238E27FC236}">
                <a16:creationId xmlns:a16="http://schemas.microsoft.com/office/drawing/2014/main" id="{269ACF67-1B66-4F9E-BEEC-960BDD6D2EED}"/>
              </a:ext>
            </a:extLst>
          </p:cNvPr>
          <p:cNvPicPr>
            <a:picLocks noChangeAspect="1"/>
          </p:cNvPicPr>
          <p:nvPr/>
        </p:nvPicPr>
        <p:blipFill rotWithShape="1">
          <a:blip r:embed="rId3"/>
          <a:srcRect l="40046" t="-163" r="33312" b="2217"/>
          <a:stretch/>
        </p:blipFill>
        <p:spPr>
          <a:xfrm>
            <a:off x="0" y="0"/>
            <a:ext cx="2160000" cy="5148000"/>
          </a:xfrm>
          <a:prstGeom prst="rect">
            <a:avLst/>
          </a:prstGeom>
        </p:spPr>
      </p:pic>
      <p:grpSp>
        <p:nvGrpSpPr>
          <p:cNvPr id="29" name="Google Shape;728;p47">
            <a:extLst>
              <a:ext uri="{FF2B5EF4-FFF2-40B4-BE49-F238E27FC236}">
                <a16:creationId xmlns:a16="http://schemas.microsoft.com/office/drawing/2014/main" id="{9C9E0643-F0C3-4A19-B2EC-3F026F87F549}"/>
              </a:ext>
            </a:extLst>
          </p:cNvPr>
          <p:cNvGrpSpPr/>
          <p:nvPr/>
        </p:nvGrpSpPr>
        <p:grpSpPr>
          <a:xfrm>
            <a:off x="1517496" y="1072997"/>
            <a:ext cx="1015032" cy="325196"/>
            <a:chOff x="1156673" y="4600809"/>
            <a:chExt cx="1015032" cy="325196"/>
          </a:xfrm>
        </p:grpSpPr>
        <p:sp>
          <p:nvSpPr>
            <p:cNvPr id="30" name="Google Shape;729;p47">
              <a:extLst>
                <a:ext uri="{FF2B5EF4-FFF2-40B4-BE49-F238E27FC236}">
                  <a16:creationId xmlns:a16="http://schemas.microsoft.com/office/drawing/2014/main" id="{C02FA130-4BCC-4965-8ABC-1BD94E1AD559}"/>
                </a:ext>
              </a:extLst>
            </p:cNvPr>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30;p47">
              <a:extLst>
                <a:ext uri="{FF2B5EF4-FFF2-40B4-BE49-F238E27FC236}">
                  <a16:creationId xmlns:a16="http://schemas.microsoft.com/office/drawing/2014/main" id="{671CF9AF-5A6F-4024-930D-445C9C68FF4E}"/>
                </a:ext>
              </a:extLst>
            </p:cNvPr>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31;p47">
              <a:extLst>
                <a:ext uri="{FF2B5EF4-FFF2-40B4-BE49-F238E27FC236}">
                  <a16:creationId xmlns:a16="http://schemas.microsoft.com/office/drawing/2014/main" id="{44A77A59-F427-4F92-B71C-E73587C96A64}"/>
                </a:ext>
              </a:extLst>
            </p:cNvPr>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2;p47">
              <a:extLst>
                <a:ext uri="{FF2B5EF4-FFF2-40B4-BE49-F238E27FC236}">
                  <a16:creationId xmlns:a16="http://schemas.microsoft.com/office/drawing/2014/main" id="{B8EC06D4-8A8C-45F2-8ACE-47ED5F8F5DCB}"/>
                </a:ext>
              </a:extLst>
            </p:cNvPr>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3;p47">
              <a:extLst>
                <a:ext uri="{FF2B5EF4-FFF2-40B4-BE49-F238E27FC236}">
                  <a16:creationId xmlns:a16="http://schemas.microsoft.com/office/drawing/2014/main" id="{BB8F7AB7-A732-46E5-A106-A01D24B1D2E8}"/>
                </a:ext>
              </a:extLst>
            </p:cNvPr>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İÇİNDEKİLER</a:t>
            </a:r>
            <a:endParaRPr dirty="0"/>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tr-TR" sz="2200" b="1" dirty="0">
                <a:latin typeface="Overpass Mono"/>
                <a:ea typeface="Overpass Mono"/>
                <a:cs typeface="Overpass Mono"/>
                <a:sym typeface="Overpass Mono"/>
              </a:rPr>
              <a:t>Genel Bakış</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4811675" y="2163531"/>
            <a:ext cx="2163900" cy="425394"/>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tr-TR" sz="1800" dirty="0"/>
              <a:t>Ödev Konusunun Özellikleri</a:t>
            </a:r>
            <a:endParaRPr lang="tr-TR" sz="18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tr-TR" dirty="0"/>
              <a:t>İçerik</a:t>
            </a:r>
          </a:p>
          <a:p>
            <a:pPr marL="0" lvl="0" indent="0" algn="l" rtl="0">
              <a:spcBef>
                <a:spcPts val="0"/>
              </a:spcBef>
              <a:spcAft>
                <a:spcPts val="0"/>
              </a:spcAft>
              <a:buNone/>
            </a:pPr>
            <a:endParaRPr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tr-TR" dirty="0"/>
              <a:t>Ödev Konusu Hakkında</a:t>
            </a:r>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pic>
        <p:nvPicPr>
          <p:cNvPr id="682" name="Google Shape;682;p45"/>
          <p:cNvPicPr preferRelativeResize="0"/>
          <p:nvPr/>
        </p:nvPicPr>
        <p:blipFill rotWithShape="1">
          <a:blip r:embed="rId3">
            <a:alphaModFix/>
          </a:blip>
          <a:srcRect l="19480" t="1533" r="24168" b="20621"/>
          <a:stretch/>
        </p:blipFill>
        <p:spPr>
          <a:xfrm>
            <a:off x="3696302" y="1359975"/>
            <a:ext cx="1749576" cy="2417100"/>
          </a:xfrm>
          <a:prstGeom prst="rect">
            <a:avLst/>
          </a:prstGeom>
          <a:noFill/>
          <a:ln>
            <a:noFill/>
          </a:ln>
        </p:spPr>
      </p:pic>
      <p:sp>
        <p:nvSpPr>
          <p:cNvPr id="683" name="Google Shape;683;p45"/>
          <p:cNvSpPr/>
          <p:nvPr/>
        </p:nvSpPr>
        <p:spPr>
          <a:xfrm>
            <a:off x="4846935" y="2568527"/>
            <a:ext cx="3353952" cy="384832"/>
          </a:xfrm>
          <a:custGeom>
            <a:avLst/>
            <a:gdLst/>
            <a:ahLst/>
            <a:cxnLst/>
            <a:rect l="l" t="t" r="r" b="b"/>
            <a:pathLst>
              <a:path w="104811" h="12026" extrusionOk="0">
                <a:moveTo>
                  <a:pt x="0" y="0"/>
                </a:moveTo>
                <a:lnTo>
                  <a:pt x="104811" y="0"/>
                </a:lnTo>
                <a:lnTo>
                  <a:pt x="104811" y="12025"/>
                </a:lnTo>
                <a:lnTo>
                  <a:pt x="0" y="120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5"/>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tr-TR" dirty="0"/>
              <a:t>Sosyal medya kullanıcılarının kitlelere ulaşımı.</a:t>
            </a:r>
            <a:endParaRPr dirty="0"/>
          </a:p>
          <a:p>
            <a:pPr marL="0" lvl="0" indent="0" algn="r" rtl="0">
              <a:spcBef>
                <a:spcPts val="0"/>
              </a:spcBef>
              <a:spcAft>
                <a:spcPts val="0"/>
              </a:spcAft>
              <a:buNone/>
            </a:pPr>
            <a:endParaRPr dirty="0"/>
          </a:p>
        </p:txBody>
      </p:sp>
      <p:sp>
        <p:nvSpPr>
          <p:cNvPr id="685" name="Google Shape;685;p45"/>
          <p:cNvSpPr txBox="1">
            <a:spLocks noGrp="1"/>
          </p:cNvSpPr>
          <p:nvPr>
            <p:ph type="subTitle" idx="1"/>
          </p:nvPr>
        </p:nvSpPr>
        <p:spPr>
          <a:xfrm>
            <a:off x="5628775" y="1913925"/>
            <a:ext cx="2391600" cy="466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tr-TR" dirty="0"/>
              <a:t>PHP Medya sayesinde kitlelere ulaşımı kolaylaştırmak</a:t>
            </a:r>
            <a:endParaRPr dirty="0"/>
          </a:p>
          <a:p>
            <a:pPr marL="0" lvl="0" indent="0" algn="l" rtl="0">
              <a:spcBef>
                <a:spcPts val="0"/>
              </a:spcBef>
              <a:spcAft>
                <a:spcPts val="0"/>
              </a:spcAft>
              <a:buNone/>
            </a:pPr>
            <a:endParaRPr dirty="0"/>
          </a:p>
        </p:txBody>
      </p:sp>
      <p:sp>
        <p:nvSpPr>
          <p:cNvPr id="686" name="Google Shape;686;p45"/>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tr-TR" dirty="0"/>
              <a:t>Problem</a:t>
            </a:r>
            <a:endParaRPr dirty="0"/>
          </a:p>
        </p:txBody>
      </p:sp>
      <p:sp>
        <p:nvSpPr>
          <p:cNvPr id="687" name="Google Shape;687;p45"/>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tr-TR" dirty="0"/>
              <a:t>Çözüm</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tr-TR" dirty="0"/>
              <a:t>ÖDEV KONUSU HAKKINDA</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tr-TR" dirty="0"/>
              <a:t>4</a:t>
            </a:r>
            <a:endParaRPr dirty="0"/>
          </a:p>
        </p:txBody>
      </p:sp>
    </p:spTree>
    <p:extLst>
      <p:ext uri="{BB962C8B-B14F-4D97-AF65-F5344CB8AC3E}">
        <p14:creationId xmlns:p14="http://schemas.microsoft.com/office/powerpoint/2010/main" val="45999468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7"/>
          <p:cNvSpPr txBox="1">
            <a:spLocks noGrp="1"/>
          </p:cNvSpPr>
          <p:nvPr>
            <p:ph type="title"/>
          </p:nvPr>
        </p:nvSpPr>
        <p:spPr>
          <a:xfrm>
            <a:off x="332116" y="294755"/>
            <a:ext cx="6158724"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PHP Medya Fikri Nasıl Ortaya Çıktı?</a:t>
            </a:r>
            <a:endParaRPr dirty="0"/>
          </a:p>
        </p:txBody>
      </p:sp>
      <p:sp>
        <p:nvSpPr>
          <p:cNvPr id="723" name="Google Shape;723;p47"/>
          <p:cNvSpPr txBox="1">
            <a:spLocks noGrp="1"/>
          </p:cNvSpPr>
          <p:nvPr>
            <p:ph type="subTitle" idx="1"/>
          </p:nvPr>
        </p:nvSpPr>
        <p:spPr>
          <a:xfrm>
            <a:off x="383212" y="1772894"/>
            <a:ext cx="6056532" cy="229598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tr-TR" sz="2000" dirty="0"/>
              <a:t>Grup liderimiz Cem Ateş tarafından 2018 senesinde ortaya çıkmış bir girişimdir. Cem Ateş’in çevresindeki sosyal medya kullanıcılarının istekleri ve görüşleri tarafından desteklenmiş olup hayata geçirilmiştir. Bu sayede sosyal medyada tanınma isteği kolaylaşmış olup belirli bedeller karşılığında güzel hizmet sağlanmış ve bu sektördeki açık kapatılmıştır.</a:t>
            </a:r>
            <a:endParaRPr sz="2000" dirty="0"/>
          </a:p>
        </p:txBody>
      </p:sp>
      <p:pic>
        <p:nvPicPr>
          <p:cNvPr id="3" name="Resim 2">
            <a:extLst>
              <a:ext uri="{FF2B5EF4-FFF2-40B4-BE49-F238E27FC236}">
                <a16:creationId xmlns:a16="http://schemas.microsoft.com/office/drawing/2014/main" id="{EABF035F-93A5-443D-ADF6-C47AF3DC0B72}"/>
              </a:ext>
            </a:extLst>
          </p:cNvPr>
          <p:cNvPicPr>
            <a:picLocks noChangeAspect="1"/>
          </p:cNvPicPr>
          <p:nvPr/>
        </p:nvPicPr>
        <p:blipFill>
          <a:blip r:embed="rId3"/>
          <a:stretch>
            <a:fillRect/>
          </a:stretch>
        </p:blipFill>
        <p:spPr>
          <a:xfrm>
            <a:off x="6685757" y="0"/>
            <a:ext cx="2458243" cy="5143500"/>
          </a:xfrm>
          <a:prstGeom prst="rect">
            <a:avLst/>
          </a:prstGeom>
        </p:spPr>
      </p:pic>
      <p:grpSp>
        <p:nvGrpSpPr>
          <p:cNvPr id="29" name="Google Shape;728;p47">
            <a:extLst>
              <a:ext uri="{FF2B5EF4-FFF2-40B4-BE49-F238E27FC236}">
                <a16:creationId xmlns:a16="http://schemas.microsoft.com/office/drawing/2014/main" id="{9C9E0643-F0C3-4A19-B2EC-3F026F87F549}"/>
              </a:ext>
            </a:extLst>
          </p:cNvPr>
          <p:cNvGrpSpPr/>
          <p:nvPr/>
        </p:nvGrpSpPr>
        <p:grpSpPr>
          <a:xfrm flipH="1">
            <a:off x="6134037" y="767214"/>
            <a:ext cx="1147932" cy="325196"/>
            <a:chOff x="1156673" y="4600809"/>
            <a:chExt cx="1015032" cy="325196"/>
          </a:xfrm>
        </p:grpSpPr>
        <p:sp>
          <p:nvSpPr>
            <p:cNvPr id="30" name="Google Shape;729;p47">
              <a:extLst>
                <a:ext uri="{FF2B5EF4-FFF2-40B4-BE49-F238E27FC236}">
                  <a16:creationId xmlns:a16="http://schemas.microsoft.com/office/drawing/2014/main" id="{C02FA130-4BCC-4965-8ABC-1BD94E1AD559}"/>
                </a:ext>
              </a:extLst>
            </p:cNvPr>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30;p47">
              <a:extLst>
                <a:ext uri="{FF2B5EF4-FFF2-40B4-BE49-F238E27FC236}">
                  <a16:creationId xmlns:a16="http://schemas.microsoft.com/office/drawing/2014/main" id="{671CF9AF-5A6F-4024-930D-445C9C68FF4E}"/>
                </a:ext>
              </a:extLst>
            </p:cNvPr>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31;p47">
              <a:extLst>
                <a:ext uri="{FF2B5EF4-FFF2-40B4-BE49-F238E27FC236}">
                  <a16:creationId xmlns:a16="http://schemas.microsoft.com/office/drawing/2014/main" id="{44A77A59-F427-4F92-B71C-E73587C96A64}"/>
                </a:ext>
              </a:extLst>
            </p:cNvPr>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2;p47">
              <a:extLst>
                <a:ext uri="{FF2B5EF4-FFF2-40B4-BE49-F238E27FC236}">
                  <a16:creationId xmlns:a16="http://schemas.microsoft.com/office/drawing/2014/main" id="{B8EC06D4-8A8C-45F2-8ACE-47ED5F8F5DCB}"/>
                </a:ext>
              </a:extLst>
            </p:cNvPr>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3;p47">
              <a:extLst>
                <a:ext uri="{FF2B5EF4-FFF2-40B4-BE49-F238E27FC236}">
                  <a16:creationId xmlns:a16="http://schemas.microsoft.com/office/drawing/2014/main" id="{BB8F7AB7-A732-46E5-A106-A01D24B1D2E8}"/>
                </a:ext>
              </a:extLst>
            </p:cNvPr>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 name="Google Shape;728;p47">
            <a:extLst>
              <a:ext uri="{FF2B5EF4-FFF2-40B4-BE49-F238E27FC236}">
                <a16:creationId xmlns:a16="http://schemas.microsoft.com/office/drawing/2014/main" id="{120E8C2F-B869-4201-94EB-5A42AAF53146}"/>
              </a:ext>
            </a:extLst>
          </p:cNvPr>
          <p:cNvGrpSpPr/>
          <p:nvPr/>
        </p:nvGrpSpPr>
        <p:grpSpPr>
          <a:xfrm flipH="1">
            <a:off x="5865778" y="4424162"/>
            <a:ext cx="1147932" cy="325196"/>
            <a:chOff x="1156673" y="4600809"/>
            <a:chExt cx="1015032" cy="325196"/>
          </a:xfrm>
        </p:grpSpPr>
        <p:sp>
          <p:nvSpPr>
            <p:cNvPr id="18" name="Google Shape;729;p47">
              <a:extLst>
                <a:ext uri="{FF2B5EF4-FFF2-40B4-BE49-F238E27FC236}">
                  <a16:creationId xmlns:a16="http://schemas.microsoft.com/office/drawing/2014/main" id="{EF48D9B8-195A-4355-A686-52FCEA4710E3}"/>
                </a:ext>
              </a:extLst>
            </p:cNvPr>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0;p47">
              <a:extLst>
                <a:ext uri="{FF2B5EF4-FFF2-40B4-BE49-F238E27FC236}">
                  <a16:creationId xmlns:a16="http://schemas.microsoft.com/office/drawing/2014/main" id="{234D5022-35E7-4183-A8AC-E6FB2423E047}"/>
                </a:ext>
              </a:extLst>
            </p:cNvPr>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1;p47">
              <a:extLst>
                <a:ext uri="{FF2B5EF4-FFF2-40B4-BE49-F238E27FC236}">
                  <a16:creationId xmlns:a16="http://schemas.microsoft.com/office/drawing/2014/main" id="{6103C4D1-A8F8-4B36-AD2F-931AB90C7E16}"/>
                </a:ext>
              </a:extLst>
            </p:cNvPr>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2;p47">
              <a:extLst>
                <a:ext uri="{FF2B5EF4-FFF2-40B4-BE49-F238E27FC236}">
                  <a16:creationId xmlns:a16="http://schemas.microsoft.com/office/drawing/2014/main" id="{13C1F291-D7E0-4525-B672-378E8F0CF39E}"/>
                </a:ext>
              </a:extLst>
            </p:cNvPr>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33;p47">
              <a:extLst>
                <a:ext uri="{FF2B5EF4-FFF2-40B4-BE49-F238E27FC236}">
                  <a16:creationId xmlns:a16="http://schemas.microsoft.com/office/drawing/2014/main" id="{1179C2D0-E4B0-422C-9D6F-E8C6E66F80FB}"/>
                </a:ext>
              </a:extLst>
            </p:cNvPr>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2628162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PHP Medya’nın Amacı</a:t>
            </a:r>
            <a:endParaRPr dirty="0"/>
          </a:p>
        </p:txBody>
      </p:sp>
      <p:sp>
        <p:nvSpPr>
          <p:cNvPr id="2" name="Metin kutusu 1">
            <a:extLst>
              <a:ext uri="{FF2B5EF4-FFF2-40B4-BE49-F238E27FC236}">
                <a16:creationId xmlns:a16="http://schemas.microsoft.com/office/drawing/2014/main" id="{4083B54D-F947-48C0-8FF8-D3ABDEC3F8AE}"/>
              </a:ext>
            </a:extLst>
          </p:cNvPr>
          <p:cNvSpPr txBox="1"/>
          <p:nvPr/>
        </p:nvSpPr>
        <p:spPr>
          <a:xfrm>
            <a:off x="2339340" y="1836420"/>
            <a:ext cx="4427220" cy="2554545"/>
          </a:xfrm>
          <a:prstGeom prst="rect">
            <a:avLst/>
          </a:prstGeom>
          <a:noFill/>
        </p:spPr>
        <p:txBody>
          <a:bodyPr wrap="square" rtlCol="0">
            <a:spAutoFit/>
          </a:bodyPr>
          <a:lstStyle/>
          <a:p>
            <a:pPr algn="ctr"/>
            <a:r>
              <a:rPr lang="tr-TR" sz="2000" dirty="0">
                <a:solidFill>
                  <a:schemeClr val="tx1"/>
                </a:solidFill>
                <a:latin typeface="Overpass Mono" panose="020B0604020202020204" charset="-94"/>
              </a:rPr>
              <a:t>Amacı kar gütmek aynı zamanda müşteri </a:t>
            </a:r>
            <a:r>
              <a:rPr lang="tr-TR" sz="2000" dirty="0" err="1">
                <a:solidFill>
                  <a:schemeClr val="tx1"/>
                </a:solidFill>
                <a:latin typeface="Overpass Mono" panose="020B0604020202020204" charset="-94"/>
              </a:rPr>
              <a:t>protfolyosu</a:t>
            </a:r>
            <a:r>
              <a:rPr lang="tr-TR" sz="2000" dirty="0">
                <a:solidFill>
                  <a:schemeClr val="tx1"/>
                </a:solidFill>
                <a:latin typeface="Overpass Mono" panose="020B0604020202020204" charset="-94"/>
              </a:rPr>
              <a:t> üreterek verileri inceleme ve insan ilişkileri dalında bilgiler edinmek ve insanların bir biri ile olan etkileşimini sosyal medyaya taşımaktır.</a:t>
            </a:r>
          </a:p>
        </p:txBody>
      </p:sp>
    </p:spTree>
    <p:extLst>
      <p:ext uri="{BB962C8B-B14F-4D97-AF65-F5344CB8AC3E}">
        <p14:creationId xmlns:p14="http://schemas.microsoft.com/office/powerpoint/2010/main" val="291788729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1984920" y="703428"/>
            <a:ext cx="536919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Teşekkürler</a:t>
            </a:r>
            <a:endParaRPr dirty="0"/>
          </a:p>
        </p:txBody>
      </p:sp>
      <p:sp>
        <p:nvSpPr>
          <p:cNvPr id="899" name="Google Shape;899;p52"/>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tr-TR" dirty="0"/>
              <a:t>Sorularınız için:</a:t>
            </a:r>
            <a:endParaRPr dirty="0"/>
          </a:p>
          <a:p>
            <a:pPr marL="0" lvl="0" indent="0" algn="ctr" rtl="0">
              <a:spcBef>
                <a:spcPts val="0"/>
              </a:spcBef>
              <a:spcAft>
                <a:spcPts val="0"/>
              </a:spcAft>
              <a:buNone/>
            </a:pPr>
            <a:r>
              <a:rPr lang="tr-TR" dirty="0"/>
              <a:t>ca@cemates.com.tr</a:t>
            </a:r>
            <a:endParaRPr dirty="0"/>
          </a:p>
          <a:p>
            <a:pPr marL="0" lvl="0" indent="0" algn="ctr" rtl="0">
              <a:spcBef>
                <a:spcPts val="0"/>
              </a:spcBef>
              <a:spcAft>
                <a:spcPts val="0"/>
              </a:spcAft>
              <a:buNone/>
            </a:pPr>
            <a:r>
              <a:rPr lang="en" dirty="0"/>
              <a:t>+</a:t>
            </a:r>
            <a:r>
              <a:rPr lang="tr-TR" dirty="0"/>
              <a:t>90 532 772 3934</a:t>
            </a:r>
            <a:endParaRPr dirty="0"/>
          </a:p>
          <a:p>
            <a:pPr marL="0" lvl="0" indent="0" algn="ctr" rtl="0">
              <a:spcBef>
                <a:spcPts val="0"/>
              </a:spcBef>
              <a:spcAft>
                <a:spcPts val="0"/>
              </a:spcAft>
              <a:buNone/>
            </a:pPr>
            <a:r>
              <a:rPr lang="tr-TR" dirty="0"/>
              <a:t>cemates.com.tr</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pic>
        <p:nvPicPr>
          <p:cNvPr id="3" name="Resim 2">
            <a:extLst>
              <a:ext uri="{FF2B5EF4-FFF2-40B4-BE49-F238E27FC236}">
                <a16:creationId xmlns:a16="http://schemas.microsoft.com/office/drawing/2014/main" id="{0F2F6F9D-CE8D-49A1-ADAE-A9F6D6AFA72A}"/>
              </a:ext>
            </a:extLst>
          </p:cNvPr>
          <p:cNvPicPr>
            <a:picLocks noChangeAspect="1"/>
          </p:cNvPicPr>
          <p:nvPr/>
        </p:nvPicPr>
        <p:blipFill>
          <a:blip r:embed="rId3"/>
          <a:stretch>
            <a:fillRect/>
          </a:stretch>
        </p:blipFill>
        <p:spPr>
          <a:xfrm>
            <a:off x="2392589" y="3175567"/>
            <a:ext cx="4259671" cy="971686"/>
          </a:xfrm>
          <a:prstGeom prst="rect">
            <a:avLst/>
          </a:prstGeom>
        </p:spPr>
      </p:pic>
      <p:sp>
        <p:nvSpPr>
          <p:cNvPr id="6" name="Metin kutusu 5">
            <a:extLst>
              <a:ext uri="{FF2B5EF4-FFF2-40B4-BE49-F238E27FC236}">
                <a16:creationId xmlns:a16="http://schemas.microsoft.com/office/drawing/2014/main" id="{C0DB5D6C-DD89-4061-93CA-676F317E8CE4}"/>
              </a:ext>
            </a:extLst>
          </p:cNvPr>
          <p:cNvSpPr txBox="1"/>
          <p:nvPr/>
        </p:nvSpPr>
        <p:spPr>
          <a:xfrm>
            <a:off x="1984920" y="2977702"/>
            <a:ext cx="3890056" cy="1169551"/>
          </a:xfrm>
          <a:prstGeom prst="rect">
            <a:avLst/>
          </a:prstGeom>
          <a:noFill/>
        </p:spPr>
        <p:txBody>
          <a:bodyPr wrap="square" rtlCol="0">
            <a:spAutoFit/>
          </a:bodyPr>
          <a:lstStyle/>
          <a:p>
            <a:pPr marL="0" lvl="0" indent="0" algn="l" rtl="0">
              <a:spcBef>
                <a:spcPts val="0"/>
              </a:spcBef>
              <a:spcAft>
                <a:spcPts val="0"/>
              </a:spcAft>
              <a:buNone/>
            </a:pPr>
            <a:r>
              <a:rPr lang="tr-TR" sz="1400" dirty="0">
                <a:solidFill>
                  <a:schemeClr val="dk2"/>
                </a:solidFill>
              </a:rPr>
              <a:t>Cem Ateş – 20212452003</a:t>
            </a:r>
          </a:p>
          <a:p>
            <a:pPr marL="0" lvl="0" indent="0" algn="l" rtl="0">
              <a:spcBef>
                <a:spcPts val="0"/>
              </a:spcBef>
              <a:spcAft>
                <a:spcPts val="0"/>
              </a:spcAft>
              <a:buNone/>
            </a:pPr>
            <a:r>
              <a:rPr lang="tr-TR" sz="1400" dirty="0">
                <a:solidFill>
                  <a:schemeClr val="dk2"/>
                </a:solidFill>
              </a:rPr>
              <a:t>Salih Karagöz – 20212452012</a:t>
            </a:r>
          </a:p>
          <a:p>
            <a:pPr marL="0" lvl="0" indent="0" algn="l" rtl="0">
              <a:spcBef>
                <a:spcPts val="0"/>
              </a:spcBef>
              <a:spcAft>
                <a:spcPts val="0"/>
              </a:spcAft>
              <a:buNone/>
            </a:pPr>
            <a:r>
              <a:rPr lang="tr-TR" sz="1400" dirty="0">
                <a:solidFill>
                  <a:schemeClr val="dk2"/>
                </a:solidFill>
              </a:rPr>
              <a:t>Yağız </a:t>
            </a:r>
            <a:r>
              <a:rPr lang="tr-TR" sz="1400" dirty="0" err="1">
                <a:solidFill>
                  <a:schemeClr val="dk2"/>
                </a:solidFill>
              </a:rPr>
              <a:t>Turasan</a:t>
            </a:r>
            <a:r>
              <a:rPr lang="tr-TR" sz="1400" dirty="0">
                <a:solidFill>
                  <a:schemeClr val="dk2"/>
                </a:solidFill>
              </a:rPr>
              <a:t> – 20212452023</a:t>
            </a:r>
          </a:p>
          <a:p>
            <a:pPr marL="0" lvl="0" indent="0" algn="l" rtl="0">
              <a:spcBef>
                <a:spcPts val="0"/>
              </a:spcBef>
              <a:spcAft>
                <a:spcPts val="0"/>
              </a:spcAft>
              <a:buNone/>
            </a:pPr>
            <a:r>
              <a:rPr lang="tr-TR" sz="1400" dirty="0">
                <a:solidFill>
                  <a:schemeClr val="dk2"/>
                </a:solidFill>
              </a:rPr>
              <a:t>Hüseyin Can Özdemir - 20212452018</a:t>
            </a:r>
          </a:p>
          <a:p>
            <a:pPr marL="0" lvl="0" indent="0" algn="l" rtl="0">
              <a:spcBef>
                <a:spcPts val="0"/>
              </a:spcBef>
              <a:spcAft>
                <a:spcPts val="0"/>
              </a:spcAft>
              <a:buNone/>
            </a:pPr>
            <a:r>
              <a:rPr lang="tr-TR" sz="1400" dirty="0">
                <a:solidFill>
                  <a:schemeClr val="dk2"/>
                </a:solidFill>
              </a:rPr>
              <a:t>Derviş Orhan - 20212452015</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PHP Medya </a:t>
            </a:r>
            <a:r>
              <a:rPr lang="tr-TR" dirty="0" err="1"/>
              <a:t>sosyalar</a:t>
            </a:r>
            <a:r>
              <a:rPr lang="tr-TR" dirty="0"/>
              <a:t> ağlar üzerinde tanınmayı kolaylaştırmak için yapılan bir girişimdir.</a:t>
            </a:r>
            <a:endParaRPr dirty="0"/>
          </a:p>
          <a:p>
            <a:pPr marL="0" lvl="0" indent="0" algn="l" rtl="0">
              <a:spcBef>
                <a:spcPts val="0"/>
              </a:spcBef>
              <a:spcAft>
                <a:spcPts val="0"/>
              </a:spcAft>
              <a:buNone/>
            </a:pP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GİRİŞ</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a:t>
            </a:r>
            <a:r>
              <a:rPr lang="tr-TR" dirty="0"/>
              <a:t>Mark Twain</a:t>
            </a: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a:t>
            </a:r>
            <a:r>
              <a:rPr lang="tr-TR" b="0" i="0" dirty="0">
                <a:solidFill>
                  <a:schemeClr val="tx1"/>
                </a:solidFill>
                <a:effectLst/>
                <a:latin typeface="Overpass Mono" panose="020B0604020202020204" charset="-94"/>
              </a:rPr>
              <a:t>Takım oyunu oynamak başarıya giden yoldur. En iyi oyuncu sen olabilirsin, ama birlikte oynamazsan, tökezlediğinde yardım edecek biri olmayacak</a:t>
            </a:r>
            <a:r>
              <a:rPr lang="en" dirty="0">
                <a:solidFill>
                  <a:schemeClr val="tx1"/>
                </a:solidFill>
              </a:rPr>
              <a:t>.”</a:t>
            </a:r>
            <a:endParaRPr dirty="0">
              <a:solidFill>
                <a:schemeClr val="tx1"/>
              </a:solidFill>
            </a:endParaRP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tr-TR" dirty="0"/>
              <a:t>GENEL BAKIŞ</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dirty="0"/>
              <a:t>PHP Medya’nın temelleri 2018 yılında atılmış olup sürekli geliştirmeye açık bir girişim olmuştur. Müşteri memnuniyeti ve hizmet kalitesini önemsiyor olup bunun için çalışmalarına devam etmektedir.  </a:t>
            </a:r>
            <a:endParaRPr dirty="0"/>
          </a:p>
        </p:txBody>
      </p:sp>
      <p:sp>
        <p:nvSpPr>
          <p:cNvPr id="381" name="Google Shape;381;p33"/>
          <p:cNvSpPr txBox="1">
            <a:spLocks noGrp="1"/>
          </p:cNvSpPr>
          <p:nvPr>
            <p:ph type="title"/>
          </p:nvPr>
        </p:nvSpPr>
        <p:spPr>
          <a:xfrm>
            <a:off x="3795104" y="1714800"/>
            <a:ext cx="4747727"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dirty="0"/>
              <a:t>PHP MEDYA HAKKINDA</a:t>
            </a: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KAVRAMLARIN TANIMLARI</a:t>
            </a:r>
            <a:endParaRPr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5400000" flipH="1">
            <a:off x="1333500" y="18299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tr-TR" dirty="0"/>
              <a:t>Gizlilik</a:t>
            </a:r>
            <a:endParaRPr dirty="0"/>
          </a:p>
        </p:txBody>
      </p:sp>
      <p:sp>
        <p:nvSpPr>
          <p:cNvPr id="395" name="Google Shape;395;p34"/>
          <p:cNvSpPr txBox="1">
            <a:spLocks noGrp="1"/>
          </p:cNvSpPr>
          <p:nvPr>
            <p:ph type="ctrTitle" idx="2"/>
          </p:nvPr>
        </p:nvSpPr>
        <p:spPr>
          <a:xfrm flipH="1">
            <a:off x="4269492" y="1775427"/>
            <a:ext cx="2608596"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tr-TR" dirty="0" err="1"/>
              <a:t>Login</a:t>
            </a:r>
            <a:r>
              <a:rPr lang="tr-TR" dirty="0"/>
              <a:t>/</a:t>
            </a:r>
            <a:r>
              <a:rPr lang="tr-TR" dirty="0" err="1"/>
              <a:t>Register</a:t>
            </a:r>
            <a:r>
              <a:rPr lang="en" dirty="0"/>
              <a:t>       </a:t>
            </a:r>
            <a:endParaRPr dirty="0"/>
          </a:p>
        </p:txBody>
      </p:sp>
      <p:sp>
        <p:nvSpPr>
          <p:cNvPr id="396" name="Google Shape;396;p34"/>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tr-TR" dirty="0"/>
              <a:t>Kullanıcı girişinizi ve kaydınızı yapmanızı sağlar.</a:t>
            </a:r>
            <a:endParaRPr dirty="0"/>
          </a:p>
        </p:txBody>
      </p:sp>
      <p:sp>
        <p:nvSpPr>
          <p:cNvPr id="397" name="Google Shape;397;p34"/>
          <p:cNvSpPr txBox="1">
            <a:spLocks noGrp="1"/>
          </p:cNvSpPr>
          <p:nvPr>
            <p:ph type="ctrTitle" idx="3"/>
          </p:nvPr>
        </p:nvSpPr>
        <p:spPr>
          <a:xfrm flipH="1">
            <a:off x="2266001" y="3155675"/>
            <a:ext cx="2315274"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tr-TR" dirty="0"/>
              <a:t>Öne Çıkartma</a:t>
            </a:r>
            <a:endParaRPr dirty="0"/>
          </a:p>
        </p:txBody>
      </p:sp>
      <p:sp>
        <p:nvSpPr>
          <p:cNvPr id="398" name="Google Shape;398;p34"/>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tr-TR" dirty="0"/>
              <a:t>Hesabınızı kullanıcılarımız tarafından görüntüleyerek başka insanlar tarafından görülmesini kolaylaştırmak.</a:t>
            </a:r>
            <a:endParaRPr dirty="0"/>
          </a:p>
        </p:txBody>
      </p:sp>
      <p:sp>
        <p:nvSpPr>
          <p:cNvPr id="399" name="Google Shape;399;p34"/>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tr-TR" dirty="0"/>
              <a:t>Oto Beğeni</a:t>
            </a:r>
            <a:endParaRPr dirty="0"/>
          </a:p>
        </p:txBody>
      </p:sp>
      <p:sp>
        <p:nvSpPr>
          <p:cNvPr id="400" name="Google Shape;400;p34"/>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tr-TR" dirty="0"/>
              <a:t>1 ay boyunca gönderi beğenilerinizin yavaşça arttırılmasıdır.</a:t>
            </a:r>
            <a:endParaRPr dirty="0"/>
          </a:p>
        </p:txBody>
      </p:sp>
      <p:sp>
        <p:nvSpPr>
          <p:cNvPr id="401" name="Google Shape;401;p34"/>
          <p:cNvSpPr/>
          <p:nvPr/>
        </p:nvSpPr>
        <p:spPr>
          <a:xfrm>
            <a:off x="7019925" y="18299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rot="10800000" flipH="1">
            <a:off x="1333500" y="32015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rot="5400000">
            <a:off x="7019925" y="32015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8"/>
          </p:nvPr>
        </p:nvSpPr>
        <p:spPr>
          <a:xfrm flipH="1">
            <a:off x="2266008" y="2208196"/>
            <a:ext cx="2163900" cy="687003"/>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tr-TR" dirty="0"/>
              <a:t>Verilerinizin başkaları tarafından okunamamasıdır.</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pSp>
        <p:nvGrpSpPr>
          <p:cNvPr id="416" name="Google Shape;416;p34"/>
          <p:cNvGrpSpPr/>
          <p:nvPr/>
        </p:nvGrpSpPr>
        <p:grpSpPr>
          <a:xfrm>
            <a:off x="7178541" y="3360348"/>
            <a:ext cx="456169" cy="455755"/>
            <a:chOff x="858739" y="828453"/>
            <a:chExt cx="456169" cy="455755"/>
          </a:xfrm>
        </p:grpSpPr>
        <p:sp>
          <p:nvSpPr>
            <p:cNvPr id="417" name="Google Shape;417;p34"/>
            <p:cNvSpPr/>
            <p:nvPr/>
          </p:nvSpPr>
          <p:spPr>
            <a:xfrm>
              <a:off x="860893" y="976860"/>
              <a:ext cx="113080" cy="114505"/>
            </a:xfrm>
            <a:custGeom>
              <a:avLst/>
              <a:gdLst/>
              <a:ahLst/>
              <a:cxnLst/>
              <a:rect l="l" t="t" r="r" b="b"/>
              <a:pathLst>
                <a:path w="3728" h="3775" extrusionOk="0">
                  <a:moveTo>
                    <a:pt x="3728" y="1"/>
                  </a:moveTo>
                  <a:lnTo>
                    <a:pt x="3728" y="1"/>
                  </a:lnTo>
                  <a:cubicBezTo>
                    <a:pt x="1823" y="167"/>
                    <a:pt x="1" y="2525"/>
                    <a:pt x="1" y="2525"/>
                  </a:cubicBezTo>
                  <a:lnTo>
                    <a:pt x="1263" y="3775"/>
                  </a:lnTo>
                  <a:cubicBezTo>
                    <a:pt x="1299" y="3692"/>
                    <a:pt x="1346" y="3596"/>
                    <a:pt x="1406" y="3513"/>
                  </a:cubicBezTo>
                  <a:cubicBezTo>
                    <a:pt x="2549" y="1858"/>
                    <a:pt x="3228" y="786"/>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1051951" y="1169337"/>
              <a:ext cx="114505" cy="112716"/>
            </a:xfrm>
            <a:custGeom>
              <a:avLst/>
              <a:gdLst/>
              <a:ahLst/>
              <a:cxnLst/>
              <a:rect l="l" t="t" r="r" b="b"/>
              <a:pathLst>
                <a:path w="3775" h="3716" extrusionOk="0">
                  <a:moveTo>
                    <a:pt x="3775" y="1"/>
                  </a:moveTo>
                  <a:lnTo>
                    <a:pt x="3775" y="1"/>
                  </a:lnTo>
                  <a:cubicBezTo>
                    <a:pt x="2989" y="501"/>
                    <a:pt x="1917" y="1179"/>
                    <a:pt x="262" y="2322"/>
                  </a:cubicBezTo>
                  <a:cubicBezTo>
                    <a:pt x="179" y="2382"/>
                    <a:pt x="84" y="2430"/>
                    <a:pt x="0" y="2465"/>
                  </a:cubicBezTo>
                  <a:lnTo>
                    <a:pt x="1251" y="3715"/>
                  </a:lnTo>
                  <a:cubicBezTo>
                    <a:pt x="1251" y="3715"/>
                    <a:pt x="3608" y="1906"/>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858739" y="1141888"/>
              <a:ext cx="142684" cy="142320"/>
            </a:xfrm>
            <a:custGeom>
              <a:avLst/>
              <a:gdLst/>
              <a:ahLst/>
              <a:cxnLst/>
              <a:rect l="l" t="t" r="r" b="b"/>
              <a:pathLst>
                <a:path w="4704" h="4692" extrusionOk="0">
                  <a:moveTo>
                    <a:pt x="1894" y="1"/>
                  </a:moveTo>
                  <a:cubicBezTo>
                    <a:pt x="1584" y="215"/>
                    <a:pt x="1322" y="465"/>
                    <a:pt x="1096" y="763"/>
                  </a:cubicBezTo>
                  <a:cubicBezTo>
                    <a:pt x="763" y="1203"/>
                    <a:pt x="513" y="1691"/>
                    <a:pt x="334" y="2215"/>
                  </a:cubicBezTo>
                  <a:cubicBezTo>
                    <a:pt x="143" y="2775"/>
                    <a:pt x="36" y="3358"/>
                    <a:pt x="12" y="3954"/>
                  </a:cubicBezTo>
                  <a:cubicBezTo>
                    <a:pt x="12" y="4037"/>
                    <a:pt x="1" y="4120"/>
                    <a:pt x="24" y="4204"/>
                  </a:cubicBezTo>
                  <a:cubicBezTo>
                    <a:pt x="36" y="4311"/>
                    <a:pt x="84" y="4406"/>
                    <a:pt x="155" y="4489"/>
                  </a:cubicBezTo>
                  <a:cubicBezTo>
                    <a:pt x="227" y="4573"/>
                    <a:pt x="310" y="4632"/>
                    <a:pt x="417" y="4668"/>
                  </a:cubicBezTo>
                  <a:cubicBezTo>
                    <a:pt x="501" y="4692"/>
                    <a:pt x="584" y="4692"/>
                    <a:pt x="667" y="4692"/>
                  </a:cubicBezTo>
                  <a:cubicBezTo>
                    <a:pt x="1203" y="4692"/>
                    <a:pt x="1751" y="4597"/>
                    <a:pt x="2263" y="4442"/>
                  </a:cubicBezTo>
                  <a:cubicBezTo>
                    <a:pt x="3203" y="4168"/>
                    <a:pt x="4144" y="3644"/>
                    <a:pt x="4704" y="2811"/>
                  </a:cubicBezTo>
                  <a:lnTo>
                    <a:pt x="4573" y="2680"/>
                  </a:lnTo>
                  <a:cubicBezTo>
                    <a:pt x="4537" y="2692"/>
                    <a:pt x="4501" y="2715"/>
                    <a:pt x="4465" y="2727"/>
                  </a:cubicBezTo>
                  <a:cubicBezTo>
                    <a:pt x="4251" y="2811"/>
                    <a:pt x="4037" y="2906"/>
                    <a:pt x="3811" y="2977"/>
                  </a:cubicBezTo>
                  <a:cubicBezTo>
                    <a:pt x="3227" y="3180"/>
                    <a:pt x="2620" y="3311"/>
                    <a:pt x="2001" y="3394"/>
                  </a:cubicBezTo>
                  <a:cubicBezTo>
                    <a:pt x="1751" y="3430"/>
                    <a:pt x="1489" y="3454"/>
                    <a:pt x="1227" y="3477"/>
                  </a:cubicBezTo>
                  <a:cubicBezTo>
                    <a:pt x="1227" y="3442"/>
                    <a:pt x="1239" y="3418"/>
                    <a:pt x="1239" y="3382"/>
                  </a:cubicBezTo>
                  <a:cubicBezTo>
                    <a:pt x="1286" y="2751"/>
                    <a:pt x="1382" y="2132"/>
                    <a:pt x="1536" y="1525"/>
                  </a:cubicBezTo>
                  <a:cubicBezTo>
                    <a:pt x="1608" y="1227"/>
                    <a:pt x="1703" y="941"/>
                    <a:pt x="1810" y="656"/>
                  </a:cubicBezTo>
                  <a:cubicBezTo>
                    <a:pt x="1870" y="477"/>
                    <a:pt x="1953" y="310"/>
                    <a:pt x="2025" y="144"/>
                  </a:cubicBezTo>
                  <a:lnTo>
                    <a:pt x="1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1192416" y="1024903"/>
              <a:ext cx="30" cy="30"/>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915065" y="828453"/>
              <a:ext cx="399843" cy="398357"/>
            </a:xfrm>
            <a:custGeom>
              <a:avLst/>
              <a:gdLst/>
              <a:ahLst/>
              <a:cxnLst/>
              <a:rect l="l" t="t" r="r" b="b"/>
              <a:pathLst>
                <a:path w="13182" h="13133" extrusionOk="0">
                  <a:moveTo>
                    <a:pt x="7929" y="3527"/>
                  </a:moveTo>
                  <a:cubicBezTo>
                    <a:pt x="8371" y="3527"/>
                    <a:pt x="8812" y="3697"/>
                    <a:pt x="9145" y="4036"/>
                  </a:cubicBezTo>
                  <a:cubicBezTo>
                    <a:pt x="9824" y="4703"/>
                    <a:pt x="9824" y="5799"/>
                    <a:pt x="9145" y="6477"/>
                  </a:cubicBezTo>
                  <a:cubicBezTo>
                    <a:pt x="8812" y="6811"/>
                    <a:pt x="8371" y="6977"/>
                    <a:pt x="7929" y="6977"/>
                  </a:cubicBezTo>
                  <a:cubicBezTo>
                    <a:pt x="7487" y="6977"/>
                    <a:pt x="7043" y="6811"/>
                    <a:pt x="6704" y="6477"/>
                  </a:cubicBezTo>
                  <a:cubicBezTo>
                    <a:pt x="6037" y="5799"/>
                    <a:pt x="6037" y="4703"/>
                    <a:pt x="6704" y="4036"/>
                  </a:cubicBezTo>
                  <a:cubicBezTo>
                    <a:pt x="7043" y="3697"/>
                    <a:pt x="7487" y="3527"/>
                    <a:pt x="7929" y="3527"/>
                  </a:cubicBezTo>
                  <a:close/>
                  <a:moveTo>
                    <a:pt x="12657" y="0"/>
                  </a:moveTo>
                  <a:cubicBezTo>
                    <a:pt x="10978" y="36"/>
                    <a:pt x="6847" y="345"/>
                    <a:pt x="4656" y="2536"/>
                  </a:cubicBezTo>
                  <a:cubicBezTo>
                    <a:pt x="3668" y="3536"/>
                    <a:pt x="3347" y="4048"/>
                    <a:pt x="2632" y="5179"/>
                  </a:cubicBezTo>
                  <a:cubicBezTo>
                    <a:pt x="2120" y="6001"/>
                    <a:pt x="1418" y="7120"/>
                    <a:pt x="144" y="8966"/>
                  </a:cubicBezTo>
                  <a:cubicBezTo>
                    <a:pt x="1" y="9168"/>
                    <a:pt x="25" y="9442"/>
                    <a:pt x="203" y="9620"/>
                  </a:cubicBezTo>
                  <a:lnTo>
                    <a:pt x="3561" y="12978"/>
                  </a:lnTo>
                  <a:cubicBezTo>
                    <a:pt x="3656" y="13073"/>
                    <a:pt x="3787" y="13133"/>
                    <a:pt x="3930" y="13133"/>
                  </a:cubicBezTo>
                  <a:cubicBezTo>
                    <a:pt x="4025" y="13133"/>
                    <a:pt x="4132" y="13097"/>
                    <a:pt x="4216" y="13038"/>
                  </a:cubicBezTo>
                  <a:cubicBezTo>
                    <a:pt x="6061" y="11752"/>
                    <a:pt x="7180" y="11061"/>
                    <a:pt x="7990" y="10549"/>
                  </a:cubicBezTo>
                  <a:cubicBezTo>
                    <a:pt x="9133" y="9835"/>
                    <a:pt x="9645" y="9513"/>
                    <a:pt x="10645" y="8525"/>
                  </a:cubicBezTo>
                  <a:cubicBezTo>
                    <a:pt x="12836" y="6322"/>
                    <a:pt x="13145" y="2203"/>
                    <a:pt x="13181" y="524"/>
                  </a:cubicBezTo>
                  <a:cubicBezTo>
                    <a:pt x="13181" y="393"/>
                    <a:pt x="13134" y="250"/>
                    <a:pt x="13026" y="155"/>
                  </a:cubicBezTo>
                  <a:cubicBezTo>
                    <a:pt x="12931" y="60"/>
                    <a:pt x="12800" y="0"/>
                    <a:pt x="12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4"/>
          <p:cNvGrpSpPr/>
          <p:nvPr/>
        </p:nvGrpSpPr>
        <p:grpSpPr>
          <a:xfrm>
            <a:off x="7190734" y="1989677"/>
            <a:ext cx="431782" cy="457187"/>
            <a:chOff x="-1611775" y="1332800"/>
            <a:chExt cx="469175" cy="492075"/>
          </a:xfrm>
        </p:grpSpPr>
        <p:sp>
          <p:nvSpPr>
            <p:cNvPr id="424" name="Google Shape;424;p34"/>
            <p:cNvSpPr/>
            <p:nvPr/>
          </p:nvSpPr>
          <p:spPr>
            <a:xfrm>
              <a:off x="-1581150" y="1758225"/>
              <a:ext cx="107025" cy="66650"/>
            </a:xfrm>
            <a:custGeom>
              <a:avLst/>
              <a:gdLst/>
              <a:ahLst/>
              <a:cxnLst/>
              <a:rect l="l" t="t" r="r" b="b"/>
              <a:pathLst>
                <a:path w="4281" h="2666" extrusionOk="0">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303525" y="1480925"/>
              <a:ext cx="86875" cy="87275"/>
            </a:xfrm>
            <a:custGeom>
              <a:avLst/>
              <a:gdLst/>
              <a:ahLst/>
              <a:cxnLst/>
              <a:rect l="l" t="t" r="r" b="b"/>
              <a:pathLst>
                <a:path w="3475" h="3491" extrusionOk="0">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1611775" y="1332800"/>
              <a:ext cx="291975" cy="424600"/>
            </a:xfrm>
            <a:custGeom>
              <a:avLst/>
              <a:gdLst/>
              <a:ahLst/>
              <a:cxnLst/>
              <a:rect l="l" t="t" r="r" b="b"/>
              <a:pathLst>
                <a:path w="11679" h="16984" extrusionOk="0">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1466375" y="1586775"/>
              <a:ext cx="323775" cy="214850"/>
            </a:xfrm>
            <a:custGeom>
              <a:avLst/>
              <a:gdLst/>
              <a:ahLst/>
              <a:cxnLst/>
              <a:rect l="l" t="t" r="r" b="b"/>
              <a:pathLst>
                <a:path w="12951" h="8594" extrusionOk="0">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83;p37">
            <a:extLst>
              <a:ext uri="{FF2B5EF4-FFF2-40B4-BE49-F238E27FC236}">
                <a16:creationId xmlns:a16="http://schemas.microsoft.com/office/drawing/2014/main" id="{877FD69C-76FF-465D-B54F-E5974113E81C}"/>
              </a:ext>
            </a:extLst>
          </p:cNvPr>
          <p:cNvGrpSpPr/>
          <p:nvPr/>
        </p:nvGrpSpPr>
        <p:grpSpPr>
          <a:xfrm>
            <a:off x="1421005" y="1941589"/>
            <a:ext cx="610689" cy="550487"/>
            <a:chOff x="-2128678" y="-581024"/>
            <a:chExt cx="858761" cy="774103"/>
          </a:xfrm>
        </p:grpSpPr>
        <p:sp>
          <p:nvSpPr>
            <p:cNvPr id="45" name="Google Shape;484;p37">
              <a:extLst>
                <a:ext uri="{FF2B5EF4-FFF2-40B4-BE49-F238E27FC236}">
                  <a16:creationId xmlns:a16="http://schemas.microsoft.com/office/drawing/2014/main" id="{4562CD73-3151-4D7C-8A9B-C63A4762F7BA}"/>
                </a:ext>
              </a:extLst>
            </p:cNvPr>
            <p:cNvSpPr/>
            <p:nvPr/>
          </p:nvSpPr>
          <p:spPr>
            <a:xfrm>
              <a:off x="-2128678" y="-581024"/>
              <a:ext cx="555721" cy="774103"/>
            </a:xfrm>
            <a:custGeom>
              <a:avLst/>
              <a:gdLst/>
              <a:ahLst/>
              <a:cxnLst/>
              <a:rect l="l" t="t" r="r" b="b"/>
              <a:pathLst>
                <a:path w="14052" h="19574" extrusionOk="0">
                  <a:moveTo>
                    <a:pt x="7026" y="13540"/>
                  </a:moveTo>
                  <a:cubicBezTo>
                    <a:pt x="7708" y="13540"/>
                    <a:pt x="8267" y="14098"/>
                    <a:pt x="8267" y="14796"/>
                  </a:cubicBezTo>
                  <a:cubicBezTo>
                    <a:pt x="8267" y="15199"/>
                    <a:pt x="8081" y="15572"/>
                    <a:pt x="7770" y="15789"/>
                  </a:cubicBezTo>
                  <a:lnTo>
                    <a:pt x="7770" y="16657"/>
                  </a:lnTo>
                  <a:cubicBezTo>
                    <a:pt x="7770" y="17076"/>
                    <a:pt x="7429" y="17402"/>
                    <a:pt x="7026" y="17402"/>
                  </a:cubicBezTo>
                  <a:cubicBezTo>
                    <a:pt x="6607" y="17402"/>
                    <a:pt x="6266" y="17076"/>
                    <a:pt x="6266" y="16657"/>
                  </a:cubicBezTo>
                  <a:lnTo>
                    <a:pt x="6266" y="15789"/>
                  </a:lnTo>
                  <a:cubicBezTo>
                    <a:pt x="5971" y="15572"/>
                    <a:pt x="5770" y="15199"/>
                    <a:pt x="5770" y="14796"/>
                  </a:cubicBezTo>
                  <a:cubicBezTo>
                    <a:pt x="5770" y="14098"/>
                    <a:pt x="6328" y="13540"/>
                    <a:pt x="7026" y="13540"/>
                  </a:cubicBezTo>
                  <a:close/>
                  <a:moveTo>
                    <a:pt x="6468" y="0"/>
                  </a:moveTo>
                  <a:cubicBezTo>
                    <a:pt x="3800" y="0"/>
                    <a:pt x="1629" y="2187"/>
                    <a:pt x="1629" y="4855"/>
                  </a:cubicBezTo>
                  <a:lnTo>
                    <a:pt x="1629" y="7708"/>
                  </a:lnTo>
                  <a:lnTo>
                    <a:pt x="1086" y="7708"/>
                  </a:lnTo>
                  <a:cubicBezTo>
                    <a:pt x="481" y="7708"/>
                    <a:pt x="0" y="8189"/>
                    <a:pt x="0" y="8794"/>
                  </a:cubicBezTo>
                  <a:lnTo>
                    <a:pt x="0" y="18487"/>
                  </a:lnTo>
                  <a:cubicBezTo>
                    <a:pt x="0" y="19092"/>
                    <a:pt x="481" y="19573"/>
                    <a:pt x="1086" y="19573"/>
                  </a:cubicBezTo>
                  <a:lnTo>
                    <a:pt x="12951" y="19573"/>
                  </a:lnTo>
                  <a:cubicBezTo>
                    <a:pt x="13555" y="19573"/>
                    <a:pt x="14052" y="19092"/>
                    <a:pt x="14052" y="18487"/>
                  </a:cubicBezTo>
                  <a:lnTo>
                    <a:pt x="14052" y="13261"/>
                  </a:lnTo>
                  <a:lnTo>
                    <a:pt x="14052" y="11803"/>
                  </a:lnTo>
                  <a:lnTo>
                    <a:pt x="12594" y="11803"/>
                  </a:lnTo>
                  <a:lnTo>
                    <a:pt x="12594" y="10345"/>
                  </a:lnTo>
                  <a:lnTo>
                    <a:pt x="11136" y="10345"/>
                  </a:lnTo>
                  <a:lnTo>
                    <a:pt x="11136" y="8949"/>
                  </a:lnTo>
                  <a:lnTo>
                    <a:pt x="10484" y="8949"/>
                  </a:lnTo>
                  <a:lnTo>
                    <a:pt x="10484" y="7708"/>
                  </a:lnTo>
                  <a:lnTo>
                    <a:pt x="4777" y="7708"/>
                  </a:lnTo>
                  <a:lnTo>
                    <a:pt x="4777" y="4855"/>
                  </a:lnTo>
                  <a:cubicBezTo>
                    <a:pt x="4777" y="3924"/>
                    <a:pt x="5537" y="3164"/>
                    <a:pt x="6468" y="3164"/>
                  </a:cubicBezTo>
                  <a:lnTo>
                    <a:pt x="7569" y="3164"/>
                  </a:lnTo>
                  <a:cubicBezTo>
                    <a:pt x="8499" y="3164"/>
                    <a:pt x="9259" y="3924"/>
                    <a:pt x="9259" y="4855"/>
                  </a:cubicBezTo>
                  <a:lnTo>
                    <a:pt x="9259" y="5537"/>
                  </a:lnTo>
                  <a:lnTo>
                    <a:pt x="12423" y="5537"/>
                  </a:lnTo>
                  <a:lnTo>
                    <a:pt x="12423" y="4855"/>
                  </a:lnTo>
                  <a:cubicBezTo>
                    <a:pt x="12423" y="2187"/>
                    <a:pt x="10236" y="0"/>
                    <a:pt x="7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85;p37">
              <a:extLst>
                <a:ext uri="{FF2B5EF4-FFF2-40B4-BE49-F238E27FC236}">
                  <a16:creationId xmlns:a16="http://schemas.microsoft.com/office/drawing/2014/main" id="{E9440FE7-DF8D-43BE-A0E7-35D43F54495A}"/>
                </a:ext>
              </a:extLst>
            </p:cNvPr>
            <p:cNvSpPr/>
            <p:nvPr/>
          </p:nvSpPr>
          <p:spPr>
            <a:xfrm>
              <a:off x="-1572978" y="-171927"/>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6;p37">
              <a:extLst>
                <a:ext uri="{FF2B5EF4-FFF2-40B4-BE49-F238E27FC236}">
                  <a16:creationId xmlns:a16="http://schemas.microsoft.com/office/drawing/2014/main" id="{305F4032-484D-4612-AF9A-515C1F78A7BA}"/>
                </a:ext>
              </a:extLst>
            </p:cNvPr>
            <p:cNvSpPr/>
            <p:nvPr/>
          </p:nvSpPr>
          <p:spPr>
            <a:xfrm>
              <a:off x="-1515316" y="-285987"/>
              <a:ext cx="114134" cy="114095"/>
            </a:xfrm>
            <a:custGeom>
              <a:avLst/>
              <a:gdLst/>
              <a:ahLst/>
              <a:cxnLst/>
              <a:rect l="l" t="t" r="r" b="b"/>
              <a:pathLst>
                <a:path w="2886" h="2885" extrusionOk="0">
                  <a:moveTo>
                    <a:pt x="1427" y="0"/>
                  </a:moveTo>
                  <a:lnTo>
                    <a:pt x="1427" y="1427"/>
                  </a:lnTo>
                  <a:lnTo>
                    <a:pt x="1" y="1427"/>
                  </a:lnTo>
                  <a:lnTo>
                    <a:pt x="1" y="2885"/>
                  </a:lnTo>
                  <a:lnTo>
                    <a:pt x="1458" y="2885"/>
                  </a:lnTo>
                  <a:lnTo>
                    <a:pt x="1458" y="1458"/>
                  </a:lnTo>
                  <a:lnTo>
                    <a:pt x="2885" y="1458"/>
                  </a:lnTo>
                  <a:lnTo>
                    <a:pt x="2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7;p37">
              <a:extLst>
                <a:ext uri="{FF2B5EF4-FFF2-40B4-BE49-F238E27FC236}">
                  <a16:creationId xmlns:a16="http://schemas.microsoft.com/office/drawing/2014/main" id="{C7E59AD0-3315-41E5-9298-0F8C2BE879F6}"/>
                </a:ext>
              </a:extLst>
            </p:cNvPr>
            <p:cNvSpPr/>
            <p:nvPr/>
          </p:nvSpPr>
          <p:spPr>
            <a:xfrm>
              <a:off x="-1516542" y="-343649"/>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88;p37">
              <a:extLst>
                <a:ext uri="{FF2B5EF4-FFF2-40B4-BE49-F238E27FC236}">
                  <a16:creationId xmlns:a16="http://schemas.microsoft.com/office/drawing/2014/main" id="{38F8D83E-13D1-464E-8E99-030B8D9E08F9}"/>
                </a:ext>
              </a:extLst>
            </p:cNvPr>
            <p:cNvSpPr/>
            <p:nvPr/>
          </p:nvSpPr>
          <p:spPr>
            <a:xfrm>
              <a:off x="-1630640"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89;p37">
              <a:extLst>
                <a:ext uri="{FF2B5EF4-FFF2-40B4-BE49-F238E27FC236}">
                  <a16:creationId xmlns:a16="http://schemas.microsoft.com/office/drawing/2014/main" id="{518887FB-99E3-44C1-92B7-3D4D43834574}"/>
                </a:ext>
              </a:extLst>
            </p:cNvPr>
            <p:cNvSpPr/>
            <p:nvPr/>
          </p:nvSpPr>
          <p:spPr>
            <a:xfrm>
              <a:off x="-1458287" y="-171294"/>
              <a:ext cx="57700" cy="57700"/>
            </a:xfrm>
            <a:custGeom>
              <a:avLst/>
              <a:gdLst/>
              <a:ahLst/>
              <a:cxnLst/>
              <a:rect l="l" t="t" r="r" b="b"/>
              <a:pathLst>
                <a:path w="1459" h="1459"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90;p37">
              <a:extLst>
                <a:ext uri="{FF2B5EF4-FFF2-40B4-BE49-F238E27FC236}">
                  <a16:creationId xmlns:a16="http://schemas.microsoft.com/office/drawing/2014/main" id="{6373145A-E311-462A-8183-74D0D7469961}"/>
                </a:ext>
              </a:extLst>
            </p:cNvPr>
            <p:cNvSpPr/>
            <p:nvPr/>
          </p:nvSpPr>
          <p:spPr>
            <a:xfrm>
              <a:off x="-1342962" y="-127118"/>
              <a:ext cx="57700" cy="58293"/>
            </a:xfrm>
            <a:custGeom>
              <a:avLst/>
              <a:gdLst/>
              <a:ahLst/>
              <a:cxnLst/>
              <a:rect l="l" t="t" r="r" b="b"/>
              <a:pathLst>
                <a:path w="1459" h="1474" extrusionOk="0">
                  <a:moveTo>
                    <a:pt x="1" y="0"/>
                  </a:moveTo>
                  <a:lnTo>
                    <a:pt x="1" y="1474"/>
                  </a:lnTo>
                  <a:lnTo>
                    <a:pt x="1459" y="1474"/>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91;p37">
              <a:extLst>
                <a:ext uri="{FF2B5EF4-FFF2-40B4-BE49-F238E27FC236}">
                  <a16:creationId xmlns:a16="http://schemas.microsoft.com/office/drawing/2014/main" id="{A496FCF1-C24D-4652-A33A-5178432D516A}"/>
                </a:ext>
              </a:extLst>
            </p:cNvPr>
            <p:cNvSpPr/>
            <p:nvPr/>
          </p:nvSpPr>
          <p:spPr>
            <a:xfrm>
              <a:off x="-1400625"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92;p37">
              <a:extLst>
                <a:ext uri="{FF2B5EF4-FFF2-40B4-BE49-F238E27FC236}">
                  <a16:creationId xmlns:a16="http://schemas.microsoft.com/office/drawing/2014/main" id="{B70DC618-5FE8-4AD7-86AB-9B59E85912AD}"/>
                </a:ext>
              </a:extLst>
            </p:cNvPr>
            <p:cNvSpPr/>
            <p:nvPr/>
          </p:nvSpPr>
          <p:spPr>
            <a:xfrm>
              <a:off x="-1327617" y="-302558"/>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93;p37">
              <a:extLst>
                <a:ext uri="{FF2B5EF4-FFF2-40B4-BE49-F238E27FC236}">
                  <a16:creationId xmlns:a16="http://schemas.microsoft.com/office/drawing/2014/main" id="{E981BFB1-C945-45BD-AA9C-AC31A547CC68}"/>
                </a:ext>
              </a:extLst>
            </p:cNvPr>
            <p:cNvSpPr/>
            <p:nvPr/>
          </p:nvSpPr>
          <p:spPr>
            <a:xfrm>
              <a:off x="-1384054" y="-409301"/>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8342;p66">
            <a:extLst>
              <a:ext uri="{FF2B5EF4-FFF2-40B4-BE49-F238E27FC236}">
                <a16:creationId xmlns:a16="http://schemas.microsoft.com/office/drawing/2014/main" id="{19C85608-DE3B-47C2-9C74-0832B1E21AB4}"/>
              </a:ext>
            </a:extLst>
          </p:cNvPr>
          <p:cNvGrpSpPr/>
          <p:nvPr/>
        </p:nvGrpSpPr>
        <p:grpSpPr>
          <a:xfrm>
            <a:off x="1464820" y="3360348"/>
            <a:ext cx="514722" cy="456721"/>
            <a:chOff x="849686" y="2909570"/>
            <a:chExt cx="374730" cy="332504"/>
          </a:xfrm>
        </p:grpSpPr>
        <p:sp>
          <p:nvSpPr>
            <p:cNvPr id="56" name="Google Shape;8343;p66">
              <a:extLst>
                <a:ext uri="{FF2B5EF4-FFF2-40B4-BE49-F238E27FC236}">
                  <a16:creationId xmlns:a16="http://schemas.microsoft.com/office/drawing/2014/main" id="{CF6CAEEE-6D15-4DB6-8FAE-8BA17AE1B401}"/>
                </a:ext>
              </a:extLst>
            </p:cNvPr>
            <p:cNvSpPr/>
            <p:nvPr/>
          </p:nvSpPr>
          <p:spPr>
            <a:xfrm>
              <a:off x="1006747" y="2909570"/>
              <a:ext cx="217669" cy="181483"/>
            </a:xfrm>
            <a:custGeom>
              <a:avLst/>
              <a:gdLst/>
              <a:ahLst/>
              <a:cxnLst/>
              <a:rect l="l" t="t" r="r" b="b"/>
              <a:pathLst>
                <a:path w="8289" h="6911" extrusionOk="0">
                  <a:moveTo>
                    <a:pt x="460" y="1"/>
                  </a:moveTo>
                  <a:cubicBezTo>
                    <a:pt x="211" y="1"/>
                    <a:pt x="0" y="211"/>
                    <a:pt x="0" y="469"/>
                  </a:cubicBezTo>
                  <a:lnTo>
                    <a:pt x="0" y="6451"/>
                  </a:lnTo>
                  <a:cubicBezTo>
                    <a:pt x="0" y="6700"/>
                    <a:pt x="211" y="6910"/>
                    <a:pt x="469" y="6910"/>
                  </a:cubicBezTo>
                  <a:lnTo>
                    <a:pt x="7829" y="6910"/>
                  </a:lnTo>
                  <a:cubicBezTo>
                    <a:pt x="8087" y="6901"/>
                    <a:pt x="8288" y="6700"/>
                    <a:pt x="8288" y="6451"/>
                  </a:cubicBezTo>
                  <a:lnTo>
                    <a:pt x="8288" y="469"/>
                  </a:lnTo>
                  <a:cubicBezTo>
                    <a:pt x="8288" y="211"/>
                    <a:pt x="8078" y="1"/>
                    <a:pt x="7829" y="1"/>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44;p66">
              <a:extLst>
                <a:ext uri="{FF2B5EF4-FFF2-40B4-BE49-F238E27FC236}">
                  <a16:creationId xmlns:a16="http://schemas.microsoft.com/office/drawing/2014/main" id="{2B03D3E8-0E2D-4463-8D08-F5EDE6BDCC0C}"/>
                </a:ext>
              </a:extLst>
            </p:cNvPr>
            <p:cNvSpPr/>
            <p:nvPr/>
          </p:nvSpPr>
          <p:spPr>
            <a:xfrm>
              <a:off x="849686" y="3053580"/>
              <a:ext cx="217905" cy="188494"/>
            </a:xfrm>
            <a:custGeom>
              <a:avLst/>
              <a:gdLst/>
              <a:ahLst/>
              <a:cxnLst/>
              <a:rect l="l" t="t" r="r" b="b"/>
              <a:pathLst>
                <a:path w="8298" h="7178" extrusionOk="0">
                  <a:moveTo>
                    <a:pt x="8117" y="0"/>
                  </a:moveTo>
                  <a:cubicBezTo>
                    <a:pt x="8073" y="0"/>
                    <a:pt x="8029" y="19"/>
                    <a:pt x="8001" y="58"/>
                  </a:cubicBezTo>
                  <a:lnTo>
                    <a:pt x="3809" y="4058"/>
                  </a:lnTo>
                  <a:cubicBezTo>
                    <a:pt x="3723" y="4135"/>
                    <a:pt x="3608" y="4183"/>
                    <a:pt x="3493" y="4183"/>
                  </a:cubicBezTo>
                  <a:lnTo>
                    <a:pt x="3445" y="4183"/>
                  </a:lnTo>
                  <a:cubicBezTo>
                    <a:pt x="3196" y="4183"/>
                    <a:pt x="2996" y="3982"/>
                    <a:pt x="2996" y="3723"/>
                  </a:cubicBezTo>
                  <a:lnTo>
                    <a:pt x="2996" y="3493"/>
                  </a:lnTo>
                  <a:lnTo>
                    <a:pt x="1608" y="3493"/>
                  </a:lnTo>
                  <a:lnTo>
                    <a:pt x="1608" y="3723"/>
                  </a:lnTo>
                  <a:cubicBezTo>
                    <a:pt x="1608" y="3934"/>
                    <a:pt x="1474" y="4116"/>
                    <a:pt x="1282" y="4173"/>
                  </a:cubicBezTo>
                  <a:lnTo>
                    <a:pt x="498" y="4393"/>
                  </a:lnTo>
                  <a:cubicBezTo>
                    <a:pt x="201" y="4470"/>
                    <a:pt x="0" y="4747"/>
                    <a:pt x="0" y="5053"/>
                  </a:cubicBezTo>
                  <a:lnTo>
                    <a:pt x="0" y="6948"/>
                  </a:lnTo>
                  <a:cubicBezTo>
                    <a:pt x="0" y="7073"/>
                    <a:pt x="105" y="7178"/>
                    <a:pt x="230" y="7178"/>
                  </a:cubicBezTo>
                  <a:lnTo>
                    <a:pt x="3455" y="7178"/>
                  </a:lnTo>
                  <a:cubicBezTo>
                    <a:pt x="3579" y="7178"/>
                    <a:pt x="3685" y="7073"/>
                    <a:pt x="3685" y="6948"/>
                  </a:cubicBezTo>
                  <a:lnTo>
                    <a:pt x="3685" y="5953"/>
                  </a:lnTo>
                  <a:cubicBezTo>
                    <a:pt x="3685" y="5704"/>
                    <a:pt x="3780" y="5474"/>
                    <a:pt x="3953" y="5302"/>
                  </a:cubicBezTo>
                  <a:lnTo>
                    <a:pt x="7867" y="1378"/>
                  </a:lnTo>
                  <a:cubicBezTo>
                    <a:pt x="7982" y="1264"/>
                    <a:pt x="8029" y="1101"/>
                    <a:pt x="7991" y="938"/>
                  </a:cubicBezTo>
                  <a:lnTo>
                    <a:pt x="7905" y="613"/>
                  </a:lnTo>
                  <a:lnTo>
                    <a:pt x="8230" y="287"/>
                  </a:lnTo>
                  <a:cubicBezTo>
                    <a:pt x="8297" y="230"/>
                    <a:pt x="8297" y="115"/>
                    <a:pt x="8240" y="58"/>
                  </a:cubicBezTo>
                  <a:cubicBezTo>
                    <a:pt x="8207" y="19"/>
                    <a:pt x="8161" y="0"/>
                    <a:pt x="8117" y="0"/>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45;p66">
              <a:extLst>
                <a:ext uri="{FF2B5EF4-FFF2-40B4-BE49-F238E27FC236}">
                  <a16:creationId xmlns:a16="http://schemas.microsoft.com/office/drawing/2014/main" id="{A213C341-0CB9-4031-BF56-10F5D560FC0A}"/>
                </a:ext>
              </a:extLst>
            </p:cNvPr>
            <p:cNvSpPr/>
            <p:nvPr/>
          </p:nvSpPr>
          <p:spPr>
            <a:xfrm>
              <a:off x="889391" y="3145306"/>
              <a:ext cx="41491" cy="18119"/>
            </a:xfrm>
            <a:custGeom>
              <a:avLst/>
              <a:gdLst/>
              <a:ahLst/>
              <a:cxnLst/>
              <a:rect l="l" t="t" r="r" b="b"/>
              <a:pathLst>
                <a:path w="1580" h="690" extrusionOk="0">
                  <a:moveTo>
                    <a:pt x="96" y="0"/>
                  </a:moveTo>
                  <a:lnTo>
                    <a:pt x="96" y="230"/>
                  </a:lnTo>
                  <a:cubicBezTo>
                    <a:pt x="96" y="335"/>
                    <a:pt x="67" y="431"/>
                    <a:pt x="0" y="517"/>
                  </a:cubicBezTo>
                  <a:cubicBezTo>
                    <a:pt x="249" y="632"/>
                    <a:pt x="517" y="690"/>
                    <a:pt x="785" y="690"/>
                  </a:cubicBezTo>
                  <a:cubicBezTo>
                    <a:pt x="1062" y="690"/>
                    <a:pt x="1330" y="632"/>
                    <a:pt x="1579" y="517"/>
                  </a:cubicBezTo>
                  <a:cubicBezTo>
                    <a:pt x="1512" y="431"/>
                    <a:pt x="1484" y="335"/>
                    <a:pt x="1484" y="230"/>
                  </a:cubicBezTo>
                  <a:lnTo>
                    <a:pt x="1484" y="0"/>
                  </a:lnTo>
                  <a:close/>
                </a:path>
              </a:pathLst>
            </a:custGeom>
            <a:solidFill>
              <a:srgbClr val="99A8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346;p66">
              <a:extLst>
                <a:ext uri="{FF2B5EF4-FFF2-40B4-BE49-F238E27FC236}">
                  <a16:creationId xmlns:a16="http://schemas.microsoft.com/office/drawing/2014/main" id="{28E88AF5-DDE2-41BE-B7DC-F91E39001402}"/>
                </a:ext>
              </a:extLst>
            </p:cNvPr>
            <p:cNvSpPr/>
            <p:nvPr/>
          </p:nvSpPr>
          <p:spPr>
            <a:xfrm>
              <a:off x="867779" y="3060617"/>
              <a:ext cx="30435" cy="66622"/>
            </a:xfrm>
            <a:custGeom>
              <a:avLst/>
              <a:gdLst/>
              <a:ahLst/>
              <a:cxnLst/>
              <a:rect l="l" t="t" r="r" b="b"/>
              <a:pathLst>
                <a:path w="1159" h="2537" extrusionOk="0">
                  <a:moveTo>
                    <a:pt x="689" y="0"/>
                  </a:moveTo>
                  <a:cubicBezTo>
                    <a:pt x="306" y="0"/>
                    <a:pt x="0" y="316"/>
                    <a:pt x="0" y="699"/>
                  </a:cubicBezTo>
                  <a:lnTo>
                    <a:pt x="0" y="862"/>
                  </a:lnTo>
                  <a:cubicBezTo>
                    <a:pt x="0" y="1063"/>
                    <a:pt x="29" y="1254"/>
                    <a:pt x="96" y="1445"/>
                  </a:cubicBezTo>
                  <a:lnTo>
                    <a:pt x="459" y="2536"/>
                  </a:lnTo>
                  <a:lnTo>
                    <a:pt x="1158" y="2536"/>
                  </a:lnTo>
                  <a:lnTo>
                    <a:pt x="1158"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347;p66">
              <a:extLst>
                <a:ext uri="{FF2B5EF4-FFF2-40B4-BE49-F238E27FC236}">
                  <a16:creationId xmlns:a16="http://schemas.microsoft.com/office/drawing/2014/main" id="{3DDB1693-680C-440A-B7AB-C1FC105F0780}"/>
                </a:ext>
              </a:extLst>
            </p:cNvPr>
            <p:cNvSpPr/>
            <p:nvPr/>
          </p:nvSpPr>
          <p:spPr>
            <a:xfrm>
              <a:off x="879832" y="3054577"/>
              <a:ext cx="72661" cy="72661"/>
            </a:xfrm>
            <a:custGeom>
              <a:avLst/>
              <a:gdLst/>
              <a:ahLst/>
              <a:cxnLst/>
              <a:rect l="l" t="t" r="r" b="b"/>
              <a:pathLst>
                <a:path w="2767" h="2767" extrusionOk="0">
                  <a:moveTo>
                    <a:pt x="689" y="1"/>
                  </a:moveTo>
                  <a:cubicBezTo>
                    <a:pt x="316" y="1"/>
                    <a:pt x="0" y="316"/>
                    <a:pt x="0" y="690"/>
                  </a:cubicBezTo>
                  <a:cubicBezTo>
                    <a:pt x="0" y="948"/>
                    <a:pt x="211" y="1159"/>
                    <a:pt x="460" y="1159"/>
                  </a:cubicBezTo>
                  <a:lnTo>
                    <a:pt x="2307" y="2766"/>
                  </a:lnTo>
                  <a:lnTo>
                    <a:pt x="2690" y="1407"/>
                  </a:lnTo>
                  <a:cubicBezTo>
                    <a:pt x="2738" y="1235"/>
                    <a:pt x="2766" y="1072"/>
                    <a:pt x="2766" y="900"/>
                  </a:cubicBezTo>
                  <a:lnTo>
                    <a:pt x="2766" y="470"/>
                  </a:lnTo>
                  <a:cubicBezTo>
                    <a:pt x="2766" y="211"/>
                    <a:pt x="2556" y="1"/>
                    <a:pt x="2307"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348;p66">
              <a:extLst>
                <a:ext uri="{FF2B5EF4-FFF2-40B4-BE49-F238E27FC236}">
                  <a16:creationId xmlns:a16="http://schemas.microsoft.com/office/drawing/2014/main" id="{373DA032-BACC-4E36-953A-9A1045325165}"/>
                </a:ext>
              </a:extLst>
            </p:cNvPr>
            <p:cNvSpPr/>
            <p:nvPr/>
          </p:nvSpPr>
          <p:spPr>
            <a:xfrm>
              <a:off x="873793" y="3084986"/>
              <a:ext cx="72661" cy="66385"/>
            </a:xfrm>
            <a:custGeom>
              <a:avLst/>
              <a:gdLst/>
              <a:ahLst/>
              <a:cxnLst/>
              <a:rect l="l" t="t" r="r" b="b"/>
              <a:pathLst>
                <a:path w="2767" h="2528" extrusionOk="0">
                  <a:moveTo>
                    <a:pt x="891" y="1"/>
                  </a:moveTo>
                  <a:cubicBezTo>
                    <a:pt x="766" y="1"/>
                    <a:pt x="642" y="48"/>
                    <a:pt x="556" y="135"/>
                  </a:cubicBezTo>
                  <a:lnTo>
                    <a:pt x="135" y="556"/>
                  </a:lnTo>
                  <a:cubicBezTo>
                    <a:pt x="49" y="642"/>
                    <a:pt x="1" y="757"/>
                    <a:pt x="1" y="881"/>
                  </a:cubicBezTo>
                  <a:lnTo>
                    <a:pt x="1" y="1149"/>
                  </a:lnTo>
                  <a:cubicBezTo>
                    <a:pt x="1" y="1915"/>
                    <a:pt x="623" y="2527"/>
                    <a:pt x="1379" y="2527"/>
                  </a:cubicBezTo>
                  <a:cubicBezTo>
                    <a:pt x="2144" y="2527"/>
                    <a:pt x="2767" y="1915"/>
                    <a:pt x="2767" y="1149"/>
                  </a:cubicBezTo>
                  <a:lnTo>
                    <a:pt x="2767" y="852"/>
                  </a:lnTo>
                  <a:cubicBezTo>
                    <a:pt x="2767" y="738"/>
                    <a:pt x="2719" y="613"/>
                    <a:pt x="2633" y="527"/>
                  </a:cubicBezTo>
                  <a:cubicBezTo>
                    <a:pt x="2278" y="182"/>
                    <a:pt x="1628" y="20"/>
                    <a:pt x="891" y="1"/>
                  </a:cubicBezTo>
                  <a:close/>
                </a:path>
              </a:pathLst>
            </a:custGeom>
            <a:solidFill>
              <a:srgbClr val="BBC6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349;p66">
              <a:extLst>
                <a:ext uri="{FF2B5EF4-FFF2-40B4-BE49-F238E27FC236}">
                  <a16:creationId xmlns:a16="http://schemas.microsoft.com/office/drawing/2014/main" id="{57CAE4E4-819E-4735-8FEB-13574F2AAEA1}"/>
                </a:ext>
              </a:extLst>
            </p:cNvPr>
            <p:cNvSpPr/>
            <p:nvPr/>
          </p:nvSpPr>
          <p:spPr>
            <a:xfrm>
              <a:off x="873793" y="3084986"/>
              <a:ext cx="72399" cy="65125"/>
            </a:xfrm>
            <a:custGeom>
              <a:avLst/>
              <a:gdLst/>
              <a:ahLst/>
              <a:cxnLst/>
              <a:rect l="l" t="t" r="r" b="b"/>
              <a:pathLst>
                <a:path w="2757" h="2480" extrusionOk="0">
                  <a:moveTo>
                    <a:pt x="891" y="1"/>
                  </a:moveTo>
                  <a:cubicBezTo>
                    <a:pt x="766" y="1"/>
                    <a:pt x="642" y="48"/>
                    <a:pt x="556" y="135"/>
                  </a:cubicBezTo>
                  <a:lnTo>
                    <a:pt x="135" y="556"/>
                  </a:lnTo>
                  <a:cubicBezTo>
                    <a:pt x="49" y="642"/>
                    <a:pt x="1" y="757"/>
                    <a:pt x="1" y="881"/>
                  </a:cubicBezTo>
                  <a:lnTo>
                    <a:pt x="1" y="1149"/>
                  </a:lnTo>
                  <a:cubicBezTo>
                    <a:pt x="1" y="1762"/>
                    <a:pt x="412" y="2307"/>
                    <a:pt x="996" y="2479"/>
                  </a:cubicBezTo>
                  <a:cubicBezTo>
                    <a:pt x="795" y="2230"/>
                    <a:pt x="690" y="1924"/>
                    <a:pt x="690" y="1608"/>
                  </a:cubicBezTo>
                  <a:lnTo>
                    <a:pt x="690" y="938"/>
                  </a:lnTo>
                  <a:cubicBezTo>
                    <a:pt x="690" y="682"/>
                    <a:pt x="900" y="478"/>
                    <a:pt x="1145" y="478"/>
                  </a:cubicBezTo>
                  <a:cubicBezTo>
                    <a:pt x="1156" y="478"/>
                    <a:pt x="1167" y="478"/>
                    <a:pt x="1178" y="479"/>
                  </a:cubicBezTo>
                  <a:cubicBezTo>
                    <a:pt x="1647" y="508"/>
                    <a:pt x="2336" y="584"/>
                    <a:pt x="2757" y="785"/>
                  </a:cubicBezTo>
                  <a:cubicBezTo>
                    <a:pt x="2747" y="690"/>
                    <a:pt x="2700" y="604"/>
                    <a:pt x="2633" y="537"/>
                  </a:cubicBezTo>
                  <a:cubicBezTo>
                    <a:pt x="2278" y="182"/>
                    <a:pt x="1628" y="29"/>
                    <a:pt x="891" y="1"/>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350;p66">
              <a:extLst>
                <a:ext uri="{FF2B5EF4-FFF2-40B4-BE49-F238E27FC236}">
                  <a16:creationId xmlns:a16="http://schemas.microsoft.com/office/drawing/2014/main" id="{59D09D14-E0ED-452B-A666-FE29BFAF6034}"/>
                </a:ext>
              </a:extLst>
            </p:cNvPr>
            <p:cNvSpPr/>
            <p:nvPr/>
          </p:nvSpPr>
          <p:spPr>
            <a:xfrm>
              <a:off x="849686" y="3080706"/>
              <a:ext cx="199313" cy="161368"/>
            </a:xfrm>
            <a:custGeom>
              <a:avLst/>
              <a:gdLst/>
              <a:ahLst/>
              <a:cxnLst/>
              <a:rect l="l" t="t" r="r" b="b"/>
              <a:pathLst>
                <a:path w="7590" h="6145" extrusionOk="0">
                  <a:moveTo>
                    <a:pt x="6977" y="1"/>
                  </a:moveTo>
                  <a:lnTo>
                    <a:pt x="3819" y="3025"/>
                  </a:lnTo>
                  <a:cubicBezTo>
                    <a:pt x="3761" y="3083"/>
                    <a:pt x="3685" y="3121"/>
                    <a:pt x="3608" y="3140"/>
                  </a:cubicBezTo>
                  <a:cubicBezTo>
                    <a:pt x="3356" y="3653"/>
                    <a:pt x="2864" y="3912"/>
                    <a:pt x="2372" y="3912"/>
                  </a:cubicBezTo>
                  <a:cubicBezTo>
                    <a:pt x="1891" y="3912"/>
                    <a:pt x="1409" y="3665"/>
                    <a:pt x="1148" y="3169"/>
                  </a:cubicBezTo>
                  <a:lnTo>
                    <a:pt x="498" y="3360"/>
                  </a:lnTo>
                  <a:cubicBezTo>
                    <a:pt x="201" y="3446"/>
                    <a:pt x="0" y="3714"/>
                    <a:pt x="0" y="4020"/>
                  </a:cubicBezTo>
                  <a:lnTo>
                    <a:pt x="0" y="5915"/>
                  </a:lnTo>
                  <a:cubicBezTo>
                    <a:pt x="0" y="6040"/>
                    <a:pt x="105" y="6145"/>
                    <a:pt x="230" y="6145"/>
                  </a:cubicBezTo>
                  <a:lnTo>
                    <a:pt x="3455" y="6145"/>
                  </a:lnTo>
                  <a:cubicBezTo>
                    <a:pt x="3579" y="6145"/>
                    <a:pt x="3685" y="6040"/>
                    <a:pt x="3685" y="5915"/>
                  </a:cubicBezTo>
                  <a:lnTo>
                    <a:pt x="3685" y="4920"/>
                  </a:lnTo>
                  <a:cubicBezTo>
                    <a:pt x="3685" y="4671"/>
                    <a:pt x="3780" y="4441"/>
                    <a:pt x="3953" y="4269"/>
                  </a:cubicBezTo>
                  <a:lnTo>
                    <a:pt x="7589" y="623"/>
                  </a:lnTo>
                  <a:lnTo>
                    <a:pt x="6977" y="1"/>
                  </a:lnTo>
                  <a:close/>
                </a:path>
              </a:pathLst>
            </a:custGeom>
            <a:solidFill>
              <a:srgbClr val="5D7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351;p66">
              <a:extLst>
                <a:ext uri="{FF2B5EF4-FFF2-40B4-BE49-F238E27FC236}">
                  <a16:creationId xmlns:a16="http://schemas.microsoft.com/office/drawing/2014/main" id="{708E00F6-0094-431D-A1C0-D76F704BED6A}"/>
                </a:ext>
              </a:extLst>
            </p:cNvPr>
            <p:cNvSpPr/>
            <p:nvPr/>
          </p:nvSpPr>
          <p:spPr>
            <a:xfrm>
              <a:off x="849686" y="3175715"/>
              <a:ext cx="24133" cy="66359"/>
            </a:xfrm>
            <a:custGeom>
              <a:avLst/>
              <a:gdLst/>
              <a:ahLst/>
              <a:cxnLst/>
              <a:rect l="l" t="t" r="r" b="b"/>
              <a:pathLst>
                <a:path w="919" h="2527" extrusionOk="0">
                  <a:moveTo>
                    <a:pt x="134" y="0"/>
                  </a:moveTo>
                  <a:cubicBezTo>
                    <a:pt x="48" y="115"/>
                    <a:pt x="0" y="259"/>
                    <a:pt x="0" y="402"/>
                  </a:cubicBezTo>
                  <a:lnTo>
                    <a:pt x="0" y="2297"/>
                  </a:lnTo>
                  <a:cubicBezTo>
                    <a:pt x="0" y="2422"/>
                    <a:pt x="105" y="2527"/>
                    <a:pt x="230" y="2527"/>
                  </a:cubicBezTo>
                  <a:lnTo>
                    <a:pt x="919" y="2527"/>
                  </a:lnTo>
                  <a:lnTo>
                    <a:pt x="919" y="1072"/>
                  </a:lnTo>
                  <a:cubicBezTo>
                    <a:pt x="919" y="890"/>
                    <a:pt x="852" y="709"/>
                    <a:pt x="718" y="584"/>
                  </a:cubicBezTo>
                  <a:lnTo>
                    <a:pt x="134" y="0"/>
                  </a:lnTo>
                  <a:close/>
                </a:path>
              </a:pathLst>
            </a:custGeom>
            <a:solidFill>
              <a:srgbClr val="829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352;p66">
              <a:extLst>
                <a:ext uri="{FF2B5EF4-FFF2-40B4-BE49-F238E27FC236}">
                  <a16:creationId xmlns:a16="http://schemas.microsoft.com/office/drawing/2014/main" id="{52EB7192-B752-40DA-B3A4-34A663B96C27}"/>
                </a:ext>
              </a:extLst>
            </p:cNvPr>
            <p:cNvSpPr/>
            <p:nvPr/>
          </p:nvSpPr>
          <p:spPr>
            <a:xfrm>
              <a:off x="946428" y="3080706"/>
              <a:ext cx="102572" cy="129199"/>
            </a:xfrm>
            <a:custGeom>
              <a:avLst/>
              <a:gdLst/>
              <a:ahLst/>
              <a:cxnLst/>
              <a:rect l="l" t="t" r="r" b="b"/>
              <a:pathLst>
                <a:path w="3906" h="4920" extrusionOk="0">
                  <a:moveTo>
                    <a:pt x="3293" y="1"/>
                  </a:moveTo>
                  <a:lnTo>
                    <a:pt x="221" y="2949"/>
                  </a:lnTo>
                  <a:cubicBezTo>
                    <a:pt x="77" y="3236"/>
                    <a:pt x="1" y="3551"/>
                    <a:pt x="1" y="3867"/>
                  </a:cubicBezTo>
                  <a:lnTo>
                    <a:pt x="1" y="4920"/>
                  </a:lnTo>
                  <a:cubicBezTo>
                    <a:pt x="1" y="4671"/>
                    <a:pt x="96" y="4441"/>
                    <a:pt x="269" y="4269"/>
                  </a:cubicBezTo>
                  <a:lnTo>
                    <a:pt x="3905" y="623"/>
                  </a:lnTo>
                  <a:lnTo>
                    <a:pt x="3293" y="1"/>
                  </a:lnTo>
                  <a:close/>
                </a:path>
              </a:pathLst>
            </a:custGeom>
            <a:solidFill>
              <a:srgbClr val="829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353;p66">
              <a:extLst>
                <a:ext uri="{FF2B5EF4-FFF2-40B4-BE49-F238E27FC236}">
                  <a16:creationId xmlns:a16="http://schemas.microsoft.com/office/drawing/2014/main" id="{EEB64345-3466-46BE-A89B-548311B95610}"/>
                </a:ext>
              </a:extLst>
            </p:cNvPr>
            <p:cNvSpPr/>
            <p:nvPr/>
          </p:nvSpPr>
          <p:spPr>
            <a:xfrm>
              <a:off x="1023343" y="2936723"/>
              <a:ext cx="180327" cy="115544"/>
            </a:xfrm>
            <a:custGeom>
              <a:avLst/>
              <a:gdLst/>
              <a:ahLst/>
              <a:cxnLst/>
              <a:rect l="l" t="t" r="r" b="b"/>
              <a:pathLst>
                <a:path w="6867" h="4400" extrusionOk="0">
                  <a:moveTo>
                    <a:pt x="5359" y="0"/>
                  </a:moveTo>
                  <a:cubicBezTo>
                    <a:pt x="4929" y="29"/>
                    <a:pt x="4929" y="670"/>
                    <a:pt x="5359" y="689"/>
                  </a:cubicBezTo>
                  <a:lnTo>
                    <a:pt x="5675" y="689"/>
                  </a:lnTo>
                  <a:lnTo>
                    <a:pt x="3637" y="2737"/>
                  </a:lnTo>
                  <a:lnTo>
                    <a:pt x="2728" y="1828"/>
                  </a:lnTo>
                  <a:cubicBezTo>
                    <a:pt x="2661" y="1761"/>
                    <a:pt x="2572" y="1728"/>
                    <a:pt x="2484" y="1728"/>
                  </a:cubicBezTo>
                  <a:cubicBezTo>
                    <a:pt x="2395" y="1728"/>
                    <a:pt x="2307" y="1761"/>
                    <a:pt x="2240" y="1828"/>
                  </a:cubicBezTo>
                  <a:lnTo>
                    <a:pt x="278" y="3790"/>
                  </a:lnTo>
                  <a:cubicBezTo>
                    <a:pt x="0" y="4031"/>
                    <a:pt x="241" y="4400"/>
                    <a:pt x="515" y="4400"/>
                  </a:cubicBezTo>
                  <a:cubicBezTo>
                    <a:pt x="600" y="4400"/>
                    <a:pt x="689" y="4364"/>
                    <a:pt x="766" y="4278"/>
                  </a:cubicBezTo>
                  <a:lnTo>
                    <a:pt x="2479" y="2565"/>
                  </a:lnTo>
                  <a:lnTo>
                    <a:pt x="3388" y="3465"/>
                  </a:lnTo>
                  <a:cubicBezTo>
                    <a:pt x="3455" y="3536"/>
                    <a:pt x="3543" y="3572"/>
                    <a:pt x="3632" y="3572"/>
                  </a:cubicBezTo>
                  <a:cubicBezTo>
                    <a:pt x="3721" y="3572"/>
                    <a:pt x="3809" y="3536"/>
                    <a:pt x="3876" y="3465"/>
                  </a:cubicBezTo>
                  <a:lnTo>
                    <a:pt x="6163" y="1177"/>
                  </a:lnTo>
                  <a:lnTo>
                    <a:pt x="6163" y="1493"/>
                  </a:lnTo>
                  <a:cubicBezTo>
                    <a:pt x="6149" y="1737"/>
                    <a:pt x="6328" y="1859"/>
                    <a:pt x="6508" y="1859"/>
                  </a:cubicBezTo>
                  <a:cubicBezTo>
                    <a:pt x="6687" y="1859"/>
                    <a:pt x="6867" y="1737"/>
                    <a:pt x="6852" y="1493"/>
                  </a:cubicBezTo>
                  <a:lnTo>
                    <a:pt x="6852" y="345"/>
                  </a:lnTo>
                  <a:cubicBezTo>
                    <a:pt x="6852" y="153"/>
                    <a:pt x="6699" y="0"/>
                    <a:pt x="6508" y="0"/>
                  </a:cubicBezTo>
                  <a:close/>
                </a:path>
              </a:pathLst>
            </a:custGeom>
            <a:solidFill>
              <a:srgbClr val="304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KONU ÖZELLİKLERİ</a:t>
            </a:r>
            <a:endParaRPr dirty="0"/>
          </a:p>
        </p:txBody>
      </p:sp>
      <p:sp>
        <p:nvSpPr>
          <p:cNvPr id="464" name="Google Shape;464;p37"/>
          <p:cNvSpPr txBox="1">
            <a:spLocks noGrp="1"/>
          </p:cNvSpPr>
          <p:nvPr>
            <p:ph type="ctrTitle" idx="2"/>
          </p:nvPr>
        </p:nvSpPr>
        <p:spPr>
          <a:xfrm flipH="1">
            <a:off x="969020" y="1975693"/>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tr-TR" dirty="0"/>
              <a:t>Gizlilik</a:t>
            </a:r>
            <a:endParaRPr dirty="0"/>
          </a:p>
        </p:txBody>
      </p:sp>
      <p:grpSp>
        <p:nvGrpSpPr>
          <p:cNvPr id="467" name="Google Shape;467;p37"/>
          <p:cNvGrpSpPr/>
          <p:nvPr/>
        </p:nvGrpSpPr>
        <p:grpSpPr>
          <a:xfrm>
            <a:off x="3851848" y="2570562"/>
            <a:ext cx="1440305" cy="2572928"/>
            <a:chOff x="3851848" y="2570562"/>
            <a:chExt cx="1440305" cy="2572928"/>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1349436" y="2570562"/>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5995705" y="2570562"/>
            <a:ext cx="1798893" cy="2572929"/>
            <a:chOff x="5995705" y="2570562"/>
            <a:chExt cx="1798893" cy="2572929"/>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3538761" y="1974797"/>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tr-TR" dirty="0"/>
              <a:t>Hedef</a:t>
            </a:r>
            <a:endParaRPr dirty="0"/>
          </a:p>
        </p:txBody>
      </p:sp>
      <p:sp>
        <p:nvSpPr>
          <p:cNvPr id="482" name="Google Shape;482;p37"/>
          <p:cNvSpPr txBox="1">
            <a:spLocks noGrp="1"/>
          </p:cNvSpPr>
          <p:nvPr>
            <p:ph type="ctrTitle" idx="8"/>
          </p:nvPr>
        </p:nvSpPr>
        <p:spPr>
          <a:xfrm flipH="1">
            <a:off x="5941276" y="1974797"/>
            <a:ext cx="235585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tr-TR" dirty="0"/>
              <a:t>Doğru Yöntem</a:t>
            </a:r>
            <a:endParaRPr dirty="0"/>
          </a:p>
        </p:txBody>
      </p:sp>
      <p:grpSp>
        <p:nvGrpSpPr>
          <p:cNvPr id="483" name="Google Shape;483;p37"/>
          <p:cNvGrpSpPr/>
          <p:nvPr/>
        </p:nvGrpSpPr>
        <p:grpSpPr>
          <a:xfrm>
            <a:off x="1641422" y="2903249"/>
            <a:ext cx="858761" cy="774103"/>
            <a:chOff x="-2128678" y="-581024"/>
            <a:chExt cx="858761" cy="774103"/>
          </a:xfrm>
        </p:grpSpPr>
        <p:sp>
          <p:nvSpPr>
            <p:cNvPr id="484" name="Google Shape;484;p37"/>
            <p:cNvSpPr/>
            <p:nvPr/>
          </p:nvSpPr>
          <p:spPr>
            <a:xfrm>
              <a:off x="-2128678" y="-581024"/>
              <a:ext cx="555721" cy="774103"/>
            </a:xfrm>
            <a:custGeom>
              <a:avLst/>
              <a:gdLst/>
              <a:ahLst/>
              <a:cxnLst/>
              <a:rect l="l" t="t" r="r" b="b"/>
              <a:pathLst>
                <a:path w="14052" h="19574" extrusionOk="0">
                  <a:moveTo>
                    <a:pt x="7026" y="13540"/>
                  </a:moveTo>
                  <a:cubicBezTo>
                    <a:pt x="7708" y="13540"/>
                    <a:pt x="8267" y="14098"/>
                    <a:pt x="8267" y="14796"/>
                  </a:cubicBezTo>
                  <a:cubicBezTo>
                    <a:pt x="8267" y="15199"/>
                    <a:pt x="8081" y="15572"/>
                    <a:pt x="7770" y="15789"/>
                  </a:cubicBezTo>
                  <a:lnTo>
                    <a:pt x="7770" y="16657"/>
                  </a:lnTo>
                  <a:cubicBezTo>
                    <a:pt x="7770" y="17076"/>
                    <a:pt x="7429" y="17402"/>
                    <a:pt x="7026" y="17402"/>
                  </a:cubicBezTo>
                  <a:cubicBezTo>
                    <a:pt x="6607" y="17402"/>
                    <a:pt x="6266" y="17076"/>
                    <a:pt x="6266" y="16657"/>
                  </a:cubicBezTo>
                  <a:lnTo>
                    <a:pt x="6266" y="15789"/>
                  </a:lnTo>
                  <a:cubicBezTo>
                    <a:pt x="5971" y="15572"/>
                    <a:pt x="5770" y="15199"/>
                    <a:pt x="5770" y="14796"/>
                  </a:cubicBezTo>
                  <a:cubicBezTo>
                    <a:pt x="5770" y="14098"/>
                    <a:pt x="6328" y="13540"/>
                    <a:pt x="7026" y="13540"/>
                  </a:cubicBezTo>
                  <a:close/>
                  <a:moveTo>
                    <a:pt x="6468" y="0"/>
                  </a:moveTo>
                  <a:cubicBezTo>
                    <a:pt x="3800" y="0"/>
                    <a:pt x="1629" y="2187"/>
                    <a:pt x="1629" y="4855"/>
                  </a:cubicBezTo>
                  <a:lnTo>
                    <a:pt x="1629" y="7708"/>
                  </a:lnTo>
                  <a:lnTo>
                    <a:pt x="1086" y="7708"/>
                  </a:lnTo>
                  <a:cubicBezTo>
                    <a:pt x="481" y="7708"/>
                    <a:pt x="0" y="8189"/>
                    <a:pt x="0" y="8794"/>
                  </a:cubicBezTo>
                  <a:lnTo>
                    <a:pt x="0" y="18487"/>
                  </a:lnTo>
                  <a:cubicBezTo>
                    <a:pt x="0" y="19092"/>
                    <a:pt x="481" y="19573"/>
                    <a:pt x="1086" y="19573"/>
                  </a:cubicBezTo>
                  <a:lnTo>
                    <a:pt x="12951" y="19573"/>
                  </a:lnTo>
                  <a:cubicBezTo>
                    <a:pt x="13555" y="19573"/>
                    <a:pt x="14052" y="19092"/>
                    <a:pt x="14052" y="18487"/>
                  </a:cubicBezTo>
                  <a:lnTo>
                    <a:pt x="14052" y="13261"/>
                  </a:lnTo>
                  <a:lnTo>
                    <a:pt x="14052" y="11803"/>
                  </a:lnTo>
                  <a:lnTo>
                    <a:pt x="12594" y="11803"/>
                  </a:lnTo>
                  <a:lnTo>
                    <a:pt x="12594" y="10345"/>
                  </a:lnTo>
                  <a:lnTo>
                    <a:pt x="11136" y="10345"/>
                  </a:lnTo>
                  <a:lnTo>
                    <a:pt x="11136" y="8949"/>
                  </a:lnTo>
                  <a:lnTo>
                    <a:pt x="10484" y="8949"/>
                  </a:lnTo>
                  <a:lnTo>
                    <a:pt x="10484" y="7708"/>
                  </a:lnTo>
                  <a:lnTo>
                    <a:pt x="4777" y="7708"/>
                  </a:lnTo>
                  <a:lnTo>
                    <a:pt x="4777" y="4855"/>
                  </a:lnTo>
                  <a:cubicBezTo>
                    <a:pt x="4777" y="3924"/>
                    <a:pt x="5537" y="3164"/>
                    <a:pt x="6468" y="3164"/>
                  </a:cubicBezTo>
                  <a:lnTo>
                    <a:pt x="7569" y="3164"/>
                  </a:lnTo>
                  <a:cubicBezTo>
                    <a:pt x="8499" y="3164"/>
                    <a:pt x="9259" y="3924"/>
                    <a:pt x="9259" y="4855"/>
                  </a:cubicBezTo>
                  <a:lnTo>
                    <a:pt x="9259" y="5537"/>
                  </a:lnTo>
                  <a:lnTo>
                    <a:pt x="12423" y="5537"/>
                  </a:lnTo>
                  <a:lnTo>
                    <a:pt x="12423" y="4855"/>
                  </a:lnTo>
                  <a:cubicBezTo>
                    <a:pt x="12423" y="2187"/>
                    <a:pt x="10236" y="0"/>
                    <a:pt x="7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572978" y="-171927"/>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515316" y="-285987"/>
              <a:ext cx="114134" cy="114095"/>
            </a:xfrm>
            <a:custGeom>
              <a:avLst/>
              <a:gdLst/>
              <a:ahLst/>
              <a:cxnLst/>
              <a:rect l="l" t="t" r="r" b="b"/>
              <a:pathLst>
                <a:path w="2886" h="2885" extrusionOk="0">
                  <a:moveTo>
                    <a:pt x="1427" y="0"/>
                  </a:moveTo>
                  <a:lnTo>
                    <a:pt x="1427" y="1427"/>
                  </a:lnTo>
                  <a:lnTo>
                    <a:pt x="1" y="1427"/>
                  </a:lnTo>
                  <a:lnTo>
                    <a:pt x="1" y="2885"/>
                  </a:lnTo>
                  <a:lnTo>
                    <a:pt x="1458" y="2885"/>
                  </a:lnTo>
                  <a:lnTo>
                    <a:pt x="1458" y="1458"/>
                  </a:lnTo>
                  <a:lnTo>
                    <a:pt x="2885" y="1458"/>
                  </a:lnTo>
                  <a:lnTo>
                    <a:pt x="2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516542" y="-343649"/>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1630640"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1458287" y="-171294"/>
              <a:ext cx="57700" cy="57700"/>
            </a:xfrm>
            <a:custGeom>
              <a:avLst/>
              <a:gdLst/>
              <a:ahLst/>
              <a:cxnLst/>
              <a:rect l="l" t="t" r="r" b="b"/>
              <a:pathLst>
                <a:path w="1459" h="1459"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342962" y="-127118"/>
              <a:ext cx="57700" cy="58293"/>
            </a:xfrm>
            <a:custGeom>
              <a:avLst/>
              <a:gdLst/>
              <a:ahLst/>
              <a:cxnLst/>
              <a:rect l="l" t="t" r="r" b="b"/>
              <a:pathLst>
                <a:path w="1459" h="1474" extrusionOk="0">
                  <a:moveTo>
                    <a:pt x="1" y="0"/>
                  </a:moveTo>
                  <a:lnTo>
                    <a:pt x="1" y="1474"/>
                  </a:lnTo>
                  <a:lnTo>
                    <a:pt x="1459" y="1474"/>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400625"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1327617" y="-302558"/>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1384054" y="-409301"/>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643821" y="2926246"/>
            <a:ext cx="950761" cy="728109"/>
          </a:xfrm>
          <a:custGeom>
            <a:avLst/>
            <a:gdLst/>
            <a:ahLst/>
            <a:cxnLst/>
            <a:rect l="l" t="t" r="r" b="b"/>
            <a:pathLst>
              <a:path w="24041" h="18411" extrusionOk="0">
                <a:moveTo>
                  <a:pt x="23265" y="7972"/>
                </a:moveTo>
                <a:lnTo>
                  <a:pt x="23265" y="10454"/>
                </a:lnTo>
                <a:lnTo>
                  <a:pt x="16379" y="10454"/>
                </a:lnTo>
                <a:lnTo>
                  <a:pt x="16379" y="7972"/>
                </a:lnTo>
                <a:close/>
                <a:moveTo>
                  <a:pt x="19326" y="3288"/>
                </a:moveTo>
                <a:lnTo>
                  <a:pt x="19326" y="7197"/>
                </a:lnTo>
                <a:lnTo>
                  <a:pt x="15976" y="7197"/>
                </a:lnTo>
                <a:cubicBezTo>
                  <a:pt x="15774" y="7197"/>
                  <a:pt x="15603" y="7352"/>
                  <a:pt x="15603" y="7553"/>
                </a:cubicBezTo>
                <a:lnTo>
                  <a:pt x="15603" y="10857"/>
                </a:lnTo>
                <a:cubicBezTo>
                  <a:pt x="15603" y="11059"/>
                  <a:pt x="15774" y="11229"/>
                  <a:pt x="15976" y="11229"/>
                </a:cubicBezTo>
                <a:lnTo>
                  <a:pt x="19326" y="11229"/>
                </a:lnTo>
                <a:lnTo>
                  <a:pt x="19326" y="16208"/>
                </a:lnTo>
                <a:lnTo>
                  <a:pt x="10532" y="16208"/>
                </a:lnTo>
                <a:lnTo>
                  <a:pt x="10532" y="14750"/>
                </a:lnTo>
                <a:cubicBezTo>
                  <a:pt x="10532" y="14548"/>
                  <a:pt x="10361" y="14378"/>
                  <a:pt x="10160" y="14378"/>
                </a:cubicBezTo>
                <a:lnTo>
                  <a:pt x="5755" y="14378"/>
                </a:lnTo>
                <a:lnTo>
                  <a:pt x="5755" y="11229"/>
                </a:lnTo>
                <a:lnTo>
                  <a:pt x="10160" y="11229"/>
                </a:lnTo>
                <a:cubicBezTo>
                  <a:pt x="10361" y="11229"/>
                  <a:pt x="10532" y="11059"/>
                  <a:pt x="10532" y="10857"/>
                </a:cubicBezTo>
                <a:lnTo>
                  <a:pt x="10532" y="7553"/>
                </a:lnTo>
                <a:cubicBezTo>
                  <a:pt x="10532" y="7352"/>
                  <a:pt x="10361" y="7197"/>
                  <a:pt x="10160" y="7197"/>
                </a:cubicBezTo>
                <a:lnTo>
                  <a:pt x="5755" y="7197"/>
                </a:lnTo>
                <a:lnTo>
                  <a:pt x="5755" y="4033"/>
                </a:lnTo>
                <a:lnTo>
                  <a:pt x="10160" y="4033"/>
                </a:lnTo>
                <a:cubicBezTo>
                  <a:pt x="10361" y="4033"/>
                  <a:pt x="10532" y="3878"/>
                  <a:pt x="10532" y="3661"/>
                </a:cubicBezTo>
                <a:lnTo>
                  <a:pt x="10532" y="3288"/>
                </a:lnTo>
                <a:close/>
                <a:moveTo>
                  <a:pt x="373" y="0"/>
                </a:moveTo>
                <a:cubicBezTo>
                  <a:pt x="171" y="0"/>
                  <a:pt x="1" y="171"/>
                  <a:pt x="1" y="372"/>
                </a:cubicBezTo>
                <a:lnTo>
                  <a:pt x="1" y="3661"/>
                </a:lnTo>
                <a:cubicBezTo>
                  <a:pt x="1" y="3878"/>
                  <a:pt x="171" y="4033"/>
                  <a:pt x="373" y="4033"/>
                </a:cubicBezTo>
                <a:lnTo>
                  <a:pt x="4778" y="4033"/>
                </a:lnTo>
                <a:lnTo>
                  <a:pt x="4778" y="7197"/>
                </a:lnTo>
                <a:lnTo>
                  <a:pt x="373" y="7197"/>
                </a:lnTo>
                <a:cubicBezTo>
                  <a:pt x="171" y="7197"/>
                  <a:pt x="1" y="7352"/>
                  <a:pt x="1" y="7553"/>
                </a:cubicBezTo>
                <a:lnTo>
                  <a:pt x="1" y="10857"/>
                </a:lnTo>
                <a:cubicBezTo>
                  <a:pt x="1" y="11059"/>
                  <a:pt x="171" y="11229"/>
                  <a:pt x="373" y="11229"/>
                </a:cubicBezTo>
                <a:lnTo>
                  <a:pt x="4778" y="11229"/>
                </a:lnTo>
                <a:lnTo>
                  <a:pt x="4778" y="14378"/>
                </a:lnTo>
                <a:lnTo>
                  <a:pt x="373" y="14378"/>
                </a:lnTo>
                <a:cubicBezTo>
                  <a:pt x="171" y="14378"/>
                  <a:pt x="1" y="14548"/>
                  <a:pt x="1" y="14750"/>
                </a:cubicBezTo>
                <a:lnTo>
                  <a:pt x="1" y="18053"/>
                </a:lnTo>
                <a:cubicBezTo>
                  <a:pt x="1" y="18255"/>
                  <a:pt x="171" y="18410"/>
                  <a:pt x="373" y="18410"/>
                </a:cubicBezTo>
                <a:lnTo>
                  <a:pt x="10160" y="18410"/>
                </a:lnTo>
                <a:cubicBezTo>
                  <a:pt x="10361" y="18410"/>
                  <a:pt x="10532" y="18255"/>
                  <a:pt x="10532" y="18053"/>
                </a:cubicBezTo>
                <a:lnTo>
                  <a:pt x="10532" y="17185"/>
                </a:lnTo>
                <a:lnTo>
                  <a:pt x="19822" y="17185"/>
                </a:lnTo>
                <a:cubicBezTo>
                  <a:pt x="20101" y="17185"/>
                  <a:pt x="20318" y="16968"/>
                  <a:pt x="20318" y="16704"/>
                </a:cubicBezTo>
                <a:lnTo>
                  <a:pt x="20318" y="11229"/>
                </a:lnTo>
                <a:lnTo>
                  <a:pt x="23668" y="11229"/>
                </a:lnTo>
                <a:cubicBezTo>
                  <a:pt x="23870" y="11229"/>
                  <a:pt x="24041" y="11059"/>
                  <a:pt x="24041" y="10857"/>
                </a:cubicBezTo>
                <a:lnTo>
                  <a:pt x="24041" y="7553"/>
                </a:lnTo>
                <a:cubicBezTo>
                  <a:pt x="24041" y="7352"/>
                  <a:pt x="23870" y="7197"/>
                  <a:pt x="23668" y="7197"/>
                </a:cubicBezTo>
                <a:lnTo>
                  <a:pt x="20318" y="7197"/>
                </a:lnTo>
                <a:lnTo>
                  <a:pt x="20318" y="2792"/>
                </a:lnTo>
                <a:cubicBezTo>
                  <a:pt x="20318" y="2513"/>
                  <a:pt x="20101" y="2296"/>
                  <a:pt x="19822" y="2296"/>
                </a:cubicBezTo>
                <a:lnTo>
                  <a:pt x="10532" y="2296"/>
                </a:lnTo>
                <a:lnTo>
                  <a:pt x="10532" y="372"/>
                </a:lnTo>
                <a:cubicBezTo>
                  <a:pt x="10532" y="171"/>
                  <a:pt x="10361" y="0"/>
                  <a:pt x="10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15875;p70">
            <a:extLst>
              <a:ext uri="{FF2B5EF4-FFF2-40B4-BE49-F238E27FC236}">
                <a16:creationId xmlns:a16="http://schemas.microsoft.com/office/drawing/2014/main" id="{5A8BD73A-901C-44CA-A1E5-193066FCD79D}"/>
              </a:ext>
            </a:extLst>
          </p:cNvPr>
          <p:cNvGrpSpPr/>
          <p:nvPr/>
        </p:nvGrpSpPr>
        <p:grpSpPr>
          <a:xfrm>
            <a:off x="4064294" y="2810039"/>
            <a:ext cx="1015412" cy="1004614"/>
            <a:chOff x="3725723" y="2455776"/>
            <a:chExt cx="354977" cy="351202"/>
          </a:xfrm>
        </p:grpSpPr>
        <p:sp>
          <p:nvSpPr>
            <p:cNvPr id="47" name="Google Shape;15876;p70">
              <a:extLst>
                <a:ext uri="{FF2B5EF4-FFF2-40B4-BE49-F238E27FC236}">
                  <a16:creationId xmlns:a16="http://schemas.microsoft.com/office/drawing/2014/main" id="{88A24F67-9DA5-463D-A228-49506BC5943C}"/>
                </a:ext>
              </a:extLst>
            </p:cNvPr>
            <p:cNvSpPr/>
            <p:nvPr/>
          </p:nvSpPr>
          <p:spPr>
            <a:xfrm>
              <a:off x="3979248" y="2643109"/>
              <a:ext cx="40895" cy="40895"/>
            </a:xfrm>
            <a:custGeom>
              <a:avLst/>
              <a:gdLst/>
              <a:ahLst/>
              <a:cxnLst/>
              <a:rect l="l" t="t" r="r" b="b"/>
              <a:pathLst>
                <a:path w="1560" h="1560" extrusionOk="0">
                  <a:moveTo>
                    <a:pt x="1" y="0"/>
                  </a:moveTo>
                  <a:lnTo>
                    <a:pt x="997" y="1559"/>
                  </a:lnTo>
                  <a:lnTo>
                    <a:pt x="1560" y="1559"/>
                  </a:lnTo>
                  <a:cubicBezTo>
                    <a:pt x="1560" y="693"/>
                    <a:pt x="853" y="0"/>
                    <a:pt x="1" y="0"/>
                  </a:cubicBezTo>
                  <a:close/>
                </a:path>
              </a:pathLst>
            </a:custGeom>
            <a:solidFill>
              <a:srgbClr val="788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877;p70">
              <a:extLst>
                <a:ext uri="{FF2B5EF4-FFF2-40B4-BE49-F238E27FC236}">
                  <a16:creationId xmlns:a16="http://schemas.microsoft.com/office/drawing/2014/main" id="{FA00A76A-8C3F-46B3-AA64-395A689364E3}"/>
                </a:ext>
              </a:extLst>
            </p:cNvPr>
            <p:cNvSpPr/>
            <p:nvPr/>
          </p:nvSpPr>
          <p:spPr>
            <a:xfrm>
              <a:off x="3938012" y="2643109"/>
              <a:ext cx="67373" cy="40502"/>
            </a:xfrm>
            <a:custGeom>
              <a:avLst/>
              <a:gdLst/>
              <a:ahLst/>
              <a:cxnLst/>
              <a:rect l="l" t="t" r="r" b="b"/>
              <a:pathLst>
                <a:path w="2570" h="1545" extrusionOk="0">
                  <a:moveTo>
                    <a:pt x="1574" y="0"/>
                  </a:moveTo>
                  <a:cubicBezTo>
                    <a:pt x="708" y="0"/>
                    <a:pt x="15" y="693"/>
                    <a:pt x="0" y="1545"/>
                  </a:cubicBezTo>
                  <a:lnTo>
                    <a:pt x="2570" y="1545"/>
                  </a:lnTo>
                  <a:cubicBezTo>
                    <a:pt x="2570" y="693"/>
                    <a:pt x="2122" y="0"/>
                    <a:pt x="1574"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878;p70">
              <a:extLst>
                <a:ext uri="{FF2B5EF4-FFF2-40B4-BE49-F238E27FC236}">
                  <a16:creationId xmlns:a16="http://schemas.microsoft.com/office/drawing/2014/main" id="{1F9071CE-4BD3-48EB-8DA7-200CAC4FE530}"/>
                </a:ext>
              </a:extLst>
            </p:cNvPr>
            <p:cNvSpPr/>
            <p:nvPr/>
          </p:nvSpPr>
          <p:spPr>
            <a:xfrm>
              <a:off x="3978514" y="2575736"/>
              <a:ext cx="22728" cy="45064"/>
            </a:xfrm>
            <a:custGeom>
              <a:avLst/>
              <a:gdLst/>
              <a:ahLst/>
              <a:cxnLst/>
              <a:rect l="l" t="t" r="r" b="b"/>
              <a:pathLst>
                <a:path w="867" h="1719" extrusionOk="0">
                  <a:moveTo>
                    <a:pt x="0" y="1"/>
                  </a:moveTo>
                  <a:lnTo>
                    <a:pt x="0" y="1719"/>
                  </a:lnTo>
                  <a:cubicBezTo>
                    <a:pt x="476" y="1719"/>
                    <a:pt x="866" y="1329"/>
                    <a:pt x="866" y="867"/>
                  </a:cubicBezTo>
                  <a:cubicBezTo>
                    <a:pt x="866" y="391"/>
                    <a:pt x="476" y="1"/>
                    <a:pt x="0" y="1"/>
                  </a:cubicBezTo>
                  <a:close/>
                </a:path>
              </a:pathLst>
            </a:custGeom>
            <a:solidFill>
              <a:srgbClr val="B4C3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879;p70">
              <a:extLst>
                <a:ext uri="{FF2B5EF4-FFF2-40B4-BE49-F238E27FC236}">
                  <a16:creationId xmlns:a16="http://schemas.microsoft.com/office/drawing/2014/main" id="{AC066EB8-7B87-4978-A37A-F8A980B34702}"/>
                </a:ext>
              </a:extLst>
            </p:cNvPr>
            <p:cNvSpPr/>
            <p:nvPr/>
          </p:nvSpPr>
          <p:spPr>
            <a:xfrm>
              <a:off x="3827516" y="2643109"/>
              <a:ext cx="41262" cy="40895"/>
            </a:xfrm>
            <a:custGeom>
              <a:avLst/>
              <a:gdLst/>
              <a:ahLst/>
              <a:cxnLst/>
              <a:rect l="l" t="t" r="r" b="b"/>
              <a:pathLst>
                <a:path w="1574" h="1560" extrusionOk="0">
                  <a:moveTo>
                    <a:pt x="0" y="0"/>
                  </a:moveTo>
                  <a:lnTo>
                    <a:pt x="996" y="1559"/>
                  </a:lnTo>
                  <a:lnTo>
                    <a:pt x="1574" y="1559"/>
                  </a:lnTo>
                  <a:cubicBezTo>
                    <a:pt x="1559" y="693"/>
                    <a:pt x="852" y="0"/>
                    <a:pt x="0" y="0"/>
                  </a:cubicBezTo>
                  <a:close/>
                </a:path>
              </a:pathLst>
            </a:custGeom>
            <a:solidFill>
              <a:srgbClr val="788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880;p70">
              <a:extLst>
                <a:ext uri="{FF2B5EF4-FFF2-40B4-BE49-F238E27FC236}">
                  <a16:creationId xmlns:a16="http://schemas.microsoft.com/office/drawing/2014/main" id="{269E7FCB-FA2B-402F-9D95-6965A6025245}"/>
                </a:ext>
              </a:extLst>
            </p:cNvPr>
            <p:cNvSpPr/>
            <p:nvPr/>
          </p:nvSpPr>
          <p:spPr>
            <a:xfrm>
              <a:off x="3786253" y="2643109"/>
              <a:ext cx="67399" cy="40502"/>
            </a:xfrm>
            <a:custGeom>
              <a:avLst/>
              <a:gdLst/>
              <a:ahLst/>
              <a:cxnLst/>
              <a:rect l="l" t="t" r="r" b="b"/>
              <a:pathLst>
                <a:path w="2571" h="1545" extrusionOk="0">
                  <a:moveTo>
                    <a:pt x="1574" y="0"/>
                  </a:moveTo>
                  <a:cubicBezTo>
                    <a:pt x="708" y="0"/>
                    <a:pt x="15" y="693"/>
                    <a:pt x="1" y="1545"/>
                  </a:cubicBezTo>
                  <a:lnTo>
                    <a:pt x="2570" y="1545"/>
                  </a:lnTo>
                  <a:cubicBezTo>
                    <a:pt x="2570" y="693"/>
                    <a:pt x="2123" y="0"/>
                    <a:pt x="1574"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881;p70">
              <a:extLst>
                <a:ext uri="{FF2B5EF4-FFF2-40B4-BE49-F238E27FC236}">
                  <a16:creationId xmlns:a16="http://schemas.microsoft.com/office/drawing/2014/main" id="{F3B08BC1-E96D-4382-9AAA-21E544D40128}"/>
                </a:ext>
              </a:extLst>
            </p:cNvPr>
            <p:cNvSpPr/>
            <p:nvPr/>
          </p:nvSpPr>
          <p:spPr>
            <a:xfrm>
              <a:off x="3827122" y="2575736"/>
              <a:ext cx="22361" cy="45064"/>
            </a:xfrm>
            <a:custGeom>
              <a:avLst/>
              <a:gdLst/>
              <a:ahLst/>
              <a:cxnLst/>
              <a:rect l="l" t="t" r="r" b="b"/>
              <a:pathLst>
                <a:path w="853" h="1719" extrusionOk="0">
                  <a:moveTo>
                    <a:pt x="1" y="1"/>
                  </a:moveTo>
                  <a:lnTo>
                    <a:pt x="1" y="1719"/>
                  </a:lnTo>
                  <a:cubicBezTo>
                    <a:pt x="463" y="1719"/>
                    <a:pt x="853" y="1329"/>
                    <a:pt x="853" y="867"/>
                  </a:cubicBezTo>
                  <a:cubicBezTo>
                    <a:pt x="853" y="391"/>
                    <a:pt x="463" y="1"/>
                    <a:pt x="1" y="1"/>
                  </a:cubicBezTo>
                  <a:close/>
                </a:path>
              </a:pathLst>
            </a:custGeom>
            <a:solidFill>
              <a:srgbClr val="B4C3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882;p70">
              <a:extLst>
                <a:ext uri="{FF2B5EF4-FFF2-40B4-BE49-F238E27FC236}">
                  <a16:creationId xmlns:a16="http://schemas.microsoft.com/office/drawing/2014/main" id="{3CA8CA6B-5E7C-4CF8-B6DC-3598DDC7F0E3}"/>
                </a:ext>
              </a:extLst>
            </p:cNvPr>
            <p:cNvSpPr/>
            <p:nvPr/>
          </p:nvSpPr>
          <p:spPr>
            <a:xfrm>
              <a:off x="3903198" y="2644996"/>
              <a:ext cx="55261" cy="55261"/>
            </a:xfrm>
            <a:custGeom>
              <a:avLst/>
              <a:gdLst/>
              <a:ahLst/>
              <a:cxnLst/>
              <a:rect l="l" t="t" r="r" b="b"/>
              <a:pathLst>
                <a:path w="2108" h="2108" extrusionOk="0">
                  <a:moveTo>
                    <a:pt x="0" y="0"/>
                  </a:moveTo>
                  <a:lnTo>
                    <a:pt x="1256" y="2108"/>
                  </a:lnTo>
                  <a:lnTo>
                    <a:pt x="2108" y="2108"/>
                  </a:lnTo>
                  <a:cubicBezTo>
                    <a:pt x="2108" y="953"/>
                    <a:pt x="1170" y="0"/>
                    <a:pt x="0" y="0"/>
                  </a:cubicBezTo>
                  <a:close/>
                </a:path>
              </a:pathLst>
            </a:custGeom>
            <a:solidFill>
              <a:srgbClr val="D5DE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883;p70">
              <a:extLst>
                <a:ext uri="{FF2B5EF4-FFF2-40B4-BE49-F238E27FC236}">
                  <a16:creationId xmlns:a16="http://schemas.microsoft.com/office/drawing/2014/main" id="{7C9F6983-72F1-49B8-B03D-B241B2479085}"/>
                </a:ext>
              </a:extLst>
            </p:cNvPr>
            <p:cNvSpPr/>
            <p:nvPr/>
          </p:nvSpPr>
          <p:spPr>
            <a:xfrm>
              <a:off x="3847937" y="2644996"/>
              <a:ext cx="88213" cy="55261"/>
            </a:xfrm>
            <a:custGeom>
              <a:avLst/>
              <a:gdLst/>
              <a:ahLst/>
              <a:cxnLst/>
              <a:rect l="l" t="t" r="r" b="b"/>
              <a:pathLst>
                <a:path w="3365" h="2108" extrusionOk="0">
                  <a:moveTo>
                    <a:pt x="2108" y="0"/>
                  </a:moveTo>
                  <a:cubicBezTo>
                    <a:pt x="954" y="0"/>
                    <a:pt x="1" y="953"/>
                    <a:pt x="1" y="2108"/>
                  </a:cubicBezTo>
                  <a:lnTo>
                    <a:pt x="3364" y="2108"/>
                  </a:lnTo>
                  <a:cubicBezTo>
                    <a:pt x="3364" y="953"/>
                    <a:pt x="2801" y="0"/>
                    <a:pt x="2108" y="0"/>
                  </a:cubicBezTo>
                  <a:close/>
                </a:path>
              </a:pathLst>
            </a:custGeom>
            <a:solidFill>
              <a:srgbClr val="748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884;p70">
              <a:extLst>
                <a:ext uri="{FF2B5EF4-FFF2-40B4-BE49-F238E27FC236}">
                  <a16:creationId xmlns:a16="http://schemas.microsoft.com/office/drawing/2014/main" id="{2FA9DD2F-5CC9-421C-84F0-465219411FE1}"/>
                </a:ext>
              </a:extLst>
            </p:cNvPr>
            <p:cNvSpPr/>
            <p:nvPr/>
          </p:nvSpPr>
          <p:spPr>
            <a:xfrm>
              <a:off x="3903565" y="2561737"/>
              <a:ext cx="30698" cy="60950"/>
            </a:xfrm>
            <a:custGeom>
              <a:avLst/>
              <a:gdLst/>
              <a:ahLst/>
              <a:cxnLst/>
              <a:rect l="l" t="t" r="r" b="b"/>
              <a:pathLst>
                <a:path w="1171" h="2325" extrusionOk="0">
                  <a:moveTo>
                    <a:pt x="1" y="1"/>
                  </a:moveTo>
                  <a:lnTo>
                    <a:pt x="1" y="2325"/>
                  </a:lnTo>
                  <a:cubicBezTo>
                    <a:pt x="650" y="2325"/>
                    <a:pt x="1170" y="1805"/>
                    <a:pt x="1170" y="1170"/>
                  </a:cubicBezTo>
                  <a:cubicBezTo>
                    <a:pt x="1170" y="520"/>
                    <a:pt x="650" y="1"/>
                    <a:pt x="1" y="1"/>
                  </a:cubicBezTo>
                  <a:close/>
                </a:path>
              </a:pathLst>
            </a:custGeom>
            <a:solidFill>
              <a:srgbClr val="859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885;p70">
              <a:extLst>
                <a:ext uri="{FF2B5EF4-FFF2-40B4-BE49-F238E27FC236}">
                  <a16:creationId xmlns:a16="http://schemas.microsoft.com/office/drawing/2014/main" id="{005CF1FB-6FCF-470B-BA54-D0D658317E28}"/>
                </a:ext>
              </a:extLst>
            </p:cNvPr>
            <p:cNvSpPr/>
            <p:nvPr/>
          </p:nvSpPr>
          <p:spPr>
            <a:xfrm>
              <a:off x="3872553" y="2561737"/>
              <a:ext cx="46191" cy="60950"/>
            </a:xfrm>
            <a:custGeom>
              <a:avLst/>
              <a:gdLst/>
              <a:ahLst/>
              <a:cxnLst/>
              <a:rect l="l" t="t" r="r" b="b"/>
              <a:pathLst>
                <a:path w="1762" h="2325" extrusionOk="0">
                  <a:moveTo>
                    <a:pt x="1155" y="1"/>
                  </a:moveTo>
                  <a:cubicBezTo>
                    <a:pt x="520" y="1"/>
                    <a:pt x="0" y="520"/>
                    <a:pt x="0" y="1170"/>
                  </a:cubicBezTo>
                  <a:cubicBezTo>
                    <a:pt x="0" y="1805"/>
                    <a:pt x="520" y="2325"/>
                    <a:pt x="1155" y="2325"/>
                  </a:cubicBezTo>
                  <a:lnTo>
                    <a:pt x="1184" y="2325"/>
                  </a:lnTo>
                  <a:cubicBezTo>
                    <a:pt x="1501" y="2310"/>
                    <a:pt x="1761" y="1805"/>
                    <a:pt x="1761" y="1170"/>
                  </a:cubicBezTo>
                  <a:cubicBezTo>
                    <a:pt x="1761" y="535"/>
                    <a:pt x="1516" y="15"/>
                    <a:pt x="1184" y="1"/>
                  </a:cubicBezTo>
                  <a:close/>
                </a:path>
              </a:pathLst>
            </a:custGeom>
            <a:solidFill>
              <a:srgbClr val="9D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886;p70">
              <a:extLst>
                <a:ext uri="{FF2B5EF4-FFF2-40B4-BE49-F238E27FC236}">
                  <a16:creationId xmlns:a16="http://schemas.microsoft.com/office/drawing/2014/main" id="{808A00DB-6F5C-430B-A5EE-78E4D61BE22D}"/>
                </a:ext>
              </a:extLst>
            </p:cNvPr>
            <p:cNvSpPr/>
            <p:nvPr/>
          </p:nvSpPr>
          <p:spPr>
            <a:xfrm>
              <a:off x="3797237" y="2575736"/>
              <a:ext cx="37120" cy="45064"/>
            </a:xfrm>
            <a:custGeom>
              <a:avLst/>
              <a:gdLst/>
              <a:ahLst/>
              <a:cxnLst/>
              <a:rect l="l" t="t" r="r" b="b"/>
              <a:pathLst>
                <a:path w="1416" h="1719" extrusionOk="0">
                  <a:moveTo>
                    <a:pt x="1141" y="1"/>
                  </a:moveTo>
                  <a:cubicBezTo>
                    <a:pt x="0" y="1"/>
                    <a:pt x="0" y="1719"/>
                    <a:pt x="1141" y="1719"/>
                  </a:cubicBezTo>
                  <a:cubicBezTo>
                    <a:pt x="1285" y="1719"/>
                    <a:pt x="1415" y="1329"/>
                    <a:pt x="1415" y="867"/>
                  </a:cubicBezTo>
                  <a:cubicBezTo>
                    <a:pt x="1415" y="391"/>
                    <a:pt x="1285" y="1"/>
                    <a:pt x="1141" y="1"/>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887;p70">
              <a:extLst>
                <a:ext uri="{FF2B5EF4-FFF2-40B4-BE49-F238E27FC236}">
                  <a16:creationId xmlns:a16="http://schemas.microsoft.com/office/drawing/2014/main" id="{36F2E762-D8F5-4940-991D-73313D21081F}"/>
                </a:ext>
              </a:extLst>
            </p:cNvPr>
            <p:cNvSpPr/>
            <p:nvPr/>
          </p:nvSpPr>
          <p:spPr>
            <a:xfrm>
              <a:off x="3948603" y="2575736"/>
              <a:ext cx="37487" cy="45064"/>
            </a:xfrm>
            <a:custGeom>
              <a:avLst/>
              <a:gdLst/>
              <a:ahLst/>
              <a:cxnLst/>
              <a:rect l="l" t="t" r="r" b="b"/>
              <a:pathLst>
                <a:path w="1430" h="1719" extrusionOk="0">
                  <a:moveTo>
                    <a:pt x="1141" y="1"/>
                  </a:moveTo>
                  <a:cubicBezTo>
                    <a:pt x="1" y="1"/>
                    <a:pt x="1" y="1719"/>
                    <a:pt x="1141" y="1719"/>
                  </a:cubicBezTo>
                  <a:cubicBezTo>
                    <a:pt x="1300" y="1719"/>
                    <a:pt x="1430" y="1329"/>
                    <a:pt x="1430" y="867"/>
                  </a:cubicBezTo>
                  <a:cubicBezTo>
                    <a:pt x="1430" y="391"/>
                    <a:pt x="1300" y="1"/>
                    <a:pt x="1141" y="1"/>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888;p70">
              <a:extLst>
                <a:ext uri="{FF2B5EF4-FFF2-40B4-BE49-F238E27FC236}">
                  <a16:creationId xmlns:a16="http://schemas.microsoft.com/office/drawing/2014/main" id="{5579D9A4-92C4-44E0-8BA7-F42E0919EDB2}"/>
                </a:ext>
              </a:extLst>
            </p:cNvPr>
            <p:cNvSpPr/>
            <p:nvPr/>
          </p:nvSpPr>
          <p:spPr>
            <a:xfrm>
              <a:off x="3725723" y="2455776"/>
              <a:ext cx="354977" cy="351202"/>
            </a:xfrm>
            <a:custGeom>
              <a:avLst/>
              <a:gdLst/>
              <a:ahLst/>
              <a:cxnLst/>
              <a:rect l="l" t="t" r="r" b="b"/>
              <a:pathLst>
                <a:path w="13541" h="13397" extrusionOk="0">
                  <a:moveTo>
                    <a:pt x="6987" y="1156"/>
                  </a:moveTo>
                  <a:cubicBezTo>
                    <a:pt x="9874" y="1271"/>
                    <a:pt x="12198" y="3595"/>
                    <a:pt x="12314" y="6482"/>
                  </a:cubicBezTo>
                  <a:lnTo>
                    <a:pt x="11794" y="6482"/>
                  </a:lnTo>
                  <a:cubicBezTo>
                    <a:pt x="11520" y="6482"/>
                    <a:pt x="11520" y="6915"/>
                    <a:pt x="11794" y="6915"/>
                  </a:cubicBezTo>
                  <a:lnTo>
                    <a:pt x="12314" y="6915"/>
                  </a:lnTo>
                  <a:cubicBezTo>
                    <a:pt x="12198" y="9802"/>
                    <a:pt x="9874" y="12112"/>
                    <a:pt x="6987" y="12227"/>
                  </a:cubicBezTo>
                  <a:lnTo>
                    <a:pt x="6987" y="11722"/>
                  </a:lnTo>
                  <a:cubicBezTo>
                    <a:pt x="6987" y="11578"/>
                    <a:pt x="6879" y="11506"/>
                    <a:pt x="6770" y="11506"/>
                  </a:cubicBezTo>
                  <a:cubicBezTo>
                    <a:pt x="6662" y="11506"/>
                    <a:pt x="6554" y="11578"/>
                    <a:pt x="6554" y="11722"/>
                  </a:cubicBezTo>
                  <a:lnTo>
                    <a:pt x="6554" y="12227"/>
                  </a:lnTo>
                  <a:cubicBezTo>
                    <a:pt x="3667" y="12112"/>
                    <a:pt x="1357" y="9788"/>
                    <a:pt x="1242" y="6901"/>
                  </a:cubicBezTo>
                  <a:lnTo>
                    <a:pt x="1747" y="6901"/>
                  </a:lnTo>
                  <a:cubicBezTo>
                    <a:pt x="2036" y="6901"/>
                    <a:pt x="2036" y="6482"/>
                    <a:pt x="1747" y="6482"/>
                  </a:cubicBezTo>
                  <a:lnTo>
                    <a:pt x="1242" y="6482"/>
                  </a:lnTo>
                  <a:cubicBezTo>
                    <a:pt x="1357" y="3581"/>
                    <a:pt x="3667" y="1271"/>
                    <a:pt x="6554" y="1156"/>
                  </a:cubicBezTo>
                  <a:lnTo>
                    <a:pt x="6554" y="1661"/>
                  </a:lnTo>
                  <a:cubicBezTo>
                    <a:pt x="6554" y="1805"/>
                    <a:pt x="6662" y="1877"/>
                    <a:pt x="6770" y="1877"/>
                  </a:cubicBezTo>
                  <a:cubicBezTo>
                    <a:pt x="6879" y="1877"/>
                    <a:pt x="6987" y="1805"/>
                    <a:pt x="6987" y="1661"/>
                  </a:cubicBezTo>
                  <a:lnTo>
                    <a:pt x="6987" y="1156"/>
                  </a:lnTo>
                  <a:close/>
                  <a:moveTo>
                    <a:pt x="6770" y="1"/>
                  </a:moveTo>
                  <a:cubicBezTo>
                    <a:pt x="6662" y="1"/>
                    <a:pt x="6554" y="73"/>
                    <a:pt x="6554" y="217"/>
                  </a:cubicBezTo>
                  <a:lnTo>
                    <a:pt x="6554" y="737"/>
                  </a:lnTo>
                  <a:cubicBezTo>
                    <a:pt x="3436" y="852"/>
                    <a:pt x="924" y="3350"/>
                    <a:pt x="809" y="6482"/>
                  </a:cubicBezTo>
                  <a:lnTo>
                    <a:pt x="289" y="6482"/>
                  </a:lnTo>
                  <a:cubicBezTo>
                    <a:pt x="0" y="6482"/>
                    <a:pt x="0" y="6915"/>
                    <a:pt x="289" y="6915"/>
                  </a:cubicBezTo>
                  <a:lnTo>
                    <a:pt x="809" y="6915"/>
                  </a:lnTo>
                  <a:cubicBezTo>
                    <a:pt x="924" y="10033"/>
                    <a:pt x="3436" y="12545"/>
                    <a:pt x="6554" y="12661"/>
                  </a:cubicBezTo>
                  <a:lnTo>
                    <a:pt x="6554" y="13180"/>
                  </a:lnTo>
                  <a:cubicBezTo>
                    <a:pt x="6554" y="13325"/>
                    <a:pt x="6662" y="13397"/>
                    <a:pt x="6770" y="13397"/>
                  </a:cubicBezTo>
                  <a:cubicBezTo>
                    <a:pt x="6879" y="13397"/>
                    <a:pt x="6987" y="13325"/>
                    <a:pt x="6987" y="13180"/>
                  </a:cubicBezTo>
                  <a:lnTo>
                    <a:pt x="6987" y="12661"/>
                  </a:lnTo>
                  <a:cubicBezTo>
                    <a:pt x="10119" y="12545"/>
                    <a:pt x="12617" y="10033"/>
                    <a:pt x="12732" y="6915"/>
                  </a:cubicBezTo>
                  <a:lnTo>
                    <a:pt x="13252" y="6915"/>
                  </a:lnTo>
                  <a:cubicBezTo>
                    <a:pt x="13541" y="6915"/>
                    <a:pt x="13541" y="6482"/>
                    <a:pt x="13252" y="6482"/>
                  </a:cubicBezTo>
                  <a:lnTo>
                    <a:pt x="12732" y="6482"/>
                  </a:lnTo>
                  <a:cubicBezTo>
                    <a:pt x="12617" y="3350"/>
                    <a:pt x="10119" y="852"/>
                    <a:pt x="6987" y="737"/>
                  </a:cubicBezTo>
                  <a:lnTo>
                    <a:pt x="6987" y="217"/>
                  </a:lnTo>
                  <a:cubicBezTo>
                    <a:pt x="6987" y="73"/>
                    <a:pt x="6879" y="1"/>
                    <a:pt x="6770" y="1"/>
                  </a:cubicBezTo>
                  <a:close/>
                </a:path>
              </a:pathLst>
            </a:custGeom>
            <a:solidFill>
              <a:srgbClr val="859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8"/>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tr-TR" dirty="0"/>
              <a:t>Milyon kullanımız aktif olarak hizmet almaktadır.</a:t>
            </a:r>
            <a:endParaRPr lang="en-US" dirty="0"/>
          </a:p>
        </p:txBody>
      </p:sp>
      <p:sp>
        <p:nvSpPr>
          <p:cNvPr id="507" name="Google Shape;507;p38"/>
          <p:cNvSpPr txBox="1">
            <a:spLocks noGrp="1"/>
          </p:cNvSpPr>
          <p:nvPr>
            <p:ph type="title"/>
          </p:nvPr>
        </p:nvSpPr>
        <p:spPr>
          <a:xfrm>
            <a:off x="311700" y="1847850"/>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tr-TR" dirty="0"/>
              <a:t>1.7</a:t>
            </a:r>
            <a:endParaRPr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427</Words>
  <Application>Microsoft Office PowerPoint</Application>
  <PresentationFormat>Ekran Gösterisi (16:9)</PresentationFormat>
  <Paragraphs>87</Paragraphs>
  <Slides>24</Slides>
  <Notes>24</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24</vt:i4>
      </vt:variant>
    </vt:vector>
  </HeadingPairs>
  <TitlesOfParts>
    <vt:vector size="31" baseType="lpstr">
      <vt:lpstr>Overpass Mono</vt:lpstr>
      <vt:lpstr>Barlow Condensed ExtraBold</vt:lpstr>
      <vt:lpstr>Anaheim</vt:lpstr>
      <vt:lpstr>Raleway SemiBold</vt:lpstr>
      <vt:lpstr>Nunito Light</vt:lpstr>
      <vt:lpstr>Arial</vt:lpstr>
      <vt:lpstr>Programming Lesson by Slidesgo</vt:lpstr>
      <vt:lpstr>BİTİRİM BEŞLİ</vt:lpstr>
      <vt:lpstr>İÇİNDEKİLER</vt:lpstr>
      <vt:lpstr>GİRİŞ</vt:lpstr>
      <vt:lpstr>—Mark Twain </vt:lpstr>
      <vt:lpstr>GENEL BAKIŞ</vt:lpstr>
      <vt:lpstr>PHP MEDYA HAKKINDA</vt:lpstr>
      <vt:lpstr>KAVRAMLARIN TANIMLARI</vt:lpstr>
      <vt:lpstr>KONU ÖZELLİKLERİ</vt:lpstr>
      <vt:lpstr>1.7</vt:lpstr>
      <vt:lpstr>İÇERİK</vt:lpstr>
      <vt:lpstr>SUNUCULARIMIZ</vt:lpstr>
      <vt:lpstr>KULLANILAN DİLLER</vt:lpstr>
      <vt:lpstr>CONFIG PHP KODLARI</vt:lpstr>
      <vt:lpstr>LOGIN/REGİSTER PHP KODLARI</vt:lpstr>
      <vt:lpstr>CONTACT FORM PHP KODLARI</vt:lpstr>
      <vt:lpstr>GÖRÜNÜM</vt:lpstr>
      <vt:lpstr>ÖDEV KONUSUNUN ÖZELLİKLERİ</vt:lpstr>
      <vt:lpstr>SOSYAL MEDYA</vt:lpstr>
      <vt:lpstr>SOSYAL MEDYA DANIŞMANLIĞI HİZMETİ </vt:lpstr>
      <vt:lpstr>Problem</vt:lpstr>
      <vt:lpstr>ÖDEV KONUSU HAKKINDA</vt:lpstr>
      <vt:lpstr>PHP Medya Fikri Nasıl Ortaya Çıktı?</vt:lpstr>
      <vt:lpstr>PHP Medya’nın Amacı</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BİTİRİM BEŞLİ</dc:title>
  <cp:lastModifiedBy>Cem Ateş</cp:lastModifiedBy>
  <cp:revision>24</cp:revision>
  <dcterms:modified xsi:type="dcterms:W3CDTF">2022-04-22T21:10:52Z</dcterms:modified>
</cp:coreProperties>
</file>