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  <p:sldMasterId id="2147483674" r:id="rId5"/>
    <p:sldMasterId id="2147483734" r:id="rId6"/>
    <p:sldMasterId id="2147483715" r:id="rId7"/>
  </p:sldMasterIdLst>
  <p:notesMasterIdLst>
    <p:notesMasterId r:id="rId15"/>
  </p:notesMasterIdLst>
  <p:handoutMasterIdLst>
    <p:handoutMasterId r:id="rId16"/>
  </p:handoutMasterIdLst>
  <p:sldIdLst>
    <p:sldId id="275" r:id="rId8"/>
    <p:sldId id="421" r:id="rId9"/>
    <p:sldId id="424" r:id="rId10"/>
    <p:sldId id="427" r:id="rId11"/>
    <p:sldId id="430" r:id="rId12"/>
    <p:sldId id="428" r:id="rId13"/>
    <p:sldId id="429" r:id="rId1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077B114E-C4D5-BD42-AB3E-3BC9BEEA86AD}">
          <p14:sldIdLst>
            <p14:sldId id="275"/>
            <p14:sldId id="421"/>
            <p14:sldId id="424"/>
            <p14:sldId id="427"/>
            <p14:sldId id="430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 userDrawn="1">
          <p15:clr>
            <a:srgbClr val="547EBF"/>
          </p15:clr>
        </p15:guide>
        <p15:guide id="2" pos="4608" userDrawn="1">
          <p15:clr>
            <a:srgbClr val="547EBF"/>
          </p15:clr>
        </p15:guide>
        <p15:guide id="3" pos="6912" userDrawn="1">
          <p15:clr>
            <a:srgbClr val="547EBF"/>
          </p15:clr>
        </p15:guide>
        <p15:guide id="4" pos="2304" userDrawn="1">
          <p15:clr>
            <a:srgbClr val="547EBF"/>
          </p15:clr>
        </p15:guide>
        <p15:guide id="5" orient="horz" pos="1296" userDrawn="1">
          <p15:clr>
            <a:srgbClr val="547EBF"/>
          </p15:clr>
        </p15:guide>
        <p15:guide id="6" orient="horz" pos="3888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9216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F3F1"/>
    <a:srgbClr val="DBFBFB"/>
    <a:srgbClr val="EDF4FF"/>
    <a:srgbClr val="FFF0F6"/>
    <a:srgbClr val="E0DBDA"/>
    <a:srgbClr val="DCDCDC"/>
    <a:srgbClr val="87EDED"/>
    <a:srgbClr val="C9DEFF"/>
    <a:srgbClr val="E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2" autoAdjust="0"/>
    <p:restoredTop sz="94288"/>
  </p:normalViewPr>
  <p:slideViewPr>
    <p:cSldViewPr snapToObjects="1">
      <p:cViewPr varScale="1">
        <p:scale>
          <a:sx n="42" d="100"/>
          <a:sy n="42" d="100"/>
        </p:scale>
        <p:origin x="432" y="58"/>
      </p:cViewPr>
      <p:guideLst>
        <p:guide orient="horz" pos="2592"/>
        <p:guide pos="4608"/>
        <p:guide pos="6912"/>
        <p:guide pos="2304"/>
        <p:guide orient="horz" pos="1296"/>
        <p:guide orient="horz" pos="3888"/>
        <p:guide/>
        <p:guide pos="9216"/>
        <p:guide orient="horz"/>
        <p:guide orient="horz" pos="5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Objects="1">
      <p:cViewPr varScale="1">
        <p:scale>
          <a:sx n="67" d="100"/>
          <a:sy n="67" d="100"/>
        </p:scale>
        <p:origin x="2376" y="84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lide Number Placeholder 2"/>
          <p:cNvSpPr txBox="1">
            <a:spLocks/>
          </p:cNvSpPr>
          <p:nvPr userDrawn="1"/>
        </p:nvSpPr>
        <p:spPr>
          <a:xfrm>
            <a:off x="457200" y="7893792"/>
            <a:ext cx="54010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19" b="0" i="0" dirty="0">
              <a:latin typeface="Arial Regular" charset="0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-2542"/>
            <a:ext cx="14632940" cy="8232142"/>
            <a:chOff x="0" y="-2542"/>
            <a:chExt cx="14632940" cy="8232142"/>
          </a:xfrm>
        </p:grpSpPr>
        <p:grpSp>
          <p:nvGrpSpPr>
            <p:cNvPr id="464" name="Group 463"/>
            <p:cNvGrpSpPr/>
            <p:nvPr userDrawn="1"/>
          </p:nvGrpSpPr>
          <p:grpSpPr>
            <a:xfrm>
              <a:off x="2540" y="-2542"/>
              <a:ext cx="14630400" cy="8229600"/>
              <a:chOff x="0" y="0"/>
              <a:chExt cx="14630400" cy="8229600"/>
            </a:xfrm>
          </p:grpSpPr>
          <p:cxnSp>
            <p:nvCxnSpPr>
              <p:cNvPr id="465" name="Straight Connector 464"/>
              <p:cNvCxnSpPr/>
              <p:nvPr userDrawn="1"/>
            </p:nvCxnSpPr>
            <p:spPr>
              <a:xfrm>
                <a:off x="457200" y="4572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 userDrawn="1"/>
            </p:nvCxnSpPr>
            <p:spPr>
              <a:xfrm flipV="1">
                <a:off x="457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 userDrawn="1"/>
            </p:nvCxnSpPr>
            <p:spPr>
              <a:xfrm flipV="1">
                <a:off x="14173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 userDrawn="1"/>
            </p:nvCxnSpPr>
            <p:spPr>
              <a:xfrm>
                <a:off x="457200" y="77724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 userDrawn="1"/>
            </p:nvCxnSpPr>
            <p:spPr>
              <a:xfrm>
                <a:off x="0" y="41148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 userDrawn="1"/>
            </p:nvCxnSpPr>
            <p:spPr>
              <a:xfrm>
                <a:off x="0" y="20574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 userDrawn="1"/>
            </p:nvCxnSpPr>
            <p:spPr>
              <a:xfrm>
                <a:off x="0" y="61722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 userDrawn="1"/>
            </p:nvCxnSpPr>
            <p:spPr>
              <a:xfrm flipV="1">
                <a:off x="73152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 userDrawn="1"/>
            </p:nvCxnSpPr>
            <p:spPr>
              <a:xfrm flipV="1">
                <a:off x="3657600" y="0"/>
                <a:ext cx="0" cy="8229295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 userDrawn="1"/>
            </p:nvCxnSpPr>
            <p:spPr>
              <a:xfrm flipV="1">
                <a:off x="109728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 userDrawn="1"/>
          </p:nvSpPr>
          <p:spPr>
            <a:xfrm>
              <a:off x="7315167" y="920978"/>
              <a:ext cx="65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endParaRPr lang="en-US" sz="1400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V="1">
              <a:off x="228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64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73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2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0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109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18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28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146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55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64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173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914400" y="-2"/>
              <a:ext cx="0" cy="82296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137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82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2743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3200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192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201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210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219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237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246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256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265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V="1">
              <a:off x="2834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V="1">
              <a:off x="2926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V="1">
              <a:off x="3017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V="1">
              <a:off x="3108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V="1">
              <a:off x="3291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3383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3474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3566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3749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3840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3931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4023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4114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4206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V="1">
              <a:off x="4297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V="1">
              <a:off x="4389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V="1">
              <a:off x="4480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V="1">
              <a:off x="4572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V="1">
              <a:off x="4663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V="1">
              <a:off x="4754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V="1">
              <a:off x="4846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V="1">
              <a:off x="4937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V="1">
              <a:off x="5029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V="1">
              <a:off x="5120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V="1">
              <a:off x="5212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V="1">
              <a:off x="5303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V="1">
              <a:off x="5394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V="1">
              <a:off x="5486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V="1">
              <a:off x="5577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flipV="1">
              <a:off x="5669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flipV="1">
              <a:off x="5760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flipV="1">
              <a:off x="5852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flipV="1">
              <a:off x="5943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flipV="1">
              <a:off x="6035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flipV="1">
              <a:off x="6126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flipV="1">
              <a:off x="6217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flipV="1">
              <a:off x="6309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flipV="1">
              <a:off x="6400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6492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flipV="1">
              <a:off x="6583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flipV="1">
              <a:off x="6675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flipV="1">
              <a:off x="6766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flipV="1">
              <a:off x="6858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flipV="1">
              <a:off x="6949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flipV="1">
              <a:off x="7040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flipV="1">
              <a:off x="7132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flipV="1">
              <a:off x="7223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flipV="1">
              <a:off x="7406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flipV="1">
              <a:off x="7498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V="1">
              <a:off x="7589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flipV="1">
              <a:off x="7680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flipV="1">
              <a:off x="7772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flipV="1">
              <a:off x="7863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flipV="1">
              <a:off x="7955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flipV="1">
              <a:off x="8046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flipV="1">
              <a:off x="8138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flipV="1">
              <a:off x="8229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flipV="1">
              <a:off x="8321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flipV="1">
              <a:off x="8412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flipV="1">
              <a:off x="8503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flipV="1">
              <a:off x="8595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flipV="1">
              <a:off x="8686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flipV="1">
              <a:off x="8778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flipV="1">
              <a:off x="8869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flipV="1">
              <a:off x="8961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flipV="1">
              <a:off x="9052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flipV="1">
              <a:off x="9144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flipV="1">
              <a:off x="9235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flipV="1">
              <a:off x="9326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flipV="1">
              <a:off x="9418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flipV="1">
              <a:off x="9509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flipV="1">
              <a:off x="9601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V="1">
              <a:off x="9692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flipV="1">
              <a:off x="9784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flipV="1">
              <a:off x="9875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flipV="1">
              <a:off x="9966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V="1">
              <a:off x="10058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V="1">
              <a:off x="10149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flipV="1">
              <a:off x="10241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flipV="1">
              <a:off x="10332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flipV="1">
              <a:off x="10424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flipV="1">
              <a:off x="10515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flipV="1">
              <a:off x="10607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flipV="1">
              <a:off x="10698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flipV="1">
              <a:off x="10789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flipV="1">
              <a:off x="10881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flipV="1">
              <a:off x="11064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flipV="1">
              <a:off x="11155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flipV="1">
              <a:off x="11247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V="1">
              <a:off x="11338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flipV="1">
              <a:off x="11430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flipV="1">
              <a:off x="11521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flipV="1">
              <a:off x="11612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flipV="1">
              <a:off x="11704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flipV="1">
              <a:off x="11795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flipV="1">
              <a:off x="11887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flipV="1">
              <a:off x="1197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flipV="1">
              <a:off x="1207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flipV="1">
              <a:off x="1216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flipV="1">
              <a:off x="1225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V="1">
              <a:off x="12344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flipV="1">
              <a:off x="1243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flipV="1">
              <a:off x="1252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flipV="1">
              <a:off x="1261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flipV="1">
              <a:off x="1271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flipV="1">
              <a:off x="1280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flipV="1">
              <a:off x="1289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 flipV="1">
              <a:off x="1298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 flipV="1">
              <a:off x="1307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 flipV="1">
              <a:off x="1316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 flipV="1">
              <a:off x="1325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 flipV="1">
              <a:off x="1335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 flipV="1">
              <a:off x="1344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 flipV="1">
              <a:off x="1353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 flipV="1">
              <a:off x="1362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 flipV="1">
              <a:off x="1371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 flipV="1">
              <a:off x="1380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 flipV="1">
              <a:off x="1389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 flipV="1">
              <a:off x="1399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 flipV="1">
              <a:off x="1408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0" y="914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457200" y="548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457200" y="640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457200" y="731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457200" y="822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0" y="1371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57200" y="1005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57200" y="1097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57200" y="1188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57200" y="1280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0" y="1828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57200" y="1463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57200" y="1554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57200" y="1645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57200" y="1737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0" y="2286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200" y="1920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57200" y="2011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57200" y="2103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457200" y="2194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0" y="2743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457200" y="2377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457200" y="2468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457200" y="2560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457200" y="2651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0" y="3200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457200" y="2834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457200" y="2926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457200" y="3017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457200" y="3108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0" y="3657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457200" y="3291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457200" y="3383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457200" y="3474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457200" y="3566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457200" y="3749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457200" y="3840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457200" y="3931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457200" y="4023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0" y="4572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457200" y="4206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457200" y="4297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457200" y="4389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457200" y="4480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0" y="5029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457200" y="4663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>
              <a:off x="457200" y="4754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457200" y="4846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>
              <a:off x="457200" y="4937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0" y="5486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>
              <a:off x="457200" y="5120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457200" y="5212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>
              <a:off x="457200" y="5303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>
              <a:off x="457200" y="5394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>
              <a:off x="0" y="5943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>
              <a:off x="457200" y="5577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>
              <a:off x="457200" y="5669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>
              <a:off x="457200" y="5760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>
              <a:off x="457200" y="5852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>
              <a:off x="0" y="6400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>
              <a:off x="457200" y="6035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>
              <a:off x="457200" y="6126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>
              <a:off x="457200" y="6217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>
              <a:off x="457200" y="6309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>
              <a:off x="0" y="6858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>
              <a:off x="457200" y="6492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457200" y="6583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>
              <a:off x="457200" y="6675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457200" y="6766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0" y="7315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57200" y="6949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457200" y="7040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57200" y="7132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457200" y="7223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457200" y="7406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457200" y="7498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457200" y="7589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457200" y="7680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flipV="1">
              <a:off x="50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flipV="1">
              <a:off x="59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flipV="1">
              <a:off x="68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flipV="1">
              <a:off x="77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flipV="1">
              <a:off x="86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flipV="1">
              <a:off x="96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flipV="1">
              <a:off x="105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flipV="1">
              <a:off x="114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flipV="1">
              <a:off x="123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flipV="1">
              <a:off x="132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flipV="1">
              <a:off x="141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flipV="1">
              <a:off x="150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flipV="1">
              <a:off x="160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 flipV="1">
              <a:off x="169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 flipV="1">
              <a:off x="178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 flipV="1">
              <a:off x="187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 flipV="1">
              <a:off x="196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 flipV="1">
              <a:off x="205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 flipV="1">
              <a:off x="214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 flipV="1">
              <a:off x="224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 flipV="1">
              <a:off x="2331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 flipV="1">
              <a:off x="2423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 flipV="1">
              <a:off x="2514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 flipV="1">
              <a:off x="2606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 flipV="1">
              <a:off x="2697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 flipV="1">
              <a:off x="2788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 flipV="1">
              <a:off x="2880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 flipV="1">
              <a:off x="2971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 flipV="1">
              <a:off x="3063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 flipV="1">
              <a:off x="3154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 flipV="1">
              <a:off x="3246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 flipV="1">
              <a:off x="3337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 flipV="1">
              <a:off x="3429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 flipV="1">
              <a:off x="3520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 flipV="1">
              <a:off x="3611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 flipV="1">
              <a:off x="3703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 flipV="1">
              <a:off x="3794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 flipV="1">
              <a:off x="3886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 flipV="1">
              <a:off x="3977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 flipV="1">
              <a:off x="4069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 flipV="1">
              <a:off x="4160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 flipV="1">
              <a:off x="4251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 flipV="1">
              <a:off x="4343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 flipV="1">
              <a:off x="4434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 flipV="1">
              <a:off x="4526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 flipV="1">
              <a:off x="4617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 flipV="1">
              <a:off x="4709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 flipV="1">
              <a:off x="4800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 flipV="1">
              <a:off x="4892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 flipV="1">
              <a:off x="4983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 flipV="1">
              <a:off x="5074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 flipV="1">
              <a:off x="5166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 flipV="1">
              <a:off x="5257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 flipV="1">
              <a:off x="5349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 flipV="1">
              <a:off x="5440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 flipV="1">
              <a:off x="5532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 flipV="1">
              <a:off x="5623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 flipV="1">
              <a:off x="5715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 flipV="1">
              <a:off x="5806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flipV="1">
              <a:off x="5897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flipV="1">
              <a:off x="5989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flipV="1">
              <a:off x="6080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flipV="1">
              <a:off x="6172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flipV="1">
              <a:off x="6263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flipV="1">
              <a:off x="6355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flipV="1">
              <a:off x="6446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flipV="1">
              <a:off x="6537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flipV="1">
              <a:off x="6629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flipV="1">
              <a:off x="6720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flipV="1">
              <a:off x="6812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flipV="1">
              <a:off x="6903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flipV="1">
              <a:off x="6995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flipV="1">
              <a:off x="7086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flipV="1">
              <a:off x="7178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flipV="1">
              <a:off x="7269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flipV="1">
              <a:off x="7360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flipV="1">
              <a:off x="7452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flipV="1">
              <a:off x="7543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flipV="1">
              <a:off x="7635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flipV="1">
              <a:off x="7726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flipV="1">
              <a:off x="7818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flipV="1">
              <a:off x="7909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flipV="1">
              <a:off x="8001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flipV="1">
              <a:off x="8092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flipV="1">
              <a:off x="8183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flipV="1">
              <a:off x="8275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flipV="1">
              <a:off x="8366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flipV="1">
              <a:off x="8458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 flipV="1">
              <a:off x="8549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 flipV="1">
              <a:off x="8641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 flipV="1">
              <a:off x="8732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 flipV="1">
              <a:off x="8823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 flipV="1">
              <a:off x="8915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 flipV="1">
              <a:off x="9006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 flipV="1">
              <a:off x="9098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 flipV="1">
              <a:off x="9189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 flipV="1">
              <a:off x="9281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 flipV="1">
              <a:off x="9372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 flipV="1">
              <a:off x="9464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 flipV="1">
              <a:off x="9555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 flipV="1">
              <a:off x="9646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 flipV="1">
              <a:off x="9738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 flipV="1">
              <a:off x="9829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 flipV="1">
              <a:off x="9921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 flipV="1">
              <a:off x="10012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 flipV="1">
              <a:off x="10104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 flipV="1">
              <a:off x="10195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 flipV="1">
              <a:off x="10287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 flipV="1">
              <a:off x="10378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 flipV="1">
              <a:off x="10469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 flipV="1">
              <a:off x="10561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 flipV="1">
              <a:off x="10652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 flipV="1">
              <a:off x="10744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 flipV="1">
              <a:off x="10835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 flipV="1">
              <a:off x="10927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 flipV="1">
              <a:off x="11018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 flipV="1">
              <a:off x="11109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 flipV="1">
              <a:off x="11201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 flipV="1">
              <a:off x="11292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 flipV="1">
              <a:off x="11384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 flipV="1">
              <a:off x="11475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 flipV="1">
              <a:off x="11567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 flipV="1">
              <a:off x="11658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 flipV="1">
              <a:off x="11750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 flipV="1">
              <a:off x="11841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 flipV="1">
              <a:off x="1193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 flipV="1">
              <a:off x="1202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 flipV="1">
              <a:off x="1211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 flipV="1">
              <a:off x="1220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 flipV="1">
              <a:off x="1229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 flipV="1">
              <a:off x="1239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 flipV="1">
              <a:off x="1248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 flipV="1">
              <a:off x="1257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 flipV="1">
              <a:off x="1266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 flipV="1">
              <a:off x="1275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 flipV="1">
              <a:off x="1284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 flipV="1">
              <a:off x="1293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 flipV="1">
              <a:off x="1303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 flipV="1">
              <a:off x="1312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 flipV="1">
              <a:off x="1321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 flipV="1">
              <a:off x="1330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 flipV="1">
              <a:off x="1339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 flipV="1">
              <a:off x="1348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 flipV="1">
              <a:off x="1357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 flipV="1">
              <a:off x="1367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/>
            <p:cNvGrpSpPr/>
            <p:nvPr userDrawn="1"/>
          </p:nvGrpSpPr>
          <p:grpSpPr>
            <a:xfrm>
              <a:off x="13761720" y="457200"/>
              <a:ext cx="365760" cy="7315200"/>
              <a:chOff x="12999720" y="609600"/>
              <a:chExt cx="365760" cy="7315200"/>
            </a:xfrm>
          </p:grpSpPr>
          <p:cxnSp>
            <p:nvCxnSpPr>
              <p:cNvPr id="379" name="Straight Connector 378"/>
              <p:cNvCxnSpPr/>
              <p:nvPr userDrawn="1"/>
            </p:nvCxnSpPr>
            <p:spPr>
              <a:xfrm flipV="1">
                <a:off x="1299972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 userDrawn="1"/>
            </p:nvCxnSpPr>
            <p:spPr>
              <a:xfrm flipV="1">
                <a:off x="1309116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 userDrawn="1"/>
            </p:nvCxnSpPr>
            <p:spPr>
              <a:xfrm flipV="1">
                <a:off x="1318260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 userDrawn="1"/>
            </p:nvCxnSpPr>
            <p:spPr>
              <a:xfrm flipV="1">
                <a:off x="1327404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 userDrawn="1"/>
            </p:nvCxnSpPr>
            <p:spPr>
              <a:xfrm flipV="1">
                <a:off x="1336548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4" name="Straight Connector 383"/>
            <p:cNvCxnSpPr/>
            <p:nvPr userDrawn="1"/>
          </p:nvCxnSpPr>
          <p:spPr>
            <a:xfrm>
              <a:off x="457200" y="502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457200" y="594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457200" y="685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 userDrawn="1"/>
          </p:nvCxnSpPr>
          <p:spPr>
            <a:xfrm>
              <a:off x="457200" y="777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 userDrawn="1"/>
          </p:nvCxnSpPr>
          <p:spPr>
            <a:xfrm>
              <a:off x="457200" y="960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 userDrawn="1"/>
          </p:nvCxnSpPr>
          <p:spPr>
            <a:xfrm>
              <a:off x="457200" y="1051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 userDrawn="1"/>
          </p:nvCxnSpPr>
          <p:spPr>
            <a:xfrm>
              <a:off x="457200" y="1143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 userDrawn="1"/>
          </p:nvCxnSpPr>
          <p:spPr>
            <a:xfrm>
              <a:off x="457200" y="1234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 userDrawn="1"/>
          </p:nvCxnSpPr>
          <p:spPr>
            <a:xfrm>
              <a:off x="457200" y="868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 userDrawn="1"/>
          </p:nvCxnSpPr>
          <p:spPr>
            <a:xfrm>
              <a:off x="457200" y="1325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 userDrawn="1"/>
          </p:nvCxnSpPr>
          <p:spPr>
            <a:xfrm>
              <a:off x="457200" y="1417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 userDrawn="1"/>
          </p:nvCxnSpPr>
          <p:spPr>
            <a:xfrm>
              <a:off x="457200" y="1508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 userDrawn="1"/>
          </p:nvCxnSpPr>
          <p:spPr>
            <a:xfrm>
              <a:off x="457200" y="1600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 userDrawn="1"/>
          </p:nvCxnSpPr>
          <p:spPr>
            <a:xfrm>
              <a:off x="457200" y="1691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 userDrawn="1"/>
          </p:nvCxnSpPr>
          <p:spPr>
            <a:xfrm>
              <a:off x="457200" y="1874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 userDrawn="1"/>
          </p:nvCxnSpPr>
          <p:spPr>
            <a:xfrm>
              <a:off x="457200" y="1965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 userDrawn="1"/>
          </p:nvCxnSpPr>
          <p:spPr>
            <a:xfrm>
              <a:off x="457200" y="2148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 userDrawn="1"/>
          </p:nvCxnSpPr>
          <p:spPr>
            <a:xfrm>
              <a:off x="457200" y="1783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 userDrawn="1"/>
          </p:nvCxnSpPr>
          <p:spPr>
            <a:xfrm>
              <a:off x="457200" y="2240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457200" y="2331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457200" y="2423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457200" y="2514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457200" y="2606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457200" y="2788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457200" y="2880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457200" y="2971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457200" y="3063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457200" y="2697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457200" y="3154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 userDrawn="1"/>
          </p:nvCxnSpPr>
          <p:spPr>
            <a:xfrm>
              <a:off x="457200" y="3246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 userDrawn="1"/>
          </p:nvCxnSpPr>
          <p:spPr>
            <a:xfrm>
              <a:off x="457200" y="3337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457200" y="3429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 userDrawn="1"/>
          </p:nvCxnSpPr>
          <p:spPr>
            <a:xfrm>
              <a:off x="457200" y="3520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 userDrawn="1"/>
          </p:nvCxnSpPr>
          <p:spPr>
            <a:xfrm>
              <a:off x="457200" y="3703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457200" y="3794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 userDrawn="1"/>
          </p:nvCxnSpPr>
          <p:spPr>
            <a:xfrm>
              <a:off x="457200" y="3886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 userDrawn="1"/>
          </p:nvCxnSpPr>
          <p:spPr>
            <a:xfrm>
              <a:off x="457200" y="3977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457200" y="3611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 userDrawn="1"/>
          </p:nvCxnSpPr>
          <p:spPr>
            <a:xfrm>
              <a:off x="457200" y="4069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 userDrawn="1"/>
          </p:nvCxnSpPr>
          <p:spPr>
            <a:xfrm>
              <a:off x="457200" y="4160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457200" y="4251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 userDrawn="1"/>
          </p:nvCxnSpPr>
          <p:spPr>
            <a:xfrm>
              <a:off x="457200" y="4343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 userDrawn="1"/>
          </p:nvCxnSpPr>
          <p:spPr>
            <a:xfrm>
              <a:off x="457200" y="4434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457200" y="4617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 userDrawn="1"/>
          </p:nvCxnSpPr>
          <p:spPr>
            <a:xfrm>
              <a:off x="457200" y="4709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 userDrawn="1"/>
          </p:nvCxnSpPr>
          <p:spPr>
            <a:xfrm>
              <a:off x="457200" y="4800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457200" y="4892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 userDrawn="1"/>
          </p:nvCxnSpPr>
          <p:spPr>
            <a:xfrm>
              <a:off x="457200" y="4526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 userDrawn="1"/>
          </p:nvCxnSpPr>
          <p:spPr>
            <a:xfrm>
              <a:off x="457200" y="4983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 userDrawn="1"/>
          </p:nvCxnSpPr>
          <p:spPr>
            <a:xfrm>
              <a:off x="457200" y="5074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 userDrawn="1"/>
          </p:nvCxnSpPr>
          <p:spPr>
            <a:xfrm>
              <a:off x="457200" y="5166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 userDrawn="1"/>
          </p:nvCxnSpPr>
          <p:spPr>
            <a:xfrm>
              <a:off x="457200" y="5257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 userDrawn="1"/>
          </p:nvCxnSpPr>
          <p:spPr>
            <a:xfrm>
              <a:off x="457200" y="5349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 userDrawn="1"/>
          </p:nvCxnSpPr>
          <p:spPr>
            <a:xfrm>
              <a:off x="457200" y="5532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 userDrawn="1"/>
          </p:nvCxnSpPr>
          <p:spPr>
            <a:xfrm>
              <a:off x="457200" y="5623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 userDrawn="1"/>
          </p:nvCxnSpPr>
          <p:spPr>
            <a:xfrm>
              <a:off x="457200" y="5715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 userDrawn="1"/>
          </p:nvCxnSpPr>
          <p:spPr>
            <a:xfrm>
              <a:off x="457200" y="5806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 userDrawn="1"/>
          </p:nvCxnSpPr>
          <p:spPr>
            <a:xfrm>
              <a:off x="457200" y="5440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 userDrawn="1"/>
          </p:nvCxnSpPr>
          <p:spPr>
            <a:xfrm>
              <a:off x="457200" y="5897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 userDrawn="1"/>
          </p:nvCxnSpPr>
          <p:spPr>
            <a:xfrm>
              <a:off x="457200" y="5989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 userDrawn="1"/>
          </p:nvCxnSpPr>
          <p:spPr>
            <a:xfrm>
              <a:off x="457200" y="6080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 userDrawn="1"/>
          </p:nvCxnSpPr>
          <p:spPr>
            <a:xfrm>
              <a:off x="457200" y="6263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 userDrawn="1"/>
          </p:nvCxnSpPr>
          <p:spPr>
            <a:xfrm>
              <a:off x="457200" y="6446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 userDrawn="1"/>
          </p:nvCxnSpPr>
          <p:spPr>
            <a:xfrm>
              <a:off x="457200" y="6537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 userDrawn="1"/>
          </p:nvCxnSpPr>
          <p:spPr>
            <a:xfrm>
              <a:off x="457200" y="6629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 userDrawn="1"/>
          </p:nvCxnSpPr>
          <p:spPr>
            <a:xfrm>
              <a:off x="457200" y="6720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 userDrawn="1"/>
          </p:nvCxnSpPr>
          <p:spPr>
            <a:xfrm>
              <a:off x="457200" y="6355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 userDrawn="1"/>
          </p:nvCxnSpPr>
          <p:spPr>
            <a:xfrm>
              <a:off x="457200" y="6812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 userDrawn="1"/>
          </p:nvCxnSpPr>
          <p:spPr>
            <a:xfrm>
              <a:off x="457200" y="6903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 userDrawn="1"/>
          </p:nvCxnSpPr>
          <p:spPr>
            <a:xfrm>
              <a:off x="457200" y="6995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 userDrawn="1"/>
          </p:nvCxnSpPr>
          <p:spPr>
            <a:xfrm>
              <a:off x="457200" y="7086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 userDrawn="1"/>
          </p:nvCxnSpPr>
          <p:spPr>
            <a:xfrm>
              <a:off x="457200" y="7178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 userDrawn="1"/>
          </p:nvCxnSpPr>
          <p:spPr>
            <a:xfrm>
              <a:off x="457200" y="7360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 userDrawn="1"/>
          </p:nvCxnSpPr>
          <p:spPr>
            <a:xfrm>
              <a:off x="457200" y="7452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 userDrawn="1"/>
          </p:nvCxnSpPr>
          <p:spPr>
            <a:xfrm>
              <a:off x="457200" y="7543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 userDrawn="1"/>
          </p:nvCxnSpPr>
          <p:spPr>
            <a:xfrm>
              <a:off x="457200" y="7635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 userDrawn="1"/>
          </p:nvCxnSpPr>
          <p:spPr>
            <a:xfrm>
              <a:off x="457200" y="7269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 userDrawn="1"/>
          </p:nvCxnSpPr>
          <p:spPr>
            <a:xfrm>
              <a:off x="457200" y="7726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 userDrawn="1"/>
          </p:nvSpPr>
          <p:spPr>
            <a:xfrm>
              <a:off x="0" y="0"/>
              <a:ext cx="14630400" cy="82296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1400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grpSp>
          <p:nvGrpSpPr>
            <p:cNvPr id="475" name="Group 474"/>
            <p:cNvGrpSpPr/>
            <p:nvPr userDrawn="1"/>
          </p:nvGrpSpPr>
          <p:grpSpPr>
            <a:xfrm>
              <a:off x="914400" y="7899655"/>
              <a:ext cx="2713350" cy="220571"/>
              <a:chOff x="914400" y="7899655"/>
              <a:chExt cx="2713350" cy="220571"/>
            </a:xfrm>
          </p:grpSpPr>
          <p:sp>
            <p:nvSpPr>
              <p:cNvPr id="476" name="Footer Placeholder 3"/>
              <p:cNvSpPr txBox="1">
                <a:spLocks/>
              </p:cNvSpPr>
              <p:nvPr userDrawn="1"/>
            </p:nvSpPr>
            <p:spPr>
              <a:xfrm>
                <a:off x="914400" y="7900416"/>
                <a:ext cx="2284416" cy="21905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500" kern="120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99" b="0" i="0" dirty="0">
                    <a:latin typeface="IBM Plex Sans" charset="0"/>
                    <a:ea typeface="IBM Plex Sans" charset="0"/>
                    <a:cs typeface="IBM Plex Sans" charset="0"/>
                  </a:rPr>
                  <a:t>©</a:t>
                </a:r>
                <a:r>
                  <a:rPr lang="en-US" sz="400" b="0" i="0" dirty="0"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  <a:r>
                  <a:rPr lang="en-US" sz="799" b="0" i="0" dirty="0">
                    <a:latin typeface="IBM Plex Sans" charset="0"/>
                    <a:ea typeface="IBM Plex Sans" charset="0"/>
                    <a:cs typeface="IBM Plex Sans" charset="0"/>
                  </a:rPr>
                  <a:t>2018 IBM Corporation</a:t>
                </a:r>
                <a:r>
                  <a:rPr lang="en-US" sz="799" b="0" i="0" baseline="0" dirty="0">
                    <a:latin typeface="IBM Plex Sans" charset="0"/>
                    <a:ea typeface="IBM Plex Sans" charset="0"/>
                    <a:cs typeface="IBM Plex Sans" charset="0"/>
                  </a:rPr>
                  <a:t>              </a:t>
                </a:r>
                <a:r>
                  <a:rPr lang="en-US" sz="799" b="0" i="0" dirty="0"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</a:p>
            </p:txBody>
          </p:sp>
          <p:sp>
            <p:nvSpPr>
              <p:cNvPr id="477" name="Date Placeholder 2"/>
              <p:cNvSpPr txBox="1">
                <a:spLocks/>
              </p:cNvSpPr>
              <p:nvPr userDrawn="1"/>
            </p:nvSpPr>
            <p:spPr>
              <a:xfrm>
                <a:off x="2256150" y="7899655"/>
                <a:ext cx="1371600" cy="22057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r>
                  <a:rPr lang="en-US" sz="799" b="0" i="0" dirty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  <a:fld id="{7C9968D1-C8E5-4FE3-AED4-7D4518C301B3}" type="datetime3">
                  <a:rPr lang="en-US" sz="799" b="0" i="0" smtClean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pPr marL="0" indent="0" fontAlgn="auto">
                    <a:spcBef>
                      <a:spcPts val="0"/>
                    </a:spcBef>
                    <a:spcAft>
                      <a:spcPts val="0"/>
                    </a:spcAft>
                    <a:tabLst/>
                    <a:defRPr/>
                  </a:pPr>
                  <a:t>21 March 2019</a:t>
                </a:fld>
                <a:endPara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</p:grpSp>
      <p:sp>
        <p:nvSpPr>
          <p:cNvPr id="479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480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2494" y="7625253"/>
            <a:ext cx="570973" cy="2314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38560" y="1831411"/>
            <a:ext cx="2926080" cy="559685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73797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86405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7587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551851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096583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41" y="53122"/>
            <a:ext cx="2131024" cy="84856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495" y="7626167"/>
            <a:ext cx="570972" cy="230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2941" y="53123"/>
            <a:ext cx="2131024" cy="84856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38560" y="1831411"/>
            <a:ext cx="2926080" cy="5596128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737974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386405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717587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65760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551851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0965834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6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6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large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0" y="3502152"/>
            <a:ext cx="2261616" cy="8412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96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16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62940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arge ty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8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127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tx1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tx1">
                    <a:alpha val="6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10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1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8" y="7541839"/>
            <a:ext cx="570972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10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685800"/>
            <a:ext cx="13716000" cy="11430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386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35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847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2296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3383280"/>
          </a:xfrm>
        </p:spPr>
        <p:txBody>
          <a:bodyPr>
            <a:noAutofit/>
          </a:bodyPr>
          <a:lstStyle>
            <a:lvl1pPr>
              <a:defRPr sz="5400" b="1"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147" y="7541839"/>
            <a:ext cx="570973" cy="2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524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8342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2955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31664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86487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0"/>
            <a:ext cx="3657600" cy="8229600"/>
          </a:xfrm>
        </p:spPr>
        <p:txBody>
          <a:bodyPr lIns="228600" tIns="2057400" rIns="9144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5" y="7818135"/>
            <a:ext cx="566116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5" y="7818135"/>
            <a:ext cx="566116" cy="2286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4572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 txBox="1">
            <a:spLocks/>
          </p:cNvSpPr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01168" rIns="228600" bIns="228600" rtlCol="0" anchor="t" anchorCtr="0">
            <a:noAutofit/>
          </a:bodyPr>
          <a:lstStyle>
            <a:lvl1pPr algn="l" defTabSz="73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36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274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109728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9" name="Content Placeholder 9"/>
          <p:cNvSpPr>
            <a:spLocks noGrp="1"/>
          </p:cNvSpPr>
          <p:nvPr>
            <p:ph sz="quarter" idx="19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20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7FDFA15-57B0-7C48-8E19-F699BF4505B1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Source: Edit source here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8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3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4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small typ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798"/>
            <a:ext cx="6583680" cy="66294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7315200" y="4114800"/>
            <a:ext cx="7315200" cy="4114800"/>
          </a:xfrm>
          <a:prstGeom prst="rect">
            <a:avLst/>
          </a:prstGeom>
          <a:solidFill>
            <a:schemeClr val="accent3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3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972"/>
            <a:ext cx="6583680" cy="66294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4087906"/>
            <a:ext cx="3657600" cy="416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4087906"/>
            <a:ext cx="3657600" cy="4160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7315200" y="-16880"/>
            <a:ext cx="7315200" cy="411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" y="7772400"/>
            <a:ext cx="1148181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sp>
        <p:nvSpPr>
          <p:cNvPr id="2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14800"/>
            <a:ext cx="3657600" cy="4114800"/>
          </a:xfrm>
          <a:prstGeom prst="rect">
            <a:avLst/>
          </a:prstGeom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3657600" y="4114800"/>
            <a:ext cx="0" cy="36576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1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14800"/>
            <a:ext cx="3657600" cy="4114800"/>
          </a:xfrm>
          <a:prstGeom prst="rect">
            <a:avLst/>
          </a:prstGeom>
          <a:solidFill>
            <a:schemeClr val="bg1"/>
          </a:solidFill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solidFill>
            <a:schemeClr val="accent3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DBD9EFC-D117-B243-8A9E-F145B380E895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32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33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4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2057400"/>
            <a:ext cx="3657600" cy="54864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2057398"/>
            <a:ext cx="3657600" cy="54864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398"/>
            <a:ext cx="3657600" cy="5486400"/>
          </a:xfrm>
          <a:prstGeom prst="rect">
            <a:avLst/>
          </a:prstGeom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057400"/>
            <a:ext cx="3657600" cy="54864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4630400" cy="2057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3152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09728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6576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800" dirty="0" smtClean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Source: Edit source here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5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2057400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2057398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398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057400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4630400" cy="2057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3152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09728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6576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7315200" y="2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10973773" y="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3152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09728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6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7315200" y="2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10973773" y="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3152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09728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7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8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15" hasCustomPrompt="1"/>
          </p:nvPr>
        </p:nvSpPr>
        <p:spPr>
          <a:xfrm>
            <a:off x="7308848" y="2"/>
            <a:ext cx="3657600" cy="7772398"/>
          </a:xfrm>
          <a:prstGeom prst="rect">
            <a:avLst/>
          </a:prstGeom>
          <a:solidFill>
            <a:schemeClr val="accent2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0967421" y="0"/>
            <a:ext cx="3657600" cy="7772398"/>
          </a:xfrm>
          <a:prstGeom prst="rect">
            <a:avLst/>
          </a:prstGeom>
          <a:solidFill>
            <a:schemeClr val="accent2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idx="17" hasCustomPrompt="1"/>
          </p:nvPr>
        </p:nvSpPr>
        <p:spPr>
          <a:xfrm>
            <a:off x="3651248" y="2"/>
            <a:ext cx="3657600" cy="7772398"/>
          </a:xfrm>
          <a:prstGeom prst="rect">
            <a:avLst/>
          </a:prstGeom>
          <a:solidFill>
            <a:schemeClr val="accent2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/>
          <a:lstStyle/>
          <a:p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3152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09728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57600" y="411480"/>
            <a:ext cx="0" cy="736092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-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"/>
          <p:cNvSpPr>
            <a:spLocks noGrp="1"/>
          </p:cNvSpPr>
          <p:nvPr>
            <p:ph idx="15" hasCustomPrompt="1"/>
          </p:nvPr>
        </p:nvSpPr>
        <p:spPr>
          <a:xfrm>
            <a:off x="7315200" y="2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0973773" y="0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idx="17" hasCustomPrompt="1"/>
          </p:nvPr>
        </p:nvSpPr>
        <p:spPr>
          <a:xfrm>
            <a:off x="3657600" y="2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3152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09728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57600" y="411480"/>
            <a:ext cx="0" cy="736092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idx="18"/>
          </p:nvPr>
        </p:nvSpPr>
        <p:spPr>
          <a:xfrm>
            <a:off x="-973" y="0"/>
            <a:ext cx="3657600" cy="8229600"/>
          </a:xfrm>
          <a:prstGeom prst="rect">
            <a:avLst/>
          </a:prstGeom>
          <a:noFill/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endParaRPr lang="en-US" sz="7200" b="1" dirty="0"/>
          </a:p>
          <a:p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panose="020B0503050000000000" pitchFamily="34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2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2" cy="23056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2494" y="7625253"/>
            <a:ext cx="570973" cy="2314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38560" y="1831411"/>
            <a:ext cx="2926080" cy="559685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73797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86405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7587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551851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096583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41" y="53122"/>
            <a:ext cx="2131024" cy="8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5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766" r:id="rId3"/>
    <p:sldLayoutId id="2147483754" r:id="rId4"/>
    <p:sldLayoutId id="2147483681" r:id="rId5"/>
    <p:sldLayoutId id="2147483684" r:id="rId6"/>
    <p:sldLayoutId id="2147483767" r:id="rId7"/>
    <p:sldLayoutId id="2147483731" r:id="rId8"/>
    <p:sldLayoutId id="2147483757" r:id="rId9"/>
    <p:sldLayoutId id="2147483768" r:id="rId10"/>
    <p:sldLayoutId id="2147483758" r:id="rId11"/>
    <p:sldLayoutId id="2147483669" r:id="rId12"/>
    <p:sldLayoutId id="2147483769" r:id="rId13"/>
    <p:sldLayoutId id="2147483773" r:id="rId14"/>
    <p:sldLayoutId id="2147483771" r:id="rId15"/>
    <p:sldLayoutId id="2147483772" r:id="rId16"/>
    <p:sldLayoutId id="2147483774" r:id="rId17"/>
    <p:sldLayoutId id="2147483730" r:id="rId18"/>
    <p:sldLayoutId id="2147483770" r:id="rId19"/>
    <p:sldLayoutId id="2147483752" r:id="rId20"/>
    <p:sldLayoutId id="2147483799" r:id="rId2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panose="020B0503050000000000" pitchFamily="34" charset="0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.AppleSystemUIFont" charset="-120"/>
        <a:buChar char="–"/>
        <a:defRPr lang="en-US" sz="2000" b="0" i="0" kern="1200" dirty="0" smtClean="0">
          <a:solidFill>
            <a:schemeClr val="bg2"/>
          </a:solidFill>
          <a:latin typeface="IBM Plex Sans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IBM Plex Sans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14400" y="7899655"/>
            <a:ext cx="2621910" cy="220571"/>
            <a:chOff x="914400" y="7899655"/>
            <a:chExt cx="2621910" cy="220571"/>
          </a:xfrm>
        </p:grpSpPr>
        <p:sp>
          <p:nvSpPr>
            <p:cNvPr id="9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0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28016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45" r:id="rId2"/>
    <p:sldLayoutId id="2147483733" r:id="rId3"/>
    <p:sldLayoutId id="2147483746" r:id="rId4"/>
    <p:sldLayoutId id="2147483776" r:id="rId5"/>
    <p:sldLayoutId id="2147483777" r:id="rId6"/>
    <p:sldLayoutId id="2147483781" r:id="rId7"/>
    <p:sldLayoutId id="2147483701" r:id="rId8"/>
    <p:sldLayoutId id="2147483751" r:id="rId9"/>
    <p:sldLayoutId id="2147483779" r:id="rId10"/>
    <p:sldLayoutId id="2147483702" r:id="rId11"/>
    <p:sldLayoutId id="2147483744" r:id="rId12"/>
    <p:sldLayoutId id="2147483759" r:id="rId13"/>
    <p:sldLayoutId id="2147483760" r:id="rId14"/>
    <p:sldLayoutId id="2147483687" r:id="rId15"/>
    <p:sldLayoutId id="2147483685" r:id="rId16"/>
    <p:sldLayoutId id="2147483783" r:id="rId17"/>
    <p:sldLayoutId id="2147483784" r:id="rId18"/>
    <p:sldLayoutId id="2147483785" r:id="rId19"/>
    <p:sldLayoutId id="2147483792" r:id="rId20"/>
    <p:sldLayoutId id="2147483798" r:id="rId21"/>
    <p:sldLayoutId id="2147483793" r:id="rId22"/>
    <p:sldLayoutId id="2147483794" r:id="rId23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63" r:id="rId3"/>
    <p:sldLayoutId id="2147483764" r:id="rId4"/>
    <p:sldLayoutId id="2147483737" r:id="rId5"/>
    <p:sldLayoutId id="2147483761" r:id="rId6"/>
    <p:sldLayoutId id="2147483762" r:id="rId7"/>
    <p:sldLayoutId id="2147483791" r:id="rId8"/>
    <p:sldLayoutId id="2147483796" r:id="rId9"/>
    <p:sldLayoutId id="2147483795" r:id="rId10"/>
    <p:sldLayoutId id="2147483749" r:id="rId11"/>
    <p:sldLayoutId id="2147483747" r:id="rId12"/>
    <p:sldLayoutId id="2147483748" r:id="rId13"/>
    <p:sldLayoutId id="2147483797" r:id="rId14"/>
    <p:sldLayoutId id="2147483782" r:id="rId15"/>
    <p:sldLayoutId id="2147483739" r:id="rId16"/>
    <p:sldLayoutId id="2147483765" r:id="rId17"/>
    <p:sldLayoutId id="2147483775" r:id="rId18"/>
    <p:sldLayoutId id="2147483780" r:id="rId19"/>
    <p:sldLayoutId id="2147483743" r:id="rId20"/>
    <p:sldLayoutId id="2147483750" r:id="rId21"/>
    <p:sldLayoutId id="2147483753" r:id="rId22"/>
    <p:sldLayoutId id="2147483713" r:id="rId23"/>
    <p:sldLayoutId id="2147483714" r:id="rId24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1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21 March 2019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7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4" r:id="rId2"/>
    <p:sldLayoutId id="2147483725" r:id="rId3"/>
    <p:sldLayoutId id="2147483729" r:id="rId4"/>
    <p:sldLayoutId id="2147483790" r:id="rId5"/>
    <p:sldLayoutId id="2147483728" r:id="rId6"/>
    <p:sldLayoutId id="2147483786" r:id="rId7"/>
    <p:sldLayoutId id="2147483721" r:id="rId8"/>
    <p:sldLayoutId id="2147483787" r:id="rId9"/>
    <p:sldLayoutId id="2147483788" r:id="rId10"/>
    <p:sldLayoutId id="214748378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4572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72.21.16.184:8080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72.21.16.184:8080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1url.cz/@emergenc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rmAutofit/>
          </a:bodyPr>
          <a:lstStyle/>
          <a:p>
            <a:r>
              <a:rPr lang="cs-CZ" sz="5400" b="1" dirty="0">
                <a:latin typeface="IBM Plex Sans" charset="0"/>
                <a:ea typeface="IBM Plex Sans" charset="0"/>
                <a:cs typeface="IBM Plex Sans" charset="0"/>
              </a:rPr>
              <a:t>#</a:t>
            </a:r>
            <a:r>
              <a:rPr lang="cs-CZ" sz="5400" b="1" dirty="0" err="1">
                <a:latin typeface="IBM Plex Sans" charset="0"/>
                <a:ea typeface="IBM Plex Sans" charset="0"/>
                <a:cs typeface="IBM Plex Sans" charset="0"/>
              </a:rPr>
              <a:t>Zemedelci</a:t>
            </a:r>
            <a:br>
              <a:rPr lang="en-US" sz="5400" b="1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cs-CZ" sz="5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Emergency</a:t>
            </a:r>
            <a:endParaRPr lang="en-US" sz="5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3128" y="7838414"/>
            <a:ext cx="64" cy="215444"/>
          </a:xfrm>
          <a:prstGeom prst="rect">
            <a:avLst/>
          </a:prstGeom>
          <a:gradFill>
            <a:gsLst>
              <a:gs pos="35000">
                <a:srgbClr val="162B3B">
                  <a:alpha val="57000"/>
                </a:srgbClr>
              </a:gs>
              <a:gs pos="93000">
                <a:srgbClr val="345373">
                  <a:alpha val="0"/>
                </a:srgbClr>
              </a:gs>
            </a:gsLst>
            <a:path path="rect">
              <a:fillToRect l="50000" t="50000" r="50000" b="50000"/>
            </a:path>
          </a:gradFill>
        </p:spPr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bg2"/>
              </a:solidFill>
              <a:latin typeface="Arial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70557" y="7821792"/>
            <a:ext cx="593808" cy="239561"/>
          </a:xfrm>
          <a:prstGeom prst="rect">
            <a:avLst/>
          </a:prstGeom>
          <a:noFill/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1A1E8A80-5120-4A29-9C44-2C546D41E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"/>
            <a:ext cx="12110953" cy="82296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EF1BDDF3-B507-4F4A-8793-E8EF02294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59495"/>
            <a:ext cx="4469674" cy="1819275"/>
          </a:xfrm>
          <a:prstGeom prst="rect">
            <a:avLst/>
          </a:prstGeom>
        </p:spPr>
      </p:pic>
      <p:sp>
        <p:nvSpPr>
          <p:cNvPr id="2" name="Obdélník 1">
            <a:extLst>
              <a:ext uri="{FF2B5EF4-FFF2-40B4-BE49-F238E27FC236}">
                <a16:creationId xmlns:a16="http://schemas.microsoft.com/office/drawing/2014/main" id="{CF4E591A-B259-4355-9D91-50D0318DC463}"/>
              </a:ext>
            </a:extLst>
          </p:cNvPr>
          <p:cNvSpPr/>
          <p:nvPr/>
        </p:nvSpPr>
        <p:spPr>
          <a:xfrm>
            <a:off x="457200" y="6741243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i="1" dirty="0"/>
              <a:t>Miroslav Fencl</a:t>
            </a:r>
            <a:br>
              <a:rPr lang="cs-CZ" sz="2400" i="1" dirty="0"/>
            </a:br>
            <a:r>
              <a:rPr lang="cs-CZ" sz="2400" i="1" dirty="0" err="1"/>
              <a:t>Matei</a:t>
            </a:r>
            <a:r>
              <a:rPr lang="cs-CZ" sz="2400" i="1" dirty="0"/>
              <a:t> </a:t>
            </a:r>
            <a:r>
              <a:rPr lang="cs-CZ" sz="2400" i="1" dirty="0" err="1"/>
              <a:t>Mlinarcsik</a:t>
            </a:r>
            <a:br>
              <a:rPr lang="cs-CZ" sz="2400" i="1" dirty="0"/>
            </a:br>
            <a:r>
              <a:rPr lang="cs-CZ" sz="2400" i="1" dirty="0"/>
              <a:t>Pavel Valenta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8100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7400"/>
            <a:ext cx="3200400" cy="3657600"/>
          </a:xfrm>
        </p:spPr>
        <p:txBody>
          <a:bodyPr/>
          <a:lstStyle/>
          <a:p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cs-CZ" sz="3200" dirty="0"/>
              <a:t>RYCHLOST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cs-CZ" sz="3200" dirty="0"/>
              <a:t>POMOC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cs-CZ" sz="3200" dirty="0"/>
              <a:t>JEDNODUCHOST</a:t>
            </a:r>
            <a:endParaRPr lang="en-US" sz="3200" dirty="0"/>
          </a:p>
        </p:txBody>
      </p:sp>
      <p:sp>
        <p:nvSpPr>
          <p:cNvPr id="15" name="Slide Number Placeholder 2"/>
          <p:cNvSpPr txBox="1">
            <a:spLocks/>
          </p:cNvSpPr>
          <p:nvPr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2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E217899-BB54-476B-8D84-C9189EC9F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62629B1-7BD7-4D12-AEAD-0905FD6C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6416705"/>
            <a:ext cx="3981450" cy="181927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39C045D-5462-491D-88AC-76B8A20F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118" y="6723667"/>
            <a:ext cx="3285282" cy="150117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BDE084AB-1E92-4A59-8D5A-ACC5CE961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589" y="2837255"/>
            <a:ext cx="3272811" cy="4691265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F38710CD-6968-4D4E-B82F-C1EED4A2D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599" y="2837256"/>
            <a:ext cx="3354553" cy="469126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37E9E0E-DE26-4259-B6DC-B2CEE19A9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2153" y="2779592"/>
            <a:ext cx="3484397" cy="47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14264640" cy="5257800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Čištění dat a dohledávání</a:t>
            </a:r>
            <a:br>
              <a:rPr lang="en-US" sz="5400" b="1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cs-CZ" sz="5400" b="1" dirty="0">
                <a:latin typeface="IBM Plex Sans" charset="0"/>
                <a:ea typeface="IBM Plex Sans" charset="0"/>
                <a:cs typeface="IBM Plex Sans" charset="0"/>
              </a:rPr>
              <a:t>telefonní čísla</a:t>
            </a:r>
            <a:br>
              <a:rPr lang="cs-CZ" sz="5400" b="1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cs-CZ" sz="5400" b="1" dirty="0">
                <a:latin typeface="IBM Plex Sans" charset="0"/>
                <a:ea typeface="IBM Plex Sans" charset="0"/>
                <a:cs typeface="IBM Plex Sans" charset="0"/>
              </a:rPr>
              <a:t>formáty dat (datum)</a:t>
            </a:r>
            <a:br>
              <a:rPr lang="cs-CZ" sz="3200" b="1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cs-CZ" sz="5400" b="1" dirty="0">
                <a:latin typeface="IBM Plex Sans" charset="0"/>
                <a:ea typeface="IBM Plex Sans" charset="0"/>
                <a:cs typeface="IBM Plex Sans" charset="0"/>
              </a:rPr>
              <a:t>ordinační hodiny</a:t>
            </a:r>
            <a:endParaRPr lang="en-US" sz="5400" b="1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6C48912-C8BE-47FF-9479-16CD3FF0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7667695"/>
            <a:ext cx="3723809" cy="56190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A4C16F2-AEC3-4624-9984-B57A764E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7560812"/>
            <a:ext cx="3723809" cy="56190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117A196-79F2-4AFD-B6DC-9E040D17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11" y="7663442"/>
            <a:ext cx="3723809" cy="56190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9FEA5A1-E3D1-466E-801E-145E853CF786}"/>
              </a:ext>
            </a:extLst>
          </p:cNvPr>
          <p:cNvSpPr txBox="1"/>
          <p:nvPr/>
        </p:nvSpPr>
        <p:spPr>
          <a:xfrm>
            <a:off x="6943060" y="3657600"/>
            <a:ext cx="9144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2D78229-6892-4370-880E-04B3F2A6EA93}"/>
              </a:ext>
            </a:extLst>
          </p:cNvPr>
          <p:cNvSpPr txBox="1"/>
          <p:nvPr/>
        </p:nvSpPr>
        <p:spPr>
          <a:xfrm>
            <a:off x="6905846" y="3657600"/>
            <a:ext cx="9144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2EF0CA3-E662-4DD6-90CE-014EC0CD57E9}"/>
              </a:ext>
            </a:extLst>
          </p:cNvPr>
          <p:cNvSpPr txBox="1"/>
          <p:nvPr/>
        </p:nvSpPr>
        <p:spPr>
          <a:xfrm>
            <a:off x="6943060" y="3657600"/>
            <a:ext cx="9144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0EFFA84-246E-4867-AA0B-95BE3706FEF7}"/>
              </a:ext>
            </a:extLst>
          </p:cNvPr>
          <p:cNvSpPr txBox="1"/>
          <p:nvPr/>
        </p:nvSpPr>
        <p:spPr>
          <a:xfrm>
            <a:off x="6355080" y="2286000"/>
            <a:ext cx="73152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cs-CZ" sz="32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10. 03./ 10. – 03./ 10. a 11. 03/ 10.-11. 03</a:t>
            </a:r>
            <a:endParaRPr lang="cs-CZ" sz="320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>
            <a:extLst>
              <a:ext uri="{FF2B5EF4-FFF2-40B4-BE49-F238E27FC236}">
                <a16:creationId xmlns:a16="http://schemas.microsoft.com/office/drawing/2014/main" id="{CF5D1F69-D69D-4159-BB05-5837676C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5" name="Obrázek 14">
            <a:hlinkClick r:id="rId2"/>
            <a:extLst>
              <a:ext uri="{FF2B5EF4-FFF2-40B4-BE49-F238E27FC236}">
                <a16:creationId xmlns:a16="http://schemas.microsoft.com/office/drawing/2014/main" id="{1DE15A14-6258-4F24-830C-42E4161C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59" y="19139"/>
            <a:ext cx="15149585" cy="8225347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DA0D6479-254C-4CFA-B7CD-5C5721E6EEBD}"/>
              </a:ext>
            </a:extLst>
          </p:cNvPr>
          <p:cNvSpPr/>
          <p:nvPr/>
        </p:nvSpPr>
        <p:spPr>
          <a:xfrm>
            <a:off x="3520440" y="3902434"/>
            <a:ext cx="10350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5400" dirty="0">
              <a:solidFill>
                <a:schemeClr val="bg1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BE03109-774C-4E8B-ABC8-A73FEF2FB56C}"/>
              </a:ext>
            </a:extLst>
          </p:cNvPr>
          <p:cNvSpPr txBox="1"/>
          <p:nvPr/>
        </p:nvSpPr>
        <p:spPr>
          <a:xfrm>
            <a:off x="1645920" y="1600200"/>
            <a:ext cx="7726680" cy="594360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54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C9FFE55-C258-4DD8-AB27-585CE5126F52}"/>
              </a:ext>
            </a:extLst>
          </p:cNvPr>
          <p:cNvSpPr txBox="1"/>
          <p:nvPr/>
        </p:nvSpPr>
        <p:spPr>
          <a:xfrm>
            <a:off x="457200" y="365760"/>
            <a:ext cx="10652760" cy="580644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cs-CZ" sz="5400" dirty="0">
                <a:latin typeface="IBM Plex Sans" charset="0"/>
                <a:ea typeface="IBM Plex Sans" charset="0"/>
                <a:cs typeface="IBM Plex Sans" charset="0"/>
              </a:rPr>
              <a:t>Použité sady dat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cs-CZ" b="1" dirty="0">
                <a:solidFill>
                  <a:schemeClr val="bg2"/>
                </a:solidFill>
              </a:rPr>
              <a:t>Lékařská pohotovostní služba Královéhradeckého kraje - přehled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cs-CZ" b="1" dirty="0">
                <a:solidFill>
                  <a:schemeClr val="bg2"/>
                </a:solidFill>
              </a:rPr>
              <a:t>Stomatologická lékařská pohotovost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5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9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>
            <a:extLst>
              <a:ext uri="{FF2B5EF4-FFF2-40B4-BE49-F238E27FC236}">
                <a16:creationId xmlns:a16="http://schemas.microsoft.com/office/drawing/2014/main" id="{CF5D1F69-D69D-4159-BB05-5837676C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5" name="Obrázek 14">
            <a:hlinkClick r:id="rId2"/>
            <a:extLst>
              <a:ext uri="{FF2B5EF4-FFF2-40B4-BE49-F238E27FC236}">
                <a16:creationId xmlns:a16="http://schemas.microsoft.com/office/drawing/2014/main" id="{1DE15A14-6258-4F24-830C-42E4161C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39"/>
            <a:ext cx="15149585" cy="8225347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DA0D6479-254C-4CFA-B7CD-5C5721E6EEBD}"/>
              </a:ext>
            </a:extLst>
          </p:cNvPr>
          <p:cNvSpPr/>
          <p:nvPr/>
        </p:nvSpPr>
        <p:spPr>
          <a:xfrm>
            <a:off x="3520440" y="3902434"/>
            <a:ext cx="10350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5400" dirty="0">
              <a:solidFill>
                <a:schemeClr val="bg1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BE03109-774C-4E8B-ABC8-A73FEF2FB56C}"/>
              </a:ext>
            </a:extLst>
          </p:cNvPr>
          <p:cNvSpPr txBox="1"/>
          <p:nvPr/>
        </p:nvSpPr>
        <p:spPr>
          <a:xfrm>
            <a:off x="1645920" y="1600200"/>
            <a:ext cx="7726680" cy="594360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54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C9FFE55-C258-4DD8-AB27-585CE5126F52}"/>
              </a:ext>
            </a:extLst>
          </p:cNvPr>
          <p:cNvSpPr txBox="1"/>
          <p:nvPr/>
        </p:nvSpPr>
        <p:spPr>
          <a:xfrm>
            <a:off x="1508760" y="960120"/>
            <a:ext cx="9601200" cy="521208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7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A4C16F2-AEC3-4624-9984-B57A764E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3"/>
            <a:ext cx="15149585" cy="82253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14264640" cy="5257800"/>
          </a:xfrm>
        </p:spPr>
        <p:txBody>
          <a:bodyPr>
            <a:normAutofit/>
          </a:bodyPr>
          <a:lstStyle/>
          <a:p>
            <a:r>
              <a:rPr lang="cs-CZ" sz="5400" b="1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endParaRPr lang="en-US" sz="5400" b="1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6C48912-C8BE-47FF-9479-16CD3FF0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7667695"/>
            <a:ext cx="3723809" cy="56190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117A196-79F2-4AFD-B6DC-9E040D17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11" y="7663442"/>
            <a:ext cx="3723809" cy="56190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9FEA5A1-E3D1-466E-801E-145E853CF786}"/>
              </a:ext>
            </a:extLst>
          </p:cNvPr>
          <p:cNvSpPr txBox="1"/>
          <p:nvPr/>
        </p:nvSpPr>
        <p:spPr>
          <a:xfrm>
            <a:off x="6943060" y="3657600"/>
            <a:ext cx="9144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2D78229-6892-4370-880E-04B3F2A6EA93}"/>
              </a:ext>
            </a:extLst>
          </p:cNvPr>
          <p:cNvSpPr txBox="1"/>
          <p:nvPr/>
        </p:nvSpPr>
        <p:spPr>
          <a:xfrm>
            <a:off x="6905846" y="3657600"/>
            <a:ext cx="9144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2EF0CA3-E662-4DD6-90CE-014EC0CD57E9}"/>
              </a:ext>
            </a:extLst>
          </p:cNvPr>
          <p:cNvSpPr txBox="1"/>
          <p:nvPr/>
        </p:nvSpPr>
        <p:spPr>
          <a:xfrm>
            <a:off x="6943060" y="3657600"/>
            <a:ext cx="9144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0EFFA84-246E-4867-AA0B-95BE3706FEF7}"/>
              </a:ext>
            </a:extLst>
          </p:cNvPr>
          <p:cNvSpPr txBox="1"/>
          <p:nvPr/>
        </p:nvSpPr>
        <p:spPr>
          <a:xfrm>
            <a:off x="6355080" y="2286000"/>
            <a:ext cx="73152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320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5C2AEA1-B880-48F2-8C40-271D433E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15" y="375363"/>
            <a:ext cx="7569031" cy="7569031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DB209DBB-06C5-47EF-BC99-105A7B3F616C}"/>
              </a:ext>
            </a:extLst>
          </p:cNvPr>
          <p:cNvSpPr/>
          <p:nvPr/>
        </p:nvSpPr>
        <p:spPr>
          <a:xfrm>
            <a:off x="0" y="7751267"/>
            <a:ext cx="921537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>
                <a:solidFill>
                  <a:schemeClr val="bg2"/>
                </a:solidFill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https://1url.cz/@emergency</a:t>
            </a:r>
            <a:endParaRPr lang="cs-CZ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6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A4C16F2-AEC3-4624-9984-B57A764E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668" y="-30834"/>
            <a:ext cx="15149585" cy="82604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998" y="3625701"/>
            <a:ext cx="14264640" cy="1403499"/>
          </a:xfrm>
        </p:spPr>
        <p:txBody>
          <a:bodyPr>
            <a:noAutofit/>
          </a:bodyPr>
          <a:lstStyle/>
          <a:p>
            <a:pPr algn="ctr"/>
            <a:r>
              <a:rPr lang="cs-CZ" sz="5400" b="1" dirty="0"/>
              <a:t>Děkujeme za vaši pozornost!</a:t>
            </a:r>
            <a:br>
              <a:rPr lang="cs-CZ" sz="5400" b="1" dirty="0"/>
            </a:br>
            <a:endParaRPr lang="en-US" sz="5400" b="1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6C48912-C8BE-47FF-9479-16CD3FF0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7667695"/>
            <a:ext cx="3723809" cy="56190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117A196-79F2-4AFD-B6DC-9E040D17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11" y="7663442"/>
            <a:ext cx="3723809" cy="56190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9FEA5A1-E3D1-466E-801E-145E853CF786}"/>
              </a:ext>
            </a:extLst>
          </p:cNvPr>
          <p:cNvSpPr txBox="1"/>
          <p:nvPr/>
        </p:nvSpPr>
        <p:spPr>
          <a:xfrm>
            <a:off x="6943060" y="3657600"/>
            <a:ext cx="9144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2D78229-6892-4370-880E-04B3F2A6EA93}"/>
              </a:ext>
            </a:extLst>
          </p:cNvPr>
          <p:cNvSpPr txBox="1"/>
          <p:nvPr/>
        </p:nvSpPr>
        <p:spPr>
          <a:xfrm>
            <a:off x="6905846" y="3657600"/>
            <a:ext cx="9144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2EF0CA3-E662-4DD6-90CE-014EC0CD57E9}"/>
              </a:ext>
            </a:extLst>
          </p:cNvPr>
          <p:cNvSpPr txBox="1"/>
          <p:nvPr/>
        </p:nvSpPr>
        <p:spPr>
          <a:xfrm>
            <a:off x="6943060" y="3657600"/>
            <a:ext cx="9144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0EFFA84-246E-4867-AA0B-95BE3706FEF7}"/>
              </a:ext>
            </a:extLst>
          </p:cNvPr>
          <p:cNvSpPr txBox="1"/>
          <p:nvPr/>
        </p:nvSpPr>
        <p:spPr>
          <a:xfrm>
            <a:off x="6355080" y="2286000"/>
            <a:ext cx="7315200" cy="9144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320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440FA406-B309-45F8-87DE-4CA3626E07DE}"/>
              </a:ext>
            </a:extLst>
          </p:cNvPr>
          <p:cNvSpPr txBox="1"/>
          <p:nvPr/>
        </p:nvSpPr>
        <p:spPr>
          <a:xfrm>
            <a:off x="1783080" y="1325880"/>
            <a:ext cx="8823960" cy="52578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cs-CZ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11387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ark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olor Block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CD65BB7E98484B93512741709B6506" ma:contentTypeVersion="0" ma:contentTypeDescription="Vytvoří nový dokument" ma:contentTypeScope="" ma:versionID="f40bcb0b524ef29d9e8daa8785e357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41f6253d17fc21146420642384ac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C80B59-141C-4930-B948-4418715D94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469045-7413-4B4F-BF99-E275F361C0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E866CC-7D86-4D13-AB05-8C1FB85C00E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13286</TotalTime>
  <Words>59</Words>
  <Application>Microsoft Office PowerPoint</Application>
  <PresentationFormat>Vlastní</PresentationFormat>
  <Paragraphs>14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7</vt:i4>
      </vt:variant>
    </vt:vector>
  </HeadingPairs>
  <TitlesOfParts>
    <vt:vector size="20" baseType="lpstr">
      <vt:lpstr>.AppleSystemUIFont</vt:lpstr>
      <vt:lpstr>Arial</vt:lpstr>
      <vt:lpstr>Arial Regular</vt:lpstr>
      <vt:lpstr>Calibri</vt:lpstr>
      <vt:lpstr>IBM Plex Sans</vt:lpstr>
      <vt:lpstr>IBM Plex Sans Regular</vt:lpstr>
      <vt:lpstr>LucidaGrande</vt:lpstr>
      <vt:lpstr>Open Sans</vt:lpstr>
      <vt:lpstr>Wingdings</vt:lpstr>
      <vt:lpstr>1_COVERS</vt:lpstr>
      <vt:lpstr>2_Dark Background</vt:lpstr>
      <vt:lpstr>3_Light Background</vt:lpstr>
      <vt:lpstr>4_Color Block</vt:lpstr>
      <vt:lpstr>#Zemedelci Emergency</vt:lpstr>
      <vt:lpstr>Prezentace aplikace PowerPoint</vt:lpstr>
      <vt:lpstr>Čištění dat a dohledávání telefonní čísla formáty dat (datum) ordinační hodiny</vt:lpstr>
      <vt:lpstr>Prezentace aplikace PowerPoint</vt:lpstr>
      <vt:lpstr>Prezentace aplikace PowerPoint</vt:lpstr>
      <vt:lpstr> </vt:lpstr>
      <vt:lpstr>Děkujeme za vaši pozornost!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</dc:creator>
  <cp:lastModifiedBy>Pavel Valenta</cp:lastModifiedBy>
  <cp:revision>397</cp:revision>
  <cp:lastPrinted>2017-10-24T19:02:10Z</cp:lastPrinted>
  <dcterms:created xsi:type="dcterms:W3CDTF">2017-10-15T17:28:19Z</dcterms:created>
  <dcterms:modified xsi:type="dcterms:W3CDTF">2019-03-21T17:06:18Z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0x010100DBCD65BB7E98484B93512741709B6506</vt:lpwstr>
  </property>
</Properties>
</file>