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21.03.2019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642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21.03.2019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852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21.03.2019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4892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 dirty="0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21.03.2019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6349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 dirty="0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21.03.2019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7146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 dirty="0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21.03.2019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7120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 dirty="0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21.03.2019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5331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21.03.2019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9550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21.03.2019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640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21.03.2019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423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21.03.2019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474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21.03.2019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363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21.03.2019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322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21.03.2019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747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21.03.2019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6499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21.03.2019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49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A3A43DF-04A3-4662-88CA-28FDED1CFC09}" type="datetimeFigureOut">
              <a:rPr lang="cs-CZ" smtClean="0"/>
              <a:t>21.03.2019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989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A3A43DF-04A3-4662-88CA-28FDED1CFC09}" type="datetimeFigureOut">
              <a:rPr lang="cs-CZ" smtClean="0"/>
              <a:t>21.03.2019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4272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latin typeface="Calibri"/>
                <a:cs typeface="Calibri Light"/>
              </a:rPr>
              <a:t>Webová aplikace Bolimnezub.cz</a:t>
            </a:r>
            <a:endParaRPr lang="cs-CZ">
              <a:latin typeface="Calibri"/>
              <a:cs typeface="Calibri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latin typeface="Calibri"/>
                <a:cs typeface="Calibri"/>
              </a:rPr>
              <a:t>Webová aplikace určena k vyhledávání doktorů v Královehradeckém kraji.</a:t>
            </a:r>
          </a:p>
          <a:p>
            <a:endParaRPr lang="cs-CZ" dirty="0">
              <a:latin typeface="Calibri"/>
              <a:cs typeface="Calibri"/>
            </a:endParaRPr>
          </a:p>
          <a:p>
            <a:endParaRPr lang="cs-CZ" dirty="0">
              <a:latin typeface="Calibri"/>
              <a:cs typeface="Calibri"/>
            </a:endParaRPr>
          </a:p>
          <a:p>
            <a:endParaRPr lang="cs-CZ" dirty="0">
              <a:latin typeface="Calibri"/>
              <a:cs typeface="Calibri"/>
            </a:endParaRPr>
          </a:p>
          <a:p>
            <a:endParaRPr lang="cs-CZ" dirty="0">
              <a:latin typeface="Calibri"/>
              <a:cs typeface="Calibri"/>
            </a:endParaRPr>
          </a:p>
          <a:p>
            <a:endParaRPr lang="cs-CZ" dirty="0">
              <a:latin typeface="Calibri"/>
              <a:cs typeface="Calibri"/>
            </a:endParaRPr>
          </a:p>
          <a:p>
            <a:endParaRPr lang="cs-CZ" dirty="0">
              <a:latin typeface="Calibri"/>
              <a:cs typeface="Calibri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574E1F84-F860-49C0-988C-DFD20695FBD4}"/>
              </a:ext>
            </a:extLst>
          </p:cNvPr>
          <p:cNvSpPr txBox="1"/>
          <p:nvPr/>
        </p:nvSpPr>
        <p:spPr>
          <a:xfrm>
            <a:off x="317653" y="526606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dirty="0">
                <a:latin typeface="Calibri"/>
                <a:cs typeface="Calibri"/>
              </a:rPr>
              <a:t>Tým: SŠIS_DK1I</a:t>
            </a: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A3523B-6B48-407A-8713-8A02F504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calibri"/>
                <a:cs typeface="Calibri Light"/>
              </a:rPr>
              <a:t>Využití</a:t>
            </a:r>
            <a:endParaRPr lang="cs-CZ">
              <a:latin typeface="calibri"/>
              <a:cs typeface="calibri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DE1A6D-C81F-4C66-817F-28D9692F0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>
                <a:latin typeface="Calibri"/>
                <a:cs typeface="Calibri"/>
              </a:rPr>
              <a:t>Aplikace se dá využít k vyhledání doktorů ve městě či okolí.</a:t>
            </a:r>
          </a:p>
          <a:p>
            <a:r>
              <a:rPr lang="cs-CZ">
                <a:latin typeface="Calibri"/>
                <a:cs typeface="Calibri"/>
              </a:rPr>
              <a:t>Přes aplikaci je možno zjistit :            Otevírací dobu</a:t>
            </a:r>
            <a:endParaRPr lang="cs-CZ">
              <a:latin typeface="Century Gothic" panose="020B0502020202020204"/>
              <a:cs typeface="Calibri"/>
            </a:endParaRPr>
          </a:p>
          <a:p>
            <a:pPr lvl="8" indent="0">
              <a:buNone/>
            </a:pPr>
            <a:r>
              <a:rPr lang="cs-CZ" sz="2000">
                <a:latin typeface="Calibri"/>
                <a:cs typeface="Calibri"/>
              </a:rPr>
              <a:t>Kontaktní údaje</a:t>
            </a:r>
            <a:endParaRPr lang="cs-CZ">
              <a:latin typeface="Calibri"/>
              <a:cs typeface="Calibri"/>
            </a:endParaRPr>
          </a:p>
          <a:p>
            <a:pPr lvl="8" indent="0">
              <a:buNone/>
            </a:pPr>
            <a:r>
              <a:rPr lang="cs-CZ" sz="2000">
                <a:latin typeface="Calibri"/>
                <a:cs typeface="Calibri"/>
              </a:rPr>
              <a:t>Adresu</a:t>
            </a:r>
          </a:p>
          <a:p>
            <a:pPr lvl="8" indent="0">
              <a:buNone/>
            </a:pPr>
            <a:endParaRPr lang="cs-CZ" sz="2800" dirty="0">
              <a:latin typeface="Calibri"/>
              <a:cs typeface="Calibri"/>
            </a:endParaRPr>
          </a:p>
          <a:p>
            <a:r>
              <a:rPr lang="cs-CZ" dirty="0">
                <a:latin typeface="Calibri"/>
                <a:cs typeface="Calibri"/>
              </a:rPr>
              <a:t>A zároveň ho aplikace najde na mapě.</a:t>
            </a:r>
          </a:p>
          <a:p>
            <a:pPr marL="0" indent="0">
              <a:buNone/>
            </a:pPr>
            <a:endParaRPr lang="cs-CZ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872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F0C02D-9A9C-437B-BA41-AFA238C9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Calibri"/>
                <a:cs typeface="Calibri Light"/>
              </a:rPr>
              <a:t>Funkčnost</a:t>
            </a:r>
            <a:endParaRPr lang="cs-CZ" dirty="0">
              <a:latin typeface="Calibri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68A7C18-AF97-4488-AE7D-32354D7CA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latin typeface="Calibri"/>
                <a:cs typeface="Calibri"/>
              </a:rPr>
              <a:t>Aplikace je vytvořena na bázi PHP a Javascriptu.</a:t>
            </a:r>
          </a:p>
          <a:p>
            <a:r>
              <a:rPr lang="cs-CZ">
                <a:latin typeface="Calibri"/>
                <a:cs typeface="Calibri"/>
              </a:rPr>
              <a:t>PHP bere data z databáze mariadb a předává je Javascriptu, aby snimi mohl i Javascript pracovat</a:t>
            </a:r>
          </a:p>
          <a:p>
            <a:r>
              <a:rPr lang="cs-CZ">
                <a:latin typeface="Calibri"/>
                <a:cs typeface="Calibri"/>
              </a:rPr>
              <a:t>Javascript pracuje s mapou a seznamem doktorů, ze kterých pomocí PHP získává jejich údaje</a:t>
            </a:r>
          </a:p>
          <a:p>
            <a:endParaRPr lang="cs-CZ" dirty="0">
              <a:latin typeface="Calibri"/>
              <a:cs typeface="Calibri"/>
            </a:endParaRPr>
          </a:p>
          <a:p>
            <a:endParaRPr lang="cs-CZ" dirty="0">
              <a:latin typeface="Calibri"/>
              <a:cs typeface="Calibri"/>
            </a:endParaRPr>
          </a:p>
          <a:p>
            <a:pPr marL="0" indent="0">
              <a:buNone/>
            </a:pPr>
            <a:endParaRPr lang="cs-CZ" dirty="0">
              <a:latin typeface="Calibri"/>
              <a:cs typeface="Calibri"/>
            </a:endParaRPr>
          </a:p>
          <a:p>
            <a:endParaRPr lang="cs-CZ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011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080365-848B-41C1-A683-C7DB7C9B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latin typeface="calibri"/>
                <a:cs typeface="calibri"/>
              </a:rPr>
              <a:t>Design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FCA82A-5F35-49C2-80CB-D2FF01109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>
                <a:latin typeface="calibri"/>
                <a:cs typeface="calibri"/>
              </a:rPr>
              <a:t>Stránka se skládá ze tří hlavních částí a to z Mapy a Seznamu, které jsou rozděleny tlačítkem, a dále je tvořen Tabulkou s informacemi o doktoru</a:t>
            </a:r>
          </a:p>
          <a:p>
            <a:r>
              <a:rPr lang="cs-CZ">
                <a:solidFill>
                  <a:schemeClr val="tx1"/>
                </a:solidFill>
                <a:latin typeface="calibri"/>
                <a:cs typeface="calibri"/>
              </a:rPr>
              <a:t>Takovýto design jsme zvolili kvůli snadnému použití a přehlednosti</a:t>
            </a:r>
          </a:p>
          <a:p>
            <a:endParaRPr lang="cs-CZ" dirty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cs-CZ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269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2B34D5-6510-4E4A-A45E-80E70F5E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latin typeface="calibri"/>
                <a:cs typeface="calibri"/>
              </a:rPr>
              <a:t>Bezpečnost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7733410-A36B-44BD-9D06-EE8737D5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>
                <a:latin typeface="Calibri"/>
                <a:cs typeface="Calibri"/>
              </a:rPr>
              <a:t>Web běží na webovém balíku apache2 spolu s naistalovanými ssl/tls certifikáty od let'sencrypt + je nastavená hlavička HSTS a doména je zařazena na preload seznam</a:t>
            </a:r>
          </a:p>
          <a:p>
            <a:r>
              <a:rPr lang="cs-CZ">
                <a:latin typeface="Calibri"/>
                <a:cs typeface="Calibri"/>
              </a:rPr>
              <a:t>Z důvodu časových úspor nebyla nasazena hlavička HPKP</a:t>
            </a:r>
            <a:endParaRPr lang="cs-CZ" dirty="0">
              <a:latin typeface="Calibri"/>
              <a:cs typeface="Calibri"/>
            </a:endParaRPr>
          </a:p>
          <a:p>
            <a:endParaRPr lang="cs-CZ" dirty="0">
              <a:latin typeface="Calibri"/>
              <a:cs typeface="Calibri"/>
            </a:endParaRPr>
          </a:p>
          <a:p>
            <a:pPr marL="0" indent="0">
              <a:buNone/>
            </a:pPr>
            <a:endParaRPr lang="cs-CZ" dirty="0">
              <a:latin typeface="Calibri"/>
              <a:cs typeface="Calibri"/>
            </a:endParaRPr>
          </a:p>
          <a:p>
            <a:pPr marL="0" indent="0">
              <a:buNone/>
            </a:pPr>
            <a:endParaRPr lang="cs-CZ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021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06E716-4F13-4335-9D01-EA4B5F1E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latin typeface="calibri"/>
                <a:cs typeface="calibri"/>
              </a:rPr>
              <a:t>Potenciál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FB3D82-769A-4541-A838-B28945DA3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>
                <a:latin typeface="calibri"/>
                <a:cs typeface="calibri"/>
              </a:rPr>
              <a:t>Určení nejlbižšího lékaře</a:t>
            </a:r>
          </a:p>
          <a:p>
            <a:r>
              <a:rPr lang="cs-CZ">
                <a:latin typeface="calibri"/>
                <a:cs typeface="calibri"/>
              </a:rPr>
              <a:t>Možnost správy aplikace pomocí administrace</a:t>
            </a:r>
          </a:p>
          <a:p>
            <a:r>
              <a:rPr lang="cs-CZ">
                <a:latin typeface="calibri"/>
                <a:cs typeface="calibri"/>
              </a:rPr>
              <a:t>Vyhledávání v mapě a seznamu</a:t>
            </a:r>
          </a:p>
        </p:txBody>
      </p:sp>
    </p:spTree>
    <p:extLst>
      <p:ext uri="{BB962C8B-B14F-4D97-AF65-F5344CB8AC3E}">
        <p14:creationId xmlns:p14="http://schemas.microsoft.com/office/powerpoint/2010/main" val="2484900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íť">
  <a:themeElements>
    <a:clrScheme name="Síť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íť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íť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0</Words>
  <Application>Microsoft Office PowerPoint</Application>
  <PresentationFormat>Širokoúhlá obrazovka</PresentationFormat>
  <Paragraphs>0</Paragraphs>
  <Slides>6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7" baseType="lpstr">
      <vt:lpstr>Síť</vt:lpstr>
      <vt:lpstr>Webová aplikace Bolimnezub.cz</vt:lpstr>
      <vt:lpstr>Využití</vt:lpstr>
      <vt:lpstr>Funkčnost</vt:lpstr>
      <vt:lpstr>Design</vt:lpstr>
      <vt:lpstr>Bezpečnost</vt:lpstr>
      <vt:lpstr>Potenciál aplikace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/>
  <cp:revision>326</cp:revision>
  <dcterms:created xsi:type="dcterms:W3CDTF">2012-08-16T00:56:33Z</dcterms:created>
  <dcterms:modified xsi:type="dcterms:W3CDTF">2019-03-21T15:22:23Z</dcterms:modified>
</cp:coreProperties>
</file>