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55A04-2230-406E-81CC-62BDF7071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D0D9325-E574-4448-A9ED-E563FFDD7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B882FA-4CA9-4011-8C5E-B2B4BEFF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F6B5AE-EEC0-42F3-85EF-46F640E1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8CD5A1-C8FC-4F29-9828-F6291148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DBAEF1-B0B1-414C-A0DE-ADC51DB9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960952A-E37E-412F-A9E5-B7441197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2923E1-D66D-41AA-8E6E-C7471C16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D957B1-8F44-4C9A-9089-DEA49638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FEA5D6-86BC-4C6D-9429-3AE15278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8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59964A4-CB81-467A-BFDE-EA9CFDF35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7F7059C-67F9-4547-8322-390F5153F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3EF72A-FD88-4796-9D0D-5EAA36E3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FB0467-EF90-4BE5-9278-1B0DA953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364188-2E83-4A87-873B-BF9BCD5E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C1F1ED-1AF4-42C9-B702-C7A437AA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97347B-F4DA-4193-B76F-F6C77C86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D41971-EA96-4156-B6AD-8AD309E4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DE6B5E-2369-490E-A7FE-A8291D0E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08656B-0CBA-4D84-B9D0-6489EC3F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8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E25356-8FB4-45B3-936D-C70AD791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AE63C8D-1951-4E22-BE4C-EA092947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675E0F8-6D7E-4B27-8FDB-71E01DE8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0643D3-0980-4AB9-B714-72223EA5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61BAA8-17C5-4990-85D3-43FCF947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7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AEABB-846E-41CD-8B52-2319F1DD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DFE4DC-411B-43D9-8102-AC654906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D34CDE-3CA9-4FC9-B87F-07C60A17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4A63E73-969F-4301-AE4A-09C340AE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C75C900-90BF-4AE8-8A3D-24A208AA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B5CF2B1-90A2-4A05-B535-33681A8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77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981A10-2DF5-4529-A785-0333C623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1F0FB9-F988-46A3-9858-A9636B9F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ECA57D2-35C6-48A4-8AB6-5B1E3F09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AD757D3-CA5B-4755-948A-97DE7F69B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5DABFA3-EE63-4B7C-9685-DA9061AC2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BF2C437-8B82-4258-8781-19518CAD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68906B6-87D0-4851-8AFA-FB6DED4B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19B7C1E-9E0C-43A1-BCDB-948E6BB8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0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A71ECD-7854-4D4F-8DB6-15DC9ADC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0B70348-D67E-40BA-AD2C-CA350100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D8E74A7-048C-45C5-9095-B5980CAC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BA494AD-EB3C-4315-B637-043EB2F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1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3AD74AD-C96E-4772-B50E-6D27B712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0855533-1802-4B5E-BBCC-0DF043CF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C4DC57-2136-4CB7-A828-AD79E5CD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6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76E20A-F141-46C1-8266-CD33ACB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A29166-3ADA-4171-B3B5-92F5D628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30D46C7-F3E5-4321-AAA8-6E6857C86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1E91456-DF99-4176-A86C-427B8930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A37FD8-C899-4B30-A297-54CC8A8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1F556C-BE15-4671-B2D3-C7504E70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FD14DB-C367-4253-9545-08F88D8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451ED63-262B-4DD6-8950-E47CDB5B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E90A5B-D03E-471B-A318-6153C088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1E106DA-3514-4427-95DA-67E46D14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5D22EDD-3E07-4F6E-A3B8-D90034D9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46ABCD-73F5-4D9B-A285-BE0FDFE7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6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BB085E5-1589-450F-8BE5-AA2555D2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69BCC2-779A-4BFE-850A-F3A96A4E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2D17C0-062F-46FE-BB6F-0E2D695CD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1F6E-89E2-4560-896B-182E9EDF721B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4F68BB-CD8F-4DF5-9751-98E419111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3F9AB6-D190-476B-AA3D-FED6EB33F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4BC9-89B6-40A2-8885-5631CA950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9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D0F0EA-90BB-4B16-9550-640D31B7C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9" y="3510999"/>
            <a:ext cx="9144000" cy="2387600"/>
          </a:xfrm>
        </p:spPr>
        <p:txBody>
          <a:bodyPr/>
          <a:lstStyle/>
          <a:p>
            <a:pPr algn="l"/>
            <a:r>
              <a:rPr lang="cs-CZ" dirty="0"/>
              <a:t>Filip Brebera</a:t>
            </a:r>
            <a:br>
              <a:rPr lang="cs-CZ" dirty="0"/>
            </a:br>
            <a:r>
              <a:rPr lang="cs-CZ" dirty="0"/>
              <a:t>David Domkář</a:t>
            </a:r>
            <a:endParaRPr lang="en-GB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4B640A8-16DA-48A3-8C88-587C6EEF9479}"/>
              </a:ext>
            </a:extLst>
          </p:cNvPr>
          <p:cNvSpPr txBox="1"/>
          <p:nvPr/>
        </p:nvSpPr>
        <p:spPr>
          <a:xfrm>
            <a:off x="450979" y="2566852"/>
            <a:ext cx="6139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400" b="1" dirty="0"/>
              <a:t>Kalendář akcí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5387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kupina 23">
            <a:extLst>
              <a:ext uri="{FF2B5EF4-FFF2-40B4-BE49-F238E27FC236}">
                <a16:creationId xmlns:a16="http://schemas.microsoft.com/office/drawing/2014/main" id="{6A528508-C8BD-49E9-9EF3-E5CE09C3C80C}"/>
              </a:ext>
            </a:extLst>
          </p:cNvPr>
          <p:cNvGrpSpPr/>
          <p:nvPr/>
        </p:nvGrpSpPr>
        <p:grpSpPr>
          <a:xfrm>
            <a:off x="1825319" y="3766909"/>
            <a:ext cx="8092100" cy="2680275"/>
            <a:chOff x="1825319" y="3766909"/>
            <a:chExt cx="8092100" cy="2680275"/>
          </a:xfrm>
        </p:grpSpPr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F2F70D26-C443-4F28-B2C6-A3FF7F6FBC97}"/>
                </a:ext>
              </a:extLst>
            </p:cNvPr>
            <p:cNvSpPr txBox="1"/>
            <p:nvPr/>
          </p:nvSpPr>
          <p:spPr>
            <a:xfrm>
              <a:off x="5302545" y="3766909"/>
              <a:ext cx="1708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3200" dirty="0" err="1"/>
                <a:t>Frontend</a:t>
              </a:r>
              <a:endParaRPr lang="en-GB" sz="3200" dirty="0"/>
            </a:p>
          </p:txBody>
        </p:sp>
        <p:pic>
          <p:nvPicPr>
            <p:cNvPr id="17" name="Picture 6" descr="VÃ½sledek obrÃ¡zku pro typescript">
              <a:extLst>
                <a:ext uri="{FF2B5EF4-FFF2-40B4-BE49-F238E27FC236}">
                  <a16:creationId xmlns:a16="http://schemas.microsoft.com/office/drawing/2014/main" id="{61D1A93C-BC09-4DC4-96E8-B82082E4A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5319" y="4189759"/>
              <a:ext cx="2228850" cy="2228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VÃ½sledek obrÃ¡zku pro vue.js">
              <a:extLst>
                <a:ext uri="{FF2B5EF4-FFF2-40B4-BE49-F238E27FC236}">
                  <a16:creationId xmlns:a16="http://schemas.microsoft.com/office/drawing/2014/main" id="{FC228BC8-E34E-4200-A89F-96D00E51A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4351684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VÃ½sledek obrÃ¡zku pro vuetify">
              <a:extLst>
                <a:ext uri="{FF2B5EF4-FFF2-40B4-BE49-F238E27FC236}">
                  <a16:creationId xmlns:a16="http://schemas.microsoft.com/office/drawing/2014/main" id="{8A230D8A-76A2-40CC-9A72-91EED3D06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1419" y="4161184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E0290B1-5560-4388-B5A7-4B1498EE3576}"/>
              </a:ext>
            </a:extLst>
          </p:cNvPr>
          <p:cNvGrpSpPr/>
          <p:nvPr/>
        </p:nvGrpSpPr>
        <p:grpSpPr>
          <a:xfrm>
            <a:off x="447287" y="274907"/>
            <a:ext cx="11439913" cy="2990025"/>
            <a:chOff x="447287" y="274907"/>
            <a:chExt cx="11439913" cy="2990025"/>
          </a:xfrm>
        </p:grpSpPr>
        <p:pic>
          <p:nvPicPr>
            <p:cNvPr id="2050" name="Picture 2" descr="SouvisejÃ­cÃ­ obrÃ¡zek">
              <a:extLst>
                <a:ext uri="{FF2B5EF4-FFF2-40B4-BE49-F238E27FC236}">
                  <a16:creationId xmlns:a16="http://schemas.microsoft.com/office/drawing/2014/main" id="{13E30F8A-BD39-4F86-AEAC-ABA69C5EF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87" y="879151"/>
              <a:ext cx="3172213" cy="140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963DCC67-9CB8-421B-BEDD-E6D37584F325}"/>
                </a:ext>
              </a:extLst>
            </p:cNvPr>
            <p:cNvSpPr txBox="1"/>
            <p:nvPr/>
          </p:nvSpPr>
          <p:spPr>
            <a:xfrm>
              <a:off x="513962" y="2895600"/>
              <a:ext cx="3295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OpenData</a:t>
              </a:r>
              <a:r>
                <a:rPr lang="cs-CZ" dirty="0"/>
                <a:t> – Královéhradecký kraj</a:t>
              </a:r>
              <a:endParaRPr lang="en-GB" dirty="0"/>
            </a:p>
          </p:txBody>
        </p:sp>
        <p:sp>
          <p:nvSpPr>
            <p:cNvPr id="10" name="TextovéPole 9">
              <a:extLst>
                <a:ext uri="{FF2B5EF4-FFF2-40B4-BE49-F238E27FC236}">
                  <a16:creationId xmlns:a16="http://schemas.microsoft.com/office/drawing/2014/main" id="{8B793E59-3D61-41CF-A4AB-F7002C6F87FE}"/>
                </a:ext>
              </a:extLst>
            </p:cNvPr>
            <p:cNvSpPr txBox="1"/>
            <p:nvPr/>
          </p:nvSpPr>
          <p:spPr>
            <a:xfrm>
              <a:off x="3896335" y="1553816"/>
              <a:ext cx="679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4800" dirty="0"/>
                <a:t>-&gt;</a:t>
              </a:r>
              <a:endParaRPr lang="en-GB" sz="4800" dirty="0"/>
            </a:p>
          </p:txBody>
        </p:sp>
        <p:pic>
          <p:nvPicPr>
            <p:cNvPr id="12" name="Picture 4" descr="VÃ½sledek obrÃ¡zku pro node js">
              <a:extLst>
                <a:ext uri="{FF2B5EF4-FFF2-40B4-BE49-F238E27FC236}">
                  <a16:creationId xmlns:a16="http://schemas.microsoft.com/office/drawing/2014/main" id="{C52CCF2C-0DA6-4CBC-B88B-FCCCEB478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381" y="1311147"/>
              <a:ext cx="2152150" cy="1316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VÃ½sledek obrÃ¡zku pro firebase">
              <a:extLst>
                <a:ext uri="{FF2B5EF4-FFF2-40B4-BE49-F238E27FC236}">
                  <a16:creationId xmlns:a16="http://schemas.microsoft.com/office/drawing/2014/main" id="{7A26DC6B-8593-4A95-AA0A-D17340BFF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5195" y="914551"/>
              <a:ext cx="3072005" cy="210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ovéPole 13">
              <a:extLst>
                <a:ext uri="{FF2B5EF4-FFF2-40B4-BE49-F238E27FC236}">
                  <a16:creationId xmlns:a16="http://schemas.microsoft.com/office/drawing/2014/main" id="{9D20BD3E-1231-4F8E-ADC8-9B2D412CFDBE}"/>
                </a:ext>
              </a:extLst>
            </p:cNvPr>
            <p:cNvSpPr txBox="1"/>
            <p:nvPr/>
          </p:nvSpPr>
          <p:spPr>
            <a:xfrm>
              <a:off x="4857601" y="2895600"/>
              <a:ext cx="321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Parser</a:t>
              </a:r>
              <a:r>
                <a:rPr lang="cs-CZ" dirty="0"/>
                <a:t> – Google Cloud </a:t>
              </a:r>
              <a:r>
                <a:rPr lang="cs-CZ" dirty="0" err="1"/>
                <a:t>Functions</a:t>
              </a:r>
              <a:endParaRPr lang="en-GB" dirty="0"/>
            </a:p>
          </p:txBody>
        </p: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B9F57AA5-F326-4136-BB43-EF76515860A4}"/>
                </a:ext>
              </a:extLst>
            </p:cNvPr>
            <p:cNvSpPr txBox="1"/>
            <p:nvPr/>
          </p:nvSpPr>
          <p:spPr>
            <a:xfrm>
              <a:off x="8815195" y="2890732"/>
              <a:ext cx="2058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Databáze - </a:t>
              </a:r>
              <a:r>
                <a:rPr lang="cs-CZ" dirty="0" err="1"/>
                <a:t>Firestore</a:t>
              </a:r>
              <a:endParaRPr lang="en-GB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8E7AB037-196C-4AEE-ACEC-AD107D89D3D7}"/>
                </a:ext>
              </a:extLst>
            </p:cNvPr>
            <p:cNvSpPr txBox="1"/>
            <p:nvPr/>
          </p:nvSpPr>
          <p:spPr>
            <a:xfrm>
              <a:off x="5454945" y="274907"/>
              <a:ext cx="15869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3200" dirty="0" err="1"/>
                <a:t>Backend</a:t>
              </a:r>
              <a:endParaRPr lang="en-GB" sz="3200" dirty="0"/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E09B687D-4740-4BCA-94AA-05B5B2D76D0F}"/>
                </a:ext>
              </a:extLst>
            </p:cNvPr>
            <p:cNvSpPr txBox="1"/>
            <p:nvPr/>
          </p:nvSpPr>
          <p:spPr>
            <a:xfrm>
              <a:off x="8074251" y="1808848"/>
              <a:ext cx="679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4800" dirty="0"/>
                <a:t>-&gt;</a:t>
              </a:r>
              <a:endParaRPr lang="en-GB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4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A4A4A4"/>
      </a:dk1>
      <a:lt1>
        <a:sysClr val="window" lastClr="373737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Širokoúhlá obrazovka</PresentationFormat>
  <Paragraphs>9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Filip Brebera David Domkář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Filip Brebera David Domkář</dc:title>
  <dc:creator>Filip Brebera</dc:creator>
  <cp:lastModifiedBy>Filip Brebera</cp:lastModifiedBy>
  <cp:revision>2</cp:revision>
  <dcterms:created xsi:type="dcterms:W3CDTF">2019-03-21T15:06:04Z</dcterms:created>
  <dcterms:modified xsi:type="dcterms:W3CDTF">2019-03-21T15:23:34Z</dcterms:modified>
</cp:coreProperties>
</file>