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053" autoAdjust="0"/>
  </p:normalViewPr>
  <p:slideViewPr>
    <p:cSldViewPr snapToGrid="0">
      <p:cViewPr>
        <p:scale>
          <a:sx n="66" d="100"/>
          <a:sy n="66" d="100"/>
        </p:scale>
        <p:origin x="130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B3E72-128E-498C-A485-E45AEE94FEC8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541-1064-4121-8E05-68CFADBDE04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8740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/>
              <a:t>Koncept byl udělat webovou aplikaci, která pomůže vybrat studentům školu, na kterou se později vydat,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/>
              <a:t>a zároveň pomoci studentům na jakékoliv škole v Královehradeckém kraji, najít školská zařízení v okolí.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44541-1064-4121-8E05-68CFADBDE046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7724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cs-CZ" sz="1200" dirty="0"/>
              <a:t>Na našem webu uživatel dokáže vyhledat školská zařízení  </a:t>
            </a:r>
            <a:r>
              <a:rPr lang="cs-CZ" sz="1200" dirty="0" err="1"/>
              <a:t>Khk</a:t>
            </a:r>
            <a:r>
              <a:rPr lang="cs-CZ" sz="1200" dirty="0"/>
              <a:t> a následně se přesunout na mapu.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cs-CZ" sz="1200" dirty="0"/>
              <a:t>Uživatel si může vybrat z  několika filtrů.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cs-CZ" sz="1200" dirty="0"/>
              <a:t>Lze vyhledat ne jen školy ale také i knihovny a internáty.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cs-CZ" sz="1100" dirty="0"/>
          </a:p>
          <a:p>
            <a:r>
              <a:rPr lang="cs-CZ" sz="1200" dirty="0"/>
              <a:t>Co chceme udělat do budoucna: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cs-CZ" sz="1200" dirty="0"/>
              <a:t>Přidání všech školských zařízení ze všech krajů ČR.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cs-CZ" sz="1200" dirty="0"/>
              <a:t>Jednodušší vyhledávání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cs-CZ" sz="1200" dirty="0"/>
              <a:t>Využití pro veřejnost, a ne jen pro studenty.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cs-CZ" sz="1200" dirty="0"/>
              <a:t>Přidání veškerých zařízení, která by se dala využít v okolí vybrané školy.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44541-1064-4121-8E05-68CFADBDE046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507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cs-CZ" sz="1200" dirty="0"/>
              <a:t>Na našem webu uživatel dokáže vyhledat školská zařízení  </a:t>
            </a:r>
            <a:r>
              <a:rPr lang="cs-CZ" sz="1200" dirty="0" err="1"/>
              <a:t>Khk</a:t>
            </a:r>
            <a:r>
              <a:rPr lang="cs-CZ" sz="1200" dirty="0"/>
              <a:t> a následně se přesunout na mapu.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cs-CZ" sz="1200" dirty="0"/>
              <a:t>Uživatel si může vybrat z  několika filtrů.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cs-CZ" sz="1200" dirty="0"/>
              <a:t>Lze vyhledat ne jen školy ale také i knihovny a internáty.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cs-CZ" sz="1100" dirty="0"/>
          </a:p>
          <a:p>
            <a:r>
              <a:rPr lang="cs-CZ" sz="1200" dirty="0"/>
              <a:t>Co chceme udělat do budoucna: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cs-CZ" sz="1200" dirty="0"/>
              <a:t>Přidání všech školských zařízení ze všech krajů ČR.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cs-CZ" sz="1200" dirty="0"/>
              <a:t>Jednodušší vyhledávání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cs-CZ" sz="1200" dirty="0"/>
              <a:t>Využití pro veřejnost, a ne jen pro studenty.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cs-CZ" sz="1200" dirty="0"/>
              <a:t>Přidání veškerých zařízení, která by se dala využít v okolí vybrané školy.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44541-1064-4121-8E05-68CFADBDE046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3018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cs-CZ" sz="1200" dirty="0"/>
              <a:t>Na našem webu uživatel dokáže vyhledat školská zařízení  </a:t>
            </a:r>
            <a:r>
              <a:rPr lang="cs-CZ" sz="1200" dirty="0" err="1"/>
              <a:t>Khk</a:t>
            </a:r>
            <a:r>
              <a:rPr lang="cs-CZ" sz="1200" dirty="0"/>
              <a:t> a následně se přesunout na mapu.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cs-CZ" sz="1200" dirty="0"/>
              <a:t>Uživatel si může vybrat z  několika filtrů.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cs-CZ" sz="1200" dirty="0"/>
              <a:t>Lze vyhledat ne jen školy ale také i knihovny a internáty.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cs-CZ" sz="1100" dirty="0"/>
          </a:p>
          <a:p>
            <a:r>
              <a:rPr lang="cs-CZ" sz="1200" dirty="0"/>
              <a:t>Co chceme udělat do budoucna: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cs-CZ" sz="1200" dirty="0"/>
              <a:t>Přidání všech školských zařízení ze všech krajů ČR.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cs-CZ" sz="1200" dirty="0"/>
              <a:t>Jednodušší vyhledávání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cs-CZ" sz="1200" dirty="0"/>
              <a:t>Využití pro veřejnost, a ne jen pro studenty.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cs-CZ" sz="1200" dirty="0"/>
              <a:t>Přidání veškerých zařízení, která by se dala využít v okolí vybrané školy.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44541-1064-4121-8E05-68CFADBDE046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5530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cs-CZ" sz="1200" dirty="0"/>
              <a:t>Na našem webu uživatel dokáže vyhledat školská zařízení  </a:t>
            </a:r>
            <a:r>
              <a:rPr lang="cs-CZ" sz="1200" dirty="0" err="1"/>
              <a:t>Khk</a:t>
            </a:r>
            <a:r>
              <a:rPr lang="cs-CZ" sz="1200" dirty="0"/>
              <a:t> a následně se přesunout na mapu.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cs-CZ" sz="1200" dirty="0"/>
              <a:t>Uživatel si může vybrat z  několika filtrů.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cs-CZ" sz="1200" dirty="0"/>
              <a:t>Lze vyhledat ne jen školy ale také i knihovny a internáty.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cs-CZ" sz="1100" dirty="0"/>
          </a:p>
          <a:p>
            <a:r>
              <a:rPr lang="cs-CZ" sz="1200" dirty="0"/>
              <a:t>Co chceme udělat do budoucna: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cs-CZ" sz="1200" dirty="0"/>
              <a:t>Přidání všech školských zařízení ze všech krajů ČR.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cs-CZ" sz="1200" dirty="0"/>
              <a:t>Jednodušší vyhledávání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cs-CZ" sz="1200" dirty="0"/>
              <a:t>Využití pro veřejnost, a ne jen pro studenty.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cs-CZ" sz="1200" dirty="0"/>
              <a:t>Přidání veškerých zařízení, která by se dala využít v okolí vybrané školy.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44541-1064-4121-8E05-68CFADBDE046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687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2318-E838-4F1A-8D1F-17F8F2139BBA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1D69-2616-45FD-95AE-32090D2E4B2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24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2318-E838-4F1A-8D1F-17F8F2139BBA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1D69-2616-45FD-95AE-32090D2E4B2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06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1F02318-E838-4F1A-8D1F-17F8F2139BBA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97B1D69-2616-45FD-95AE-32090D2E4B2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111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2318-E838-4F1A-8D1F-17F8F2139BBA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1D69-2616-45FD-95AE-32090D2E4B2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80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F02318-E838-4F1A-8D1F-17F8F2139BBA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7B1D69-2616-45FD-95AE-32090D2E4B2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5223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2318-E838-4F1A-8D1F-17F8F2139BBA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1D69-2616-45FD-95AE-32090D2E4B2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19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2318-E838-4F1A-8D1F-17F8F2139BBA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1D69-2616-45FD-95AE-32090D2E4B2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392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2318-E838-4F1A-8D1F-17F8F2139BBA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1D69-2616-45FD-95AE-32090D2E4B2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875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2318-E838-4F1A-8D1F-17F8F2139BBA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1D69-2616-45FD-95AE-32090D2E4B2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262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2318-E838-4F1A-8D1F-17F8F2139BBA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1D69-2616-45FD-95AE-32090D2E4B2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793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2318-E838-4F1A-8D1F-17F8F2139BBA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1D69-2616-45FD-95AE-32090D2E4B2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166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1F02318-E838-4F1A-8D1F-17F8F2139BBA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97B1D69-2616-45FD-95AE-32090D2E4B2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2910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sentation Wallpapers - Top Free Presentation Backgrounds -  WallpaperAccess">
            <a:extLst>
              <a:ext uri="{FF2B5EF4-FFF2-40B4-BE49-F238E27FC236}">
                <a16:creationId xmlns:a16="http://schemas.microsoft.com/office/drawing/2014/main" id="{A2585337-5E0D-B67D-31F4-67E07F46FD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B459C3A3-8B02-4FAB-91CE-E81E1BA31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048" y="2059012"/>
            <a:ext cx="12188952" cy="18288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6D45EAA-CBE2-1904-A3C1-314BA8BB3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>
            <a:normAutofit/>
          </a:bodyPr>
          <a:lstStyle/>
          <a:p>
            <a:r>
              <a:rPr lang="cs-CZ">
                <a:solidFill>
                  <a:schemeClr val="bg1"/>
                </a:solidFill>
              </a:rPr>
              <a:t>Hackathon 2022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DB366A7-87C2-43BB-AF03-1AF039EE1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48" y="3887812"/>
            <a:ext cx="12188952" cy="4572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2E8663B-C19D-7648-7756-9905F667D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3152" cy="457200"/>
          </a:xfrm>
        </p:spPr>
        <p:txBody>
          <a:bodyPr>
            <a:normAutofit/>
          </a:bodyPr>
          <a:lstStyle/>
          <a:p>
            <a:r>
              <a:rPr lang="cs-CZ"/>
              <a:t>Tým č. 2 - Clueless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2701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E86BD3-11E7-0FE3-3C13-E7D23CE5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 webu</a:t>
            </a:r>
          </a:p>
        </p:txBody>
      </p:sp>
      <p:pic>
        <p:nvPicPr>
          <p:cNvPr id="2054" name="Picture 6" descr="Presentation Wallpapers - Top Free Presentation Backgrounds -  WallpaperAccess">
            <a:extLst>
              <a:ext uri="{FF2B5EF4-FFF2-40B4-BE49-F238E27FC236}">
                <a16:creationId xmlns:a16="http://schemas.microsoft.com/office/drawing/2014/main" id="{514EAD22-FC3F-155F-008C-5AC9527F07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936" y="2011363"/>
            <a:ext cx="7482540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resentation Wallpapers - Top Free Presentation Backgrounds -  WallpaperAccess">
            <a:extLst>
              <a:ext uri="{FF2B5EF4-FFF2-40B4-BE49-F238E27FC236}">
                <a16:creationId xmlns:a16="http://schemas.microsoft.com/office/drawing/2014/main" id="{3C8A73EB-98C8-C663-FC79-6401F86A3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48FD8C2D-8C7E-4270-5AC9-5FA19585FC00}"/>
              </a:ext>
            </a:extLst>
          </p:cNvPr>
          <p:cNvSpPr txBox="1"/>
          <p:nvPr/>
        </p:nvSpPr>
        <p:spPr>
          <a:xfrm>
            <a:off x="403216" y="270430"/>
            <a:ext cx="5282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5400" u="sng" dirty="0">
                <a:latin typeface="+mj-lt"/>
              </a:rPr>
              <a:t>O webu</a:t>
            </a:r>
            <a:endParaRPr lang="cs-CZ" sz="3200" u="sng" dirty="0">
              <a:latin typeface="+mj-lt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60FB2A79-0634-55EB-8144-74E9C598A25C}"/>
              </a:ext>
            </a:extLst>
          </p:cNvPr>
          <p:cNvSpPr txBox="1"/>
          <p:nvPr/>
        </p:nvSpPr>
        <p:spPr>
          <a:xfrm>
            <a:off x="1116559" y="1373189"/>
            <a:ext cx="9956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cs-CZ" sz="3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cs-CZ" sz="3200" dirty="0"/>
              <a:t>Přehledný web pro studenty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cs-CZ" sz="3200" dirty="0"/>
              <a:t>Nenáročný pro uživatele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cs-CZ" sz="3200" dirty="0"/>
              <a:t>Snadné vyhledávání škol a školských zařízení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cs-CZ" sz="3200" dirty="0"/>
              <a:t>Vyhledávání na mapě</a:t>
            </a:r>
          </a:p>
          <a:p>
            <a:pPr marL="342900" indent="-342900">
              <a:buFontTx/>
              <a:buChar char="-"/>
            </a:pPr>
            <a:endParaRPr lang="cs-CZ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9536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E86BD3-11E7-0FE3-3C13-E7D23CE5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 webu</a:t>
            </a:r>
          </a:p>
        </p:txBody>
      </p:sp>
      <p:pic>
        <p:nvPicPr>
          <p:cNvPr id="2054" name="Picture 6" descr="Presentation Wallpapers - Top Free Presentation Backgrounds -  WallpaperAccess">
            <a:extLst>
              <a:ext uri="{FF2B5EF4-FFF2-40B4-BE49-F238E27FC236}">
                <a16:creationId xmlns:a16="http://schemas.microsoft.com/office/drawing/2014/main" id="{514EAD22-FC3F-155F-008C-5AC9527F07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936" y="2011363"/>
            <a:ext cx="7482540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resentation Wallpapers - Top Free Presentation Backgrounds -  WallpaperAccess">
            <a:extLst>
              <a:ext uri="{FF2B5EF4-FFF2-40B4-BE49-F238E27FC236}">
                <a16:creationId xmlns:a16="http://schemas.microsoft.com/office/drawing/2014/main" id="{3C8A73EB-98C8-C663-FC79-6401F86A3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48FD8C2D-8C7E-4270-5AC9-5FA19585FC00}"/>
              </a:ext>
            </a:extLst>
          </p:cNvPr>
          <p:cNvSpPr txBox="1"/>
          <p:nvPr/>
        </p:nvSpPr>
        <p:spPr>
          <a:xfrm>
            <a:off x="385823" y="178097"/>
            <a:ext cx="5282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5400" u="sng" dirty="0">
                <a:latin typeface="+mj-lt"/>
              </a:rPr>
              <a:t>Web obsahuje</a:t>
            </a:r>
            <a:endParaRPr lang="cs-CZ" sz="3200" u="sng" dirty="0">
              <a:latin typeface="+mj-lt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60FB2A79-0634-55EB-8144-74E9C598A25C}"/>
              </a:ext>
            </a:extLst>
          </p:cNvPr>
          <p:cNvSpPr txBox="1"/>
          <p:nvPr/>
        </p:nvSpPr>
        <p:spPr>
          <a:xfrm>
            <a:off x="1202919" y="1413062"/>
            <a:ext cx="9956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cs-CZ" sz="3200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cs-CZ" sz="3200" dirty="0"/>
              <a:t>Filtrování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cs-CZ" sz="3200" dirty="0"/>
              <a:t>Knihovny, internáty, školy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cs-CZ" sz="3200" dirty="0"/>
              <a:t>Webové stránky škol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cs-CZ" sz="3200" dirty="0"/>
              <a:t>Responsivní stránky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cs-CZ" sz="3200" dirty="0"/>
              <a:t>Propojení dvou databází</a:t>
            </a:r>
          </a:p>
          <a:p>
            <a:pPr>
              <a:lnSpc>
                <a:spcPct val="150000"/>
              </a:lnSpc>
            </a:pPr>
            <a:endParaRPr lang="cs-CZ" sz="3200" dirty="0"/>
          </a:p>
          <a:p>
            <a:pPr marL="457200" indent="-457200">
              <a:buFontTx/>
              <a:buChar char="-"/>
            </a:pP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264151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E86BD3-11E7-0FE3-3C13-E7D23CE5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 webu</a:t>
            </a:r>
          </a:p>
        </p:txBody>
      </p:sp>
      <p:pic>
        <p:nvPicPr>
          <p:cNvPr id="2054" name="Picture 6" descr="Presentation Wallpapers - Top Free Presentation Backgrounds -  WallpaperAccess">
            <a:extLst>
              <a:ext uri="{FF2B5EF4-FFF2-40B4-BE49-F238E27FC236}">
                <a16:creationId xmlns:a16="http://schemas.microsoft.com/office/drawing/2014/main" id="{514EAD22-FC3F-155F-008C-5AC9527F07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936" y="2011363"/>
            <a:ext cx="7482540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resentation Wallpapers - Top Free Presentation Backgrounds -  WallpaperAccess">
            <a:extLst>
              <a:ext uri="{FF2B5EF4-FFF2-40B4-BE49-F238E27FC236}">
                <a16:creationId xmlns:a16="http://schemas.microsoft.com/office/drawing/2014/main" id="{3C8A73EB-98C8-C663-FC79-6401F86A3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48FD8C2D-8C7E-4270-5AC9-5FA19585FC00}"/>
              </a:ext>
            </a:extLst>
          </p:cNvPr>
          <p:cNvSpPr txBox="1"/>
          <p:nvPr/>
        </p:nvSpPr>
        <p:spPr>
          <a:xfrm>
            <a:off x="304800" y="122038"/>
            <a:ext cx="6501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5400" u="sng" dirty="0">
                <a:latin typeface="+mj-lt"/>
              </a:rPr>
              <a:t>Použité technologie</a:t>
            </a:r>
            <a:endParaRPr lang="cs-CZ" sz="3200" u="sng" dirty="0">
              <a:latin typeface="+mj-lt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60FB2A79-0634-55EB-8144-74E9C598A25C}"/>
              </a:ext>
            </a:extLst>
          </p:cNvPr>
          <p:cNvSpPr txBox="1"/>
          <p:nvPr/>
        </p:nvSpPr>
        <p:spPr>
          <a:xfrm>
            <a:off x="1202919" y="1684280"/>
            <a:ext cx="87273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cs-CZ" sz="3200" dirty="0" err="1"/>
              <a:t>JavaScriptu</a:t>
            </a:r>
            <a:endParaRPr lang="cs-CZ" sz="3200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cs-CZ" sz="3200" dirty="0" err="1"/>
              <a:t>Json</a:t>
            </a:r>
            <a:endParaRPr lang="cs-CZ" sz="3200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cs-CZ" sz="3200" dirty="0"/>
              <a:t>HTML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cs-CZ" sz="3200" dirty="0"/>
              <a:t>API</a:t>
            </a:r>
          </a:p>
          <a:p>
            <a:pPr marL="457200" indent="-457200">
              <a:buFontTx/>
              <a:buChar char="-"/>
            </a:pPr>
            <a:endParaRPr lang="cs-CZ" sz="3200" dirty="0"/>
          </a:p>
          <a:p>
            <a:pPr marL="457200" indent="-457200">
              <a:buFontTx/>
              <a:buChar char="-"/>
            </a:pPr>
            <a:endParaRPr lang="cs-CZ" sz="3200" dirty="0"/>
          </a:p>
          <a:p>
            <a:pPr marL="457200" indent="-457200">
              <a:buFontTx/>
              <a:buChar char="-"/>
            </a:pP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397865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E86BD3-11E7-0FE3-3C13-E7D23CE5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 webu</a:t>
            </a:r>
          </a:p>
        </p:txBody>
      </p:sp>
      <p:pic>
        <p:nvPicPr>
          <p:cNvPr id="2054" name="Picture 6" descr="Presentation Wallpapers - Top Free Presentation Backgrounds -  WallpaperAccess">
            <a:extLst>
              <a:ext uri="{FF2B5EF4-FFF2-40B4-BE49-F238E27FC236}">
                <a16:creationId xmlns:a16="http://schemas.microsoft.com/office/drawing/2014/main" id="{514EAD22-FC3F-155F-008C-5AC9527F07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936" y="2011363"/>
            <a:ext cx="7482540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resentation Wallpapers - Top Free Presentation Backgrounds -  WallpaperAccess">
            <a:extLst>
              <a:ext uri="{FF2B5EF4-FFF2-40B4-BE49-F238E27FC236}">
                <a16:creationId xmlns:a16="http://schemas.microsoft.com/office/drawing/2014/main" id="{3C8A73EB-98C8-C663-FC79-6401F86A3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48FD8C2D-8C7E-4270-5AC9-5FA19585FC00}"/>
              </a:ext>
            </a:extLst>
          </p:cNvPr>
          <p:cNvSpPr txBox="1"/>
          <p:nvPr/>
        </p:nvSpPr>
        <p:spPr>
          <a:xfrm>
            <a:off x="327950" y="231252"/>
            <a:ext cx="6501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5400" u="sng" dirty="0">
                <a:latin typeface="+mj-lt"/>
              </a:rPr>
              <a:t>Plány do budoucna</a:t>
            </a:r>
            <a:endParaRPr lang="cs-CZ" sz="3200" u="sng" dirty="0">
              <a:latin typeface="+mj-lt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60FB2A79-0634-55EB-8144-74E9C598A25C}"/>
              </a:ext>
            </a:extLst>
          </p:cNvPr>
          <p:cNvSpPr txBox="1"/>
          <p:nvPr/>
        </p:nvSpPr>
        <p:spPr>
          <a:xfrm>
            <a:off x="1202919" y="1384247"/>
            <a:ext cx="1032546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cs-CZ" sz="3200" dirty="0"/>
              <a:t>-   Přidání dalších data setů (Obory, počet absolventů v čase)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cs-CZ" sz="3200" dirty="0"/>
              <a:t>-   Přidání všech školských zařízení ze všech krajů ČR.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cs-CZ" sz="3200" dirty="0"/>
              <a:t>-   Jednodušší vyhledávání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cs-CZ" sz="3200" dirty="0"/>
              <a:t>-   Přidání veřejné hromadné dopravy do map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cs-CZ" sz="3200" dirty="0"/>
              <a:t>Přidání veškerých zařízení, která by se dala využít v okolí  vybrané školy.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cs-CZ" sz="3200" dirty="0"/>
              <a:t>Vizualizace</a:t>
            </a:r>
          </a:p>
          <a:p>
            <a:pPr>
              <a:lnSpc>
                <a:spcPct val="150000"/>
              </a:lnSpc>
            </a:pPr>
            <a:endParaRPr lang="cs-CZ" sz="3200" dirty="0"/>
          </a:p>
          <a:p>
            <a:pPr marL="457200" indent="-457200">
              <a:buFontTx/>
              <a:buChar char="-"/>
            </a:pPr>
            <a:endParaRPr lang="cs-CZ" sz="3200" dirty="0"/>
          </a:p>
          <a:p>
            <a:pPr marL="457200" indent="-457200">
              <a:buFontTx/>
              <a:buChar char="-"/>
            </a:pPr>
            <a:endParaRPr lang="cs-CZ" sz="3200" dirty="0"/>
          </a:p>
          <a:p>
            <a:pPr marL="457200" indent="-457200">
              <a:buFontTx/>
              <a:buChar char="-"/>
            </a:pP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308219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E86BD3-11E7-0FE3-3C13-E7D23CE5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 webu</a:t>
            </a:r>
          </a:p>
        </p:txBody>
      </p:sp>
      <p:pic>
        <p:nvPicPr>
          <p:cNvPr id="2054" name="Picture 6" descr="Presentation Wallpapers - Top Free Presentation Backgrounds -  WallpaperAccess">
            <a:extLst>
              <a:ext uri="{FF2B5EF4-FFF2-40B4-BE49-F238E27FC236}">
                <a16:creationId xmlns:a16="http://schemas.microsoft.com/office/drawing/2014/main" id="{514EAD22-FC3F-155F-008C-5AC9527F07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936" y="2011363"/>
            <a:ext cx="7482540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resentation Wallpapers - Top Free Presentation Backgrounds -  WallpaperAccess">
            <a:extLst>
              <a:ext uri="{FF2B5EF4-FFF2-40B4-BE49-F238E27FC236}">
                <a16:creationId xmlns:a16="http://schemas.microsoft.com/office/drawing/2014/main" id="{3C8A73EB-98C8-C663-FC79-6401F86A3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48FD8C2D-8C7E-4270-5AC9-5FA19585FC00}"/>
              </a:ext>
            </a:extLst>
          </p:cNvPr>
          <p:cNvSpPr txBox="1"/>
          <p:nvPr/>
        </p:nvSpPr>
        <p:spPr>
          <a:xfrm>
            <a:off x="2500133" y="2047474"/>
            <a:ext cx="8293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5400" dirty="0">
                <a:latin typeface="+mj-lt"/>
              </a:rPr>
              <a:t>Děkujeme za pozornost.</a:t>
            </a:r>
            <a:endParaRPr lang="cs-CZ" sz="3200" dirty="0">
              <a:latin typeface="+mj-lt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60FB2A79-0634-55EB-8144-74E9C598A25C}"/>
              </a:ext>
            </a:extLst>
          </p:cNvPr>
          <p:cNvSpPr txBox="1"/>
          <p:nvPr/>
        </p:nvSpPr>
        <p:spPr>
          <a:xfrm>
            <a:off x="4589136" y="3006915"/>
            <a:ext cx="995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/>
              <a:t>Tým </a:t>
            </a:r>
            <a:r>
              <a:rPr lang="cs-CZ" sz="3200" dirty="0" err="1"/>
              <a:t>Clueless</a:t>
            </a:r>
            <a:endParaRPr lang="cs-CZ" sz="3200" dirty="0"/>
          </a:p>
          <a:p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718120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uhy">
  <a:themeElements>
    <a:clrScheme name="Pruhy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Pruhy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ruhy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TM03090430[[fn=Pruhy]]</Template>
  <TotalTime>52</TotalTime>
  <Words>463</Words>
  <Application>Microsoft Office PowerPoint</Application>
  <PresentationFormat>Širokoúhlá obrazovka</PresentationFormat>
  <Paragraphs>80</Paragraphs>
  <Slides>6</Slides>
  <Notes>5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Wingdings</vt:lpstr>
      <vt:lpstr>Pruhy</vt:lpstr>
      <vt:lpstr>Hackathon 2022</vt:lpstr>
      <vt:lpstr>O webu</vt:lpstr>
      <vt:lpstr>O webu</vt:lpstr>
      <vt:lpstr>O webu</vt:lpstr>
      <vt:lpstr>O webu</vt:lpstr>
      <vt:lpstr>O webu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2022</dc:title>
  <dc:creator>Natálie Zlatníková</dc:creator>
  <cp:lastModifiedBy>Natálie Zlatníková</cp:lastModifiedBy>
  <cp:revision>1</cp:revision>
  <dcterms:created xsi:type="dcterms:W3CDTF">2022-10-13T13:37:50Z</dcterms:created>
  <dcterms:modified xsi:type="dcterms:W3CDTF">2022-10-13T14:30:33Z</dcterms:modified>
</cp:coreProperties>
</file>