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8DD19-B0B3-48D2-879F-A4E50BE495C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4E0D18E2-7F98-4DB0-B570-B5C693AAA205}">
      <dgm:prSet phldrT="[Text]"/>
      <dgm:spPr/>
      <dgm:t>
        <a:bodyPr/>
        <a:lstStyle/>
        <a:p>
          <a:r>
            <a:rPr lang="cs-CZ" dirty="0"/>
            <a:t>Návrh projektu</a:t>
          </a:r>
        </a:p>
      </dgm:t>
    </dgm:pt>
    <dgm:pt modelId="{6F3ECB24-2658-4415-AB48-7AF80DFB08F5}" type="parTrans" cxnId="{B58FAC36-A078-425A-8815-BA316813256D}">
      <dgm:prSet/>
      <dgm:spPr/>
      <dgm:t>
        <a:bodyPr/>
        <a:lstStyle/>
        <a:p>
          <a:endParaRPr lang="cs-CZ"/>
        </a:p>
      </dgm:t>
    </dgm:pt>
    <dgm:pt modelId="{F14AF2CA-63F5-4559-B653-084AD315A7C7}" type="sibTrans" cxnId="{B58FAC36-A078-425A-8815-BA316813256D}">
      <dgm:prSet/>
      <dgm:spPr/>
      <dgm:t>
        <a:bodyPr/>
        <a:lstStyle/>
        <a:p>
          <a:endParaRPr lang="cs-CZ"/>
        </a:p>
      </dgm:t>
    </dgm:pt>
    <dgm:pt modelId="{E6A78340-F36F-47A0-9C80-31F8925206E2}">
      <dgm:prSet/>
      <dgm:spPr/>
      <dgm:t>
        <a:bodyPr/>
        <a:lstStyle/>
        <a:p>
          <a:r>
            <a:rPr lang="cs-CZ"/>
            <a:t>Sestrojení web-serveru</a:t>
          </a:r>
          <a:endParaRPr lang="cs-CZ" dirty="0"/>
        </a:p>
      </dgm:t>
    </dgm:pt>
    <dgm:pt modelId="{02D2D571-07E5-46DE-BE2F-C95A1047F45B}" type="parTrans" cxnId="{67494DE3-AF7A-4E15-89BC-5E750FED6840}">
      <dgm:prSet/>
      <dgm:spPr/>
      <dgm:t>
        <a:bodyPr/>
        <a:lstStyle/>
        <a:p>
          <a:endParaRPr lang="cs-CZ"/>
        </a:p>
      </dgm:t>
    </dgm:pt>
    <dgm:pt modelId="{C3DA7374-2920-4E69-9584-EEB3739808CE}" type="sibTrans" cxnId="{67494DE3-AF7A-4E15-89BC-5E750FED6840}">
      <dgm:prSet/>
      <dgm:spPr/>
      <dgm:t>
        <a:bodyPr/>
        <a:lstStyle/>
        <a:p>
          <a:endParaRPr lang="cs-CZ"/>
        </a:p>
      </dgm:t>
    </dgm:pt>
    <dgm:pt modelId="{8D3195FC-8EE1-4DF0-96BC-B57378F345AF}">
      <dgm:prSet/>
      <dgm:spPr/>
      <dgm:t>
        <a:bodyPr/>
        <a:lstStyle/>
        <a:p>
          <a:r>
            <a:rPr lang="cs-CZ"/>
            <a:t>Přečtení a zpracování dat</a:t>
          </a:r>
          <a:endParaRPr lang="cs-CZ" dirty="0"/>
        </a:p>
      </dgm:t>
    </dgm:pt>
    <dgm:pt modelId="{33D03E64-4700-48A1-87C4-61A2FFE1DC76}" type="parTrans" cxnId="{1B19A999-C389-436E-BF6D-5F50D49A81BC}">
      <dgm:prSet/>
      <dgm:spPr/>
      <dgm:t>
        <a:bodyPr/>
        <a:lstStyle/>
        <a:p>
          <a:endParaRPr lang="cs-CZ"/>
        </a:p>
      </dgm:t>
    </dgm:pt>
    <dgm:pt modelId="{2BD69A47-5231-44A0-A391-BE3191041F9C}" type="sibTrans" cxnId="{1B19A999-C389-436E-BF6D-5F50D49A81BC}">
      <dgm:prSet/>
      <dgm:spPr/>
      <dgm:t>
        <a:bodyPr/>
        <a:lstStyle/>
        <a:p>
          <a:endParaRPr lang="cs-CZ"/>
        </a:p>
      </dgm:t>
    </dgm:pt>
    <dgm:pt modelId="{036E916F-A11E-4E4A-BA37-AC0B9B17C06D}">
      <dgm:prSet/>
      <dgm:spPr/>
      <dgm:t>
        <a:bodyPr/>
        <a:lstStyle/>
        <a:p>
          <a:r>
            <a:rPr lang="cs-CZ"/>
            <a:t>Generace Google API</a:t>
          </a:r>
          <a:endParaRPr lang="cs-CZ" dirty="0"/>
        </a:p>
      </dgm:t>
    </dgm:pt>
    <dgm:pt modelId="{A58119D1-A02F-4ACC-8775-3DAD69D46196}" type="parTrans" cxnId="{1CFCFB40-6C8E-4997-8798-AA5D1302FFEA}">
      <dgm:prSet/>
      <dgm:spPr/>
      <dgm:t>
        <a:bodyPr/>
        <a:lstStyle/>
        <a:p>
          <a:endParaRPr lang="cs-CZ"/>
        </a:p>
      </dgm:t>
    </dgm:pt>
    <dgm:pt modelId="{C894098C-71A6-4CE0-B5BC-99D7F38AEF80}" type="sibTrans" cxnId="{1CFCFB40-6C8E-4997-8798-AA5D1302FFEA}">
      <dgm:prSet/>
      <dgm:spPr/>
      <dgm:t>
        <a:bodyPr/>
        <a:lstStyle/>
        <a:p>
          <a:endParaRPr lang="cs-CZ"/>
        </a:p>
      </dgm:t>
    </dgm:pt>
    <dgm:pt modelId="{2A16B77B-146F-496A-A46B-40EB157B45D7}">
      <dgm:prSet/>
      <dgm:spPr/>
      <dgm:t>
        <a:bodyPr/>
        <a:lstStyle/>
        <a:p>
          <a:r>
            <a:rPr lang="cs-CZ"/>
            <a:t>Zpracování stránky</a:t>
          </a:r>
          <a:endParaRPr lang="cs-CZ" dirty="0"/>
        </a:p>
      </dgm:t>
    </dgm:pt>
    <dgm:pt modelId="{528ACEF1-E306-49B6-9882-B8E28F06668A}" type="parTrans" cxnId="{CF9992B9-3266-48C5-B216-9CB8B7333BE1}">
      <dgm:prSet/>
      <dgm:spPr/>
      <dgm:t>
        <a:bodyPr/>
        <a:lstStyle/>
        <a:p>
          <a:endParaRPr lang="cs-CZ"/>
        </a:p>
      </dgm:t>
    </dgm:pt>
    <dgm:pt modelId="{93902785-7221-4964-B8FC-027B0693123C}" type="sibTrans" cxnId="{CF9992B9-3266-48C5-B216-9CB8B7333BE1}">
      <dgm:prSet/>
      <dgm:spPr/>
      <dgm:t>
        <a:bodyPr/>
        <a:lstStyle/>
        <a:p>
          <a:endParaRPr lang="cs-CZ"/>
        </a:p>
      </dgm:t>
    </dgm:pt>
    <dgm:pt modelId="{9921B5FD-132A-4076-85A8-1AFBFA620066}" type="pres">
      <dgm:prSet presAssocID="{A3F8DD19-B0B3-48D2-879F-A4E50BE495CB}" presName="rootnode" presStyleCnt="0">
        <dgm:presLayoutVars>
          <dgm:chMax/>
          <dgm:chPref/>
          <dgm:dir/>
          <dgm:animLvl val="lvl"/>
        </dgm:presLayoutVars>
      </dgm:prSet>
      <dgm:spPr/>
    </dgm:pt>
    <dgm:pt modelId="{117D16B6-ECF2-4E5C-ADF3-BC2659456909}" type="pres">
      <dgm:prSet presAssocID="{4E0D18E2-7F98-4DB0-B570-B5C693AAA205}" presName="composite" presStyleCnt="0"/>
      <dgm:spPr/>
    </dgm:pt>
    <dgm:pt modelId="{EAA7D730-9C3B-4299-A257-5AE1ED0FAAEC}" type="pres">
      <dgm:prSet presAssocID="{4E0D18E2-7F98-4DB0-B570-B5C693AAA205}" presName="bentUpArrow1" presStyleLbl="alignImgPlace1" presStyleIdx="0" presStyleCnt="4"/>
      <dgm:spPr/>
    </dgm:pt>
    <dgm:pt modelId="{D68DC15F-530D-45B3-A2BA-170FCA1359DA}" type="pres">
      <dgm:prSet presAssocID="{4E0D18E2-7F98-4DB0-B570-B5C693AAA20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1B637D8-46B1-4BCF-A42A-A0A8E87ACAFB}" type="pres">
      <dgm:prSet presAssocID="{4E0D18E2-7F98-4DB0-B570-B5C693AAA20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0326CA8-CF9A-4AFD-9E03-0F1AA7DC50E9}" type="pres">
      <dgm:prSet presAssocID="{F14AF2CA-63F5-4559-B653-084AD315A7C7}" presName="sibTrans" presStyleCnt="0"/>
      <dgm:spPr/>
    </dgm:pt>
    <dgm:pt modelId="{6D346872-E314-4EF7-A584-2D3438332198}" type="pres">
      <dgm:prSet presAssocID="{E6A78340-F36F-47A0-9C80-31F8925206E2}" presName="composite" presStyleCnt="0"/>
      <dgm:spPr/>
    </dgm:pt>
    <dgm:pt modelId="{16D5C6A3-6023-4F5E-8140-DA8576D61B38}" type="pres">
      <dgm:prSet presAssocID="{E6A78340-F36F-47A0-9C80-31F8925206E2}" presName="bentUpArrow1" presStyleLbl="alignImgPlace1" presStyleIdx="1" presStyleCnt="4"/>
      <dgm:spPr/>
    </dgm:pt>
    <dgm:pt modelId="{1FD1D38B-F6EB-49E5-AEC3-2E2F29B77A42}" type="pres">
      <dgm:prSet presAssocID="{E6A78340-F36F-47A0-9C80-31F8925206E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7D2AFCF-5A37-42A7-A396-2CB56A6D3768}" type="pres">
      <dgm:prSet presAssocID="{E6A78340-F36F-47A0-9C80-31F8925206E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FF2D68D-1BFF-43F7-B42C-2A474A029D89}" type="pres">
      <dgm:prSet presAssocID="{C3DA7374-2920-4E69-9584-EEB3739808CE}" presName="sibTrans" presStyleCnt="0"/>
      <dgm:spPr/>
    </dgm:pt>
    <dgm:pt modelId="{EC00A736-10B6-4056-871A-0EC419114FD5}" type="pres">
      <dgm:prSet presAssocID="{8D3195FC-8EE1-4DF0-96BC-B57378F345AF}" presName="composite" presStyleCnt="0"/>
      <dgm:spPr/>
    </dgm:pt>
    <dgm:pt modelId="{944EF500-1193-4B25-823B-0EF649382E1B}" type="pres">
      <dgm:prSet presAssocID="{8D3195FC-8EE1-4DF0-96BC-B57378F345AF}" presName="bentUpArrow1" presStyleLbl="alignImgPlace1" presStyleIdx="2" presStyleCnt="4"/>
      <dgm:spPr/>
    </dgm:pt>
    <dgm:pt modelId="{7DF1E660-C9D0-4EFB-9639-D199704A113E}" type="pres">
      <dgm:prSet presAssocID="{8D3195FC-8EE1-4DF0-96BC-B57378F345AF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7DF2A9DA-EFBC-4247-9115-8BEAE6EFC630}" type="pres">
      <dgm:prSet presAssocID="{8D3195FC-8EE1-4DF0-96BC-B57378F345A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8F8AE5E-4433-40C3-8544-E1B688FA602D}" type="pres">
      <dgm:prSet presAssocID="{2BD69A47-5231-44A0-A391-BE3191041F9C}" presName="sibTrans" presStyleCnt="0"/>
      <dgm:spPr/>
    </dgm:pt>
    <dgm:pt modelId="{EFCD2B96-136C-4CE8-BF63-5CAC20ABAD7A}" type="pres">
      <dgm:prSet presAssocID="{036E916F-A11E-4E4A-BA37-AC0B9B17C06D}" presName="composite" presStyleCnt="0"/>
      <dgm:spPr/>
    </dgm:pt>
    <dgm:pt modelId="{6C6BB0CF-D88B-4A44-AAC2-AC943EDF122A}" type="pres">
      <dgm:prSet presAssocID="{036E916F-A11E-4E4A-BA37-AC0B9B17C06D}" presName="bentUpArrow1" presStyleLbl="alignImgPlace1" presStyleIdx="3" presStyleCnt="4"/>
      <dgm:spPr/>
    </dgm:pt>
    <dgm:pt modelId="{F18379BF-F786-4852-9C47-F892613F8604}" type="pres">
      <dgm:prSet presAssocID="{036E916F-A11E-4E4A-BA37-AC0B9B17C06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534C7C87-62B8-4F73-8ADE-AECB62E85B41}" type="pres">
      <dgm:prSet presAssocID="{036E916F-A11E-4E4A-BA37-AC0B9B17C06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A54C28C-DD33-4568-8DD2-B83CE9EB7DE6}" type="pres">
      <dgm:prSet presAssocID="{C894098C-71A6-4CE0-B5BC-99D7F38AEF80}" presName="sibTrans" presStyleCnt="0"/>
      <dgm:spPr/>
    </dgm:pt>
    <dgm:pt modelId="{052A273C-8F5A-484F-936B-96E74AEF785F}" type="pres">
      <dgm:prSet presAssocID="{2A16B77B-146F-496A-A46B-40EB157B45D7}" presName="composite" presStyleCnt="0"/>
      <dgm:spPr/>
    </dgm:pt>
    <dgm:pt modelId="{EEDC985F-9A15-4D74-80E2-774162FFD2D3}" type="pres">
      <dgm:prSet presAssocID="{2A16B77B-146F-496A-A46B-40EB157B45D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ED310B-7F53-4376-8736-CD5D6BD381AB}" type="presOf" srcId="{8D3195FC-8EE1-4DF0-96BC-B57378F345AF}" destId="{7DF1E660-C9D0-4EFB-9639-D199704A113E}" srcOrd="0" destOrd="0" presId="urn:microsoft.com/office/officeart/2005/8/layout/StepDownProcess"/>
    <dgm:cxn modelId="{8D5DC226-ECE8-4416-B0FB-DF2F21CA6BA0}" type="presOf" srcId="{E6A78340-F36F-47A0-9C80-31F8925206E2}" destId="{1FD1D38B-F6EB-49E5-AEC3-2E2F29B77A42}" srcOrd="0" destOrd="0" presId="urn:microsoft.com/office/officeart/2005/8/layout/StepDownProcess"/>
    <dgm:cxn modelId="{B58FAC36-A078-425A-8815-BA316813256D}" srcId="{A3F8DD19-B0B3-48D2-879F-A4E50BE495CB}" destId="{4E0D18E2-7F98-4DB0-B570-B5C693AAA205}" srcOrd="0" destOrd="0" parTransId="{6F3ECB24-2658-4415-AB48-7AF80DFB08F5}" sibTransId="{F14AF2CA-63F5-4559-B653-084AD315A7C7}"/>
    <dgm:cxn modelId="{1CFCFB40-6C8E-4997-8798-AA5D1302FFEA}" srcId="{A3F8DD19-B0B3-48D2-879F-A4E50BE495CB}" destId="{036E916F-A11E-4E4A-BA37-AC0B9B17C06D}" srcOrd="3" destOrd="0" parTransId="{A58119D1-A02F-4ACC-8775-3DAD69D46196}" sibTransId="{C894098C-71A6-4CE0-B5BC-99D7F38AEF80}"/>
    <dgm:cxn modelId="{8B7C7241-9A15-44A1-B8D6-7FF7F3676A5F}" type="presOf" srcId="{2A16B77B-146F-496A-A46B-40EB157B45D7}" destId="{EEDC985F-9A15-4D74-80E2-774162FFD2D3}" srcOrd="0" destOrd="0" presId="urn:microsoft.com/office/officeart/2005/8/layout/StepDownProcess"/>
    <dgm:cxn modelId="{1B19A999-C389-436E-BF6D-5F50D49A81BC}" srcId="{A3F8DD19-B0B3-48D2-879F-A4E50BE495CB}" destId="{8D3195FC-8EE1-4DF0-96BC-B57378F345AF}" srcOrd="2" destOrd="0" parTransId="{33D03E64-4700-48A1-87C4-61A2FFE1DC76}" sibTransId="{2BD69A47-5231-44A0-A391-BE3191041F9C}"/>
    <dgm:cxn modelId="{789E15B1-AA7D-4AF3-B18B-9D41DB736898}" type="presOf" srcId="{4E0D18E2-7F98-4DB0-B570-B5C693AAA205}" destId="{D68DC15F-530D-45B3-A2BA-170FCA1359DA}" srcOrd="0" destOrd="0" presId="urn:microsoft.com/office/officeart/2005/8/layout/StepDownProcess"/>
    <dgm:cxn modelId="{B2622FB3-DCA8-4BF5-91BF-F58A9703A4B8}" type="presOf" srcId="{A3F8DD19-B0B3-48D2-879F-A4E50BE495CB}" destId="{9921B5FD-132A-4076-85A8-1AFBFA620066}" srcOrd="0" destOrd="0" presId="urn:microsoft.com/office/officeart/2005/8/layout/StepDownProcess"/>
    <dgm:cxn modelId="{CF9992B9-3266-48C5-B216-9CB8B7333BE1}" srcId="{A3F8DD19-B0B3-48D2-879F-A4E50BE495CB}" destId="{2A16B77B-146F-496A-A46B-40EB157B45D7}" srcOrd="4" destOrd="0" parTransId="{528ACEF1-E306-49B6-9882-B8E28F06668A}" sibTransId="{93902785-7221-4964-B8FC-027B0693123C}"/>
    <dgm:cxn modelId="{67494DE3-AF7A-4E15-89BC-5E750FED6840}" srcId="{A3F8DD19-B0B3-48D2-879F-A4E50BE495CB}" destId="{E6A78340-F36F-47A0-9C80-31F8925206E2}" srcOrd="1" destOrd="0" parTransId="{02D2D571-07E5-46DE-BE2F-C95A1047F45B}" sibTransId="{C3DA7374-2920-4E69-9584-EEB3739808CE}"/>
    <dgm:cxn modelId="{692271EA-A1D2-49D0-9E09-3D9AD185320C}" type="presOf" srcId="{036E916F-A11E-4E4A-BA37-AC0B9B17C06D}" destId="{F18379BF-F786-4852-9C47-F892613F8604}" srcOrd="0" destOrd="0" presId="urn:microsoft.com/office/officeart/2005/8/layout/StepDownProcess"/>
    <dgm:cxn modelId="{D39D29D6-D0B6-4F7E-90C5-8DFF4994B257}" type="presParOf" srcId="{9921B5FD-132A-4076-85A8-1AFBFA620066}" destId="{117D16B6-ECF2-4E5C-ADF3-BC2659456909}" srcOrd="0" destOrd="0" presId="urn:microsoft.com/office/officeart/2005/8/layout/StepDownProcess"/>
    <dgm:cxn modelId="{9BC4CFE0-9008-40B4-88EE-63A08A5DB1AB}" type="presParOf" srcId="{117D16B6-ECF2-4E5C-ADF3-BC2659456909}" destId="{EAA7D730-9C3B-4299-A257-5AE1ED0FAAEC}" srcOrd="0" destOrd="0" presId="urn:microsoft.com/office/officeart/2005/8/layout/StepDownProcess"/>
    <dgm:cxn modelId="{119A1E44-5466-438B-AE20-429C42D5A50C}" type="presParOf" srcId="{117D16B6-ECF2-4E5C-ADF3-BC2659456909}" destId="{D68DC15F-530D-45B3-A2BA-170FCA1359DA}" srcOrd="1" destOrd="0" presId="urn:microsoft.com/office/officeart/2005/8/layout/StepDownProcess"/>
    <dgm:cxn modelId="{6BBA9871-2CB3-441D-8C2C-E8C261B94C41}" type="presParOf" srcId="{117D16B6-ECF2-4E5C-ADF3-BC2659456909}" destId="{B1B637D8-46B1-4BCF-A42A-A0A8E87ACAFB}" srcOrd="2" destOrd="0" presId="urn:microsoft.com/office/officeart/2005/8/layout/StepDownProcess"/>
    <dgm:cxn modelId="{6324358E-B999-4191-9212-2A8A203CD3F0}" type="presParOf" srcId="{9921B5FD-132A-4076-85A8-1AFBFA620066}" destId="{80326CA8-CF9A-4AFD-9E03-0F1AA7DC50E9}" srcOrd="1" destOrd="0" presId="urn:microsoft.com/office/officeart/2005/8/layout/StepDownProcess"/>
    <dgm:cxn modelId="{B660A793-EA93-444C-B02E-27756AE4491E}" type="presParOf" srcId="{9921B5FD-132A-4076-85A8-1AFBFA620066}" destId="{6D346872-E314-4EF7-A584-2D3438332198}" srcOrd="2" destOrd="0" presId="urn:microsoft.com/office/officeart/2005/8/layout/StepDownProcess"/>
    <dgm:cxn modelId="{6BA6AE17-2CD0-407A-99CB-AD55524A41BA}" type="presParOf" srcId="{6D346872-E314-4EF7-A584-2D3438332198}" destId="{16D5C6A3-6023-4F5E-8140-DA8576D61B38}" srcOrd="0" destOrd="0" presId="urn:microsoft.com/office/officeart/2005/8/layout/StepDownProcess"/>
    <dgm:cxn modelId="{69B6B048-5DE7-40FD-9881-F35AC59D5983}" type="presParOf" srcId="{6D346872-E314-4EF7-A584-2D3438332198}" destId="{1FD1D38B-F6EB-49E5-AEC3-2E2F29B77A42}" srcOrd="1" destOrd="0" presId="urn:microsoft.com/office/officeart/2005/8/layout/StepDownProcess"/>
    <dgm:cxn modelId="{6FBFDACC-D6E6-4712-8BC7-C1BC4E11E2A0}" type="presParOf" srcId="{6D346872-E314-4EF7-A584-2D3438332198}" destId="{A7D2AFCF-5A37-42A7-A396-2CB56A6D3768}" srcOrd="2" destOrd="0" presId="urn:microsoft.com/office/officeart/2005/8/layout/StepDownProcess"/>
    <dgm:cxn modelId="{EE36EADC-0A22-4EFA-A51B-E496B982FCC6}" type="presParOf" srcId="{9921B5FD-132A-4076-85A8-1AFBFA620066}" destId="{3FF2D68D-1BFF-43F7-B42C-2A474A029D89}" srcOrd="3" destOrd="0" presId="urn:microsoft.com/office/officeart/2005/8/layout/StepDownProcess"/>
    <dgm:cxn modelId="{E60C4D6A-935A-460F-9FAD-9A7FBAFF7C35}" type="presParOf" srcId="{9921B5FD-132A-4076-85A8-1AFBFA620066}" destId="{EC00A736-10B6-4056-871A-0EC419114FD5}" srcOrd="4" destOrd="0" presId="urn:microsoft.com/office/officeart/2005/8/layout/StepDownProcess"/>
    <dgm:cxn modelId="{6F8A7D71-0AD9-4590-B0F2-A136CC0BAD13}" type="presParOf" srcId="{EC00A736-10B6-4056-871A-0EC419114FD5}" destId="{944EF500-1193-4B25-823B-0EF649382E1B}" srcOrd="0" destOrd="0" presId="urn:microsoft.com/office/officeart/2005/8/layout/StepDownProcess"/>
    <dgm:cxn modelId="{381402D7-8EB0-4041-9CFC-D75AC7AF081D}" type="presParOf" srcId="{EC00A736-10B6-4056-871A-0EC419114FD5}" destId="{7DF1E660-C9D0-4EFB-9639-D199704A113E}" srcOrd="1" destOrd="0" presId="urn:microsoft.com/office/officeart/2005/8/layout/StepDownProcess"/>
    <dgm:cxn modelId="{AD06C7EF-5059-476F-B23E-111B532DB37B}" type="presParOf" srcId="{EC00A736-10B6-4056-871A-0EC419114FD5}" destId="{7DF2A9DA-EFBC-4247-9115-8BEAE6EFC630}" srcOrd="2" destOrd="0" presId="urn:microsoft.com/office/officeart/2005/8/layout/StepDownProcess"/>
    <dgm:cxn modelId="{C4041C05-509B-425B-84B2-227BD2D41B8A}" type="presParOf" srcId="{9921B5FD-132A-4076-85A8-1AFBFA620066}" destId="{A8F8AE5E-4433-40C3-8544-E1B688FA602D}" srcOrd="5" destOrd="0" presId="urn:microsoft.com/office/officeart/2005/8/layout/StepDownProcess"/>
    <dgm:cxn modelId="{0E30A763-6C75-42F5-8024-99979F846118}" type="presParOf" srcId="{9921B5FD-132A-4076-85A8-1AFBFA620066}" destId="{EFCD2B96-136C-4CE8-BF63-5CAC20ABAD7A}" srcOrd="6" destOrd="0" presId="urn:microsoft.com/office/officeart/2005/8/layout/StepDownProcess"/>
    <dgm:cxn modelId="{AC68C0EA-0096-424D-A174-0322F6D5BF15}" type="presParOf" srcId="{EFCD2B96-136C-4CE8-BF63-5CAC20ABAD7A}" destId="{6C6BB0CF-D88B-4A44-AAC2-AC943EDF122A}" srcOrd="0" destOrd="0" presId="urn:microsoft.com/office/officeart/2005/8/layout/StepDownProcess"/>
    <dgm:cxn modelId="{869D35C5-3B89-4A99-A757-9885BAFF354D}" type="presParOf" srcId="{EFCD2B96-136C-4CE8-BF63-5CAC20ABAD7A}" destId="{F18379BF-F786-4852-9C47-F892613F8604}" srcOrd="1" destOrd="0" presId="urn:microsoft.com/office/officeart/2005/8/layout/StepDownProcess"/>
    <dgm:cxn modelId="{F132A562-FA09-4452-8507-186FB58BA418}" type="presParOf" srcId="{EFCD2B96-136C-4CE8-BF63-5CAC20ABAD7A}" destId="{534C7C87-62B8-4F73-8ADE-AECB62E85B41}" srcOrd="2" destOrd="0" presId="urn:microsoft.com/office/officeart/2005/8/layout/StepDownProcess"/>
    <dgm:cxn modelId="{B8EEAFDD-8A8B-4917-A374-7AA6C183950E}" type="presParOf" srcId="{9921B5FD-132A-4076-85A8-1AFBFA620066}" destId="{3A54C28C-DD33-4568-8DD2-B83CE9EB7DE6}" srcOrd="7" destOrd="0" presId="urn:microsoft.com/office/officeart/2005/8/layout/StepDownProcess"/>
    <dgm:cxn modelId="{1B82389B-26F5-4887-A995-C47F6F09AD46}" type="presParOf" srcId="{9921B5FD-132A-4076-85A8-1AFBFA620066}" destId="{052A273C-8F5A-484F-936B-96E74AEF785F}" srcOrd="8" destOrd="0" presId="urn:microsoft.com/office/officeart/2005/8/layout/StepDownProcess"/>
    <dgm:cxn modelId="{6738B7B7-DB5E-4F59-801C-074ED42A40F6}" type="presParOf" srcId="{052A273C-8F5A-484F-936B-96E74AEF785F}" destId="{EEDC985F-9A15-4D74-80E2-774162FFD2D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B7FD7-051E-4CDD-884C-5ACDD52A08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58AD618-4A44-46FA-8866-DBA05A99F97A}">
      <dgm:prSet phldrT="[Text]"/>
      <dgm:spPr/>
      <dgm:t>
        <a:bodyPr/>
        <a:lstStyle/>
        <a:p>
          <a:r>
            <a:rPr lang="cs-CZ" dirty="0"/>
            <a:t>Návrh webové stránky</a:t>
          </a:r>
        </a:p>
      </dgm:t>
    </dgm:pt>
    <dgm:pt modelId="{F58E4483-F80A-401D-96AE-D5E96DC85FF9}" type="parTrans" cxnId="{081A92D7-458A-438D-8453-C60195AEDB49}">
      <dgm:prSet/>
      <dgm:spPr/>
      <dgm:t>
        <a:bodyPr/>
        <a:lstStyle/>
        <a:p>
          <a:endParaRPr lang="cs-CZ"/>
        </a:p>
      </dgm:t>
    </dgm:pt>
    <dgm:pt modelId="{5F3DC89D-A991-4515-BD50-E2EC652E0A31}" type="sibTrans" cxnId="{081A92D7-458A-438D-8453-C60195AEDB49}">
      <dgm:prSet/>
      <dgm:spPr/>
      <dgm:t>
        <a:bodyPr/>
        <a:lstStyle/>
        <a:p>
          <a:endParaRPr lang="cs-CZ"/>
        </a:p>
      </dgm:t>
    </dgm:pt>
    <dgm:pt modelId="{BDDA7199-BEBB-4DF5-8860-30A727773DDB}">
      <dgm:prSet/>
      <dgm:spPr/>
      <dgm:t>
        <a:bodyPr/>
        <a:lstStyle/>
        <a:p>
          <a:r>
            <a:rPr lang="cs-CZ"/>
            <a:t>Seznam nemovitostí na prodej v HK</a:t>
          </a:r>
          <a:endParaRPr lang="cs-CZ" dirty="0"/>
        </a:p>
      </dgm:t>
    </dgm:pt>
    <dgm:pt modelId="{04E592FE-AFA9-428A-B9EE-CDE33712BB0D}" type="parTrans" cxnId="{F7F3E6E6-1CC4-4088-9AA0-1A32F45C1556}">
      <dgm:prSet/>
      <dgm:spPr/>
      <dgm:t>
        <a:bodyPr/>
        <a:lstStyle/>
        <a:p>
          <a:endParaRPr lang="cs-CZ"/>
        </a:p>
      </dgm:t>
    </dgm:pt>
    <dgm:pt modelId="{E1306CC1-B5B1-4C5F-AB75-384975CD3640}" type="sibTrans" cxnId="{F7F3E6E6-1CC4-4088-9AA0-1A32F45C1556}">
      <dgm:prSet/>
      <dgm:spPr/>
      <dgm:t>
        <a:bodyPr/>
        <a:lstStyle/>
        <a:p>
          <a:endParaRPr lang="cs-CZ"/>
        </a:p>
      </dgm:t>
    </dgm:pt>
    <dgm:pt modelId="{EADE58DB-8055-481D-890C-353C10463082}">
      <dgm:prSet/>
      <dgm:spPr/>
      <dgm:t>
        <a:bodyPr/>
        <a:lstStyle/>
        <a:p>
          <a:r>
            <a:rPr lang="cs-CZ"/>
            <a:t>Interaktivní mapa HK</a:t>
          </a:r>
          <a:endParaRPr lang="cs-CZ" dirty="0"/>
        </a:p>
      </dgm:t>
    </dgm:pt>
    <dgm:pt modelId="{905BC31C-13C2-4B11-BCFF-EC98B1DC430D}" type="parTrans" cxnId="{8BBB33DB-E069-45A1-B664-F43329174B27}">
      <dgm:prSet/>
      <dgm:spPr/>
      <dgm:t>
        <a:bodyPr/>
        <a:lstStyle/>
        <a:p>
          <a:endParaRPr lang="cs-CZ"/>
        </a:p>
      </dgm:t>
    </dgm:pt>
    <dgm:pt modelId="{61E3F9D5-BD90-46B2-9F41-0048A10879DA}" type="sibTrans" cxnId="{8BBB33DB-E069-45A1-B664-F43329174B27}">
      <dgm:prSet/>
      <dgm:spPr/>
      <dgm:t>
        <a:bodyPr/>
        <a:lstStyle/>
        <a:p>
          <a:endParaRPr lang="cs-CZ"/>
        </a:p>
      </dgm:t>
    </dgm:pt>
    <dgm:pt modelId="{59C22B34-CBA1-4E2E-980B-BE124783E518}" type="pres">
      <dgm:prSet presAssocID="{3F1B7FD7-051E-4CDD-884C-5ACDD52A084C}" presName="linear" presStyleCnt="0">
        <dgm:presLayoutVars>
          <dgm:animLvl val="lvl"/>
          <dgm:resizeHandles val="exact"/>
        </dgm:presLayoutVars>
      </dgm:prSet>
      <dgm:spPr/>
    </dgm:pt>
    <dgm:pt modelId="{E50B8E88-2FD4-4CBD-B644-729A792FBE3E}" type="pres">
      <dgm:prSet presAssocID="{358AD618-4A44-46FA-8866-DBA05A99F9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63F8DF-A627-4C48-A586-ECDACF196972}" type="pres">
      <dgm:prSet presAssocID="{5F3DC89D-A991-4515-BD50-E2EC652E0A31}" presName="spacer" presStyleCnt="0"/>
      <dgm:spPr/>
    </dgm:pt>
    <dgm:pt modelId="{462F5FE4-A255-4532-BD6C-8D30053F859C}" type="pres">
      <dgm:prSet presAssocID="{BDDA7199-BEBB-4DF5-8860-30A727773D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B03534-87F5-4CB3-A465-C21C44A4FA11}" type="pres">
      <dgm:prSet presAssocID="{E1306CC1-B5B1-4C5F-AB75-384975CD3640}" presName="spacer" presStyleCnt="0"/>
      <dgm:spPr/>
    </dgm:pt>
    <dgm:pt modelId="{0CE1AC4B-5E7C-43FB-A902-7CB0A3621CE6}" type="pres">
      <dgm:prSet presAssocID="{EADE58DB-8055-481D-890C-353C104630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D83222-51E5-408D-9D36-3B67504C5B40}" type="presOf" srcId="{EADE58DB-8055-481D-890C-353C10463082}" destId="{0CE1AC4B-5E7C-43FB-A902-7CB0A3621CE6}" srcOrd="0" destOrd="0" presId="urn:microsoft.com/office/officeart/2005/8/layout/vList2"/>
    <dgm:cxn modelId="{42305142-ECE2-426C-B442-726F418BDBAE}" type="presOf" srcId="{3F1B7FD7-051E-4CDD-884C-5ACDD52A084C}" destId="{59C22B34-CBA1-4E2E-980B-BE124783E518}" srcOrd="0" destOrd="0" presId="urn:microsoft.com/office/officeart/2005/8/layout/vList2"/>
    <dgm:cxn modelId="{5899E351-B8F0-4917-9F74-2CF5B018018B}" type="presOf" srcId="{BDDA7199-BEBB-4DF5-8860-30A727773DDB}" destId="{462F5FE4-A255-4532-BD6C-8D30053F859C}" srcOrd="0" destOrd="0" presId="urn:microsoft.com/office/officeart/2005/8/layout/vList2"/>
    <dgm:cxn modelId="{B1E006C1-00D8-49B2-BFCD-77520D5A85FF}" type="presOf" srcId="{358AD618-4A44-46FA-8866-DBA05A99F97A}" destId="{E50B8E88-2FD4-4CBD-B644-729A792FBE3E}" srcOrd="0" destOrd="0" presId="urn:microsoft.com/office/officeart/2005/8/layout/vList2"/>
    <dgm:cxn modelId="{081A92D7-458A-438D-8453-C60195AEDB49}" srcId="{3F1B7FD7-051E-4CDD-884C-5ACDD52A084C}" destId="{358AD618-4A44-46FA-8866-DBA05A99F97A}" srcOrd="0" destOrd="0" parTransId="{F58E4483-F80A-401D-96AE-D5E96DC85FF9}" sibTransId="{5F3DC89D-A991-4515-BD50-E2EC652E0A31}"/>
    <dgm:cxn modelId="{8BBB33DB-E069-45A1-B664-F43329174B27}" srcId="{3F1B7FD7-051E-4CDD-884C-5ACDD52A084C}" destId="{EADE58DB-8055-481D-890C-353C10463082}" srcOrd="2" destOrd="0" parTransId="{905BC31C-13C2-4B11-BCFF-EC98B1DC430D}" sibTransId="{61E3F9D5-BD90-46B2-9F41-0048A10879DA}"/>
    <dgm:cxn modelId="{F7F3E6E6-1CC4-4088-9AA0-1A32F45C1556}" srcId="{3F1B7FD7-051E-4CDD-884C-5ACDD52A084C}" destId="{BDDA7199-BEBB-4DF5-8860-30A727773DDB}" srcOrd="1" destOrd="0" parTransId="{04E592FE-AFA9-428A-B9EE-CDE33712BB0D}" sibTransId="{E1306CC1-B5B1-4C5F-AB75-384975CD3640}"/>
    <dgm:cxn modelId="{80D3DDE9-7E4B-4DA4-986F-19F08975770D}" type="presParOf" srcId="{59C22B34-CBA1-4E2E-980B-BE124783E518}" destId="{E50B8E88-2FD4-4CBD-B644-729A792FBE3E}" srcOrd="0" destOrd="0" presId="urn:microsoft.com/office/officeart/2005/8/layout/vList2"/>
    <dgm:cxn modelId="{2C9A9105-E859-4EA2-8FC9-434D7BF7855E}" type="presParOf" srcId="{59C22B34-CBA1-4E2E-980B-BE124783E518}" destId="{6A63F8DF-A627-4C48-A586-ECDACF196972}" srcOrd="1" destOrd="0" presId="urn:microsoft.com/office/officeart/2005/8/layout/vList2"/>
    <dgm:cxn modelId="{7A46FFDF-9DDB-410E-8537-6FC2FC1E6506}" type="presParOf" srcId="{59C22B34-CBA1-4E2E-980B-BE124783E518}" destId="{462F5FE4-A255-4532-BD6C-8D30053F859C}" srcOrd="2" destOrd="0" presId="urn:microsoft.com/office/officeart/2005/8/layout/vList2"/>
    <dgm:cxn modelId="{8A6FE04D-4E15-49AA-8E4B-6D0CE7462555}" type="presParOf" srcId="{59C22B34-CBA1-4E2E-980B-BE124783E518}" destId="{A2B03534-87F5-4CB3-A465-C21C44A4FA11}" srcOrd="3" destOrd="0" presId="urn:microsoft.com/office/officeart/2005/8/layout/vList2"/>
    <dgm:cxn modelId="{5B7FF87B-1291-482B-B713-0CC2435DC7BE}" type="presParOf" srcId="{59C22B34-CBA1-4E2E-980B-BE124783E518}" destId="{0CE1AC4B-5E7C-43FB-A902-7CB0A3621C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A824E-1984-442C-90CE-2203BBBA9A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814362-C555-48AE-9306-57FE3E78C700}">
      <dgm:prSet phldrT="[Text]"/>
      <dgm:spPr/>
      <dgm:t>
        <a:bodyPr/>
        <a:lstStyle/>
        <a:p>
          <a:r>
            <a:rPr lang="cs-CZ" dirty="0"/>
            <a:t>Optimalizace kódu</a:t>
          </a:r>
        </a:p>
      </dgm:t>
    </dgm:pt>
    <dgm:pt modelId="{DA9C6577-DF46-4B1C-86E7-32AFEAD278AF}" type="parTrans" cxnId="{D98F6130-4692-49DB-A4EB-2C1D3378017D}">
      <dgm:prSet/>
      <dgm:spPr/>
      <dgm:t>
        <a:bodyPr/>
        <a:lstStyle/>
        <a:p>
          <a:endParaRPr lang="cs-CZ"/>
        </a:p>
      </dgm:t>
    </dgm:pt>
    <dgm:pt modelId="{B1C6189F-7A90-401B-8461-8E92A1188A40}" type="sibTrans" cxnId="{D98F6130-4692-49DB-A4EB-2C1D3378017D}">
      <dgm:prSet/>
      <dgm:spPr/>
      <dgm:t>
        <a:bodyPr/>
        <a:lstStyle/>
        <a:p>
          <a:endParaRPr lang="cs-CZ"/>
        </a:p>
      </dgm:t>
    </dgm:pt>
    <dgm:pt modelId="{479FEF6B-A886-4FF7-AFD3-C82BEE72E5B7}">
      <dgm:prSet phldrT="[Text]"/>
      <dgm:spPr/>
      <dgm:t>
        <a:bodyPr/>
        <a:lstStyle/>
        <a:p>
          <a:r>
            <a:rPr lang="cs-CZ" dirty="0"/>
            <a:t>Responzivní design</a:t>
          </a:r>
        </a:p>
      </dgm:t>
    </dgm:pt>
    <dgm:pt modelId="{B271A6BF-1166-49D5-9680-60490ECC26ED}" type="parTrans" cxnId="{B1D62512-EF5D-4FB7-943C-0C468A13EE6A}">
      <dgm:prSet/>
      <dgm:spPr/>
      <dgm:t>
        <a:bodyPr/>
        <a:lstStyle/>
        <a:p>
          <a:endParaRPr lang="cs-CZ"/>
        </a:p>
      </dgm:t>
    </dgm:pt>
    <dgm:pt modelId="{8474D19F-784C-45DE-8F51-A291160503F6}" type="sibTrans" cxnId="{B1D62512-EF5D-4FB7-943C-0C468A13EE6A}">
      <dgm:prSet/>
      <dgm:spPr/>
      <dgm:t>
        <a:bodyPr/>
        <a:lstStyle/>
        <a:p>
          <a:endParaRPr lang="cs-CZ"/>
        </a:p>
      </dgm:t>
    </dgm:pt>
    <dgm:pt modelId="{7A425C4E-49F7-4C70-BC5A-172066D50FAD}">
      <dgm:prSet phldrT="[Text]"/>
      <dgm:spPr/>
      <dgm:t>
        <a:bodyPr/>
        <a:lstStyle/>
        <a:p>
          <a:r>
            <a:rPr lang="cs-CZ" dirty="0"/>
            <a:t>Zrychlení načítání</a:t>
          </a:r>
        </a:p>
      </dgm:t>
    </dgm:pt>
    <dgm:pt modelId="{C1327740-A155-43AE-8B3E-1545DD708C51}" type="parTrans" cxnId="{7BF30FD5-9891-49A1-B161-7C0A585FCFCA}">
      <dgm:prSet/>
      <dgm:spPr/>
      <dgm:t>
        <a:bodyPr/>
        <a:lstStyle/>
        <a:p>
          <a:endParaRPr lang="cs-CZ"/>
        </a:p>
      </dgm:t>
    </dgm:pt>
    <dgm:pt modelId="{FDCCE928-45EF-4660-908F-5AE27C6AD5E6}" type="sibTrans" cxnId="{7BF30FD5-9891-49A1-B161-7C0A585FCFCA}">
      <dgm:prSet/>
      <dgm:spPr/>
      <dgm:t>
        <a:bodyPr/>
        <a:lstStyle/>
        <a:p>
          <a:endParaRPr lang="cs-CZ"/>
        </a:p>
      </dgm:t>
    </dgm:pt>
    <dgm:pt modelId="{0F632AC0-C680-4CF4-B9B2-57464A3B3228}">
      <dgm:prSet phldrT="[Text]"/>
      <dgm:spPr/>
      <dgm:t>
        <a:bodyPr/>
        <a:lstStyle/>
        <a:p>
          <a:r>
            <a:rPr lang="cs-CZ" dirty="0"/>
            <a:t>Rozšíření databáze</a:t>
          </a:r>
        </a:p>
      </dgm:t>
    </dgm:pt>
    <dgm:pt modelId="{5EF09D1D-08FB-4DC2-A3C8-7A1886419E31}" type="parTrans" cxnId="{BBAC97F5-D3AE-40C7-888F-F03873C96D6A}">
      <dgm:prSet/>
      <dgm:spPr/>
      <dgm:t>
        <a:bodyPr/>
        <a:lstStyle/>
        <a:p>
          <a:endParaRPr lang="cs-CZ"/>
        </a:p>
      </dgm:t>
    </dgm:pt>
    <dgm:pt modelId="{16BC6EB2-94E2-4B0C-BD1C-C91D46D98DA9}" type="sibTrans" cxnId="{BBAC97F5-D3AE-40C7-888F-F03873C96D6A}">
      <dgm:prSet/>
      <dgm:spPr/>
      <dgm:t>
        <a:bodyPr/>
        <a:lstStyle/>
        <a:p>
          <a:endParaRPr lang="cs-CZ"/>
        </a:p>
      </dgm:t>
    </dgm:pt>
    <dgm:pt modelId="{4D7CBA6B-753B-4D1B-AE77-F6FF18C1BEE3}" type="pres">
      <dgm:prSet presAssocID="{617A824E-1984-442C-90CE-2203BBBA9A36}" presName="CompostProcess" presStyleCnt="0">
        <dgm:presLayoutVars>
          <dgm:dir/>
          <dgm:resizeHandles val="exact"/>
        </dgm:presLayoutVars>
      </dgm:prSet>
      <dgm:spPr/>
    </dgm:pt>
    <dgm:pt modelId="{A391A8A8-BC9F-4086-9C12-BE2FF1EE2A0C}" type="pres">
      <dgm:prSet presAssocID="{617A824E-1984-442C-90CE-2203BBBA9A36}" presName="arrow" presStyleLbl="bgShp" presStyleIdx="0" presStyleCnt="1"/>
      <dgm:spPr/>
    </dgm:pt>
    <dgm:pt modelId="{5B7FA72B-0854-4874-95BA-FF4D8DFC4FDD}" type="pres">
      <dgm:prSet presAssocID="{617A824E-1984-442C-90CE-2203BBBA9A36}" presName="linearProcess" presStyleCnt="0"/>
      <dgm:spPr/>
    </dgm:pt>
    <dgm:pt modelId="{2DDEA1B9-E0FF-4609-978F-51451A07732D}" type="pres">
      <dgm:prSet presAssocID="{83814362-C555-48AE-9306-57FE3E78C700}" presName="textNode" presStyleLbl="node1" presStyleIdx="0" presStyleCnt="4">
        <dgm:presLayoutVars>
          <dgm:bulletEnabled val="1"/>
        </dgm:presLayoutVars>
      </dgm:prSet>
      <dgm:spPr/>
    </dgm:pt>
    <dgm:pt modelId="{C218AC24-139C-4FF0-8334-66E7018A33A1}" type="pres">
      <dgm:prSet presAssocID="{B1C6189F-7A90-401B-8461-8E92A1188A40}" presName="sibTrans" presStyleCnt="0"/>
      <dgm:spPr/>
    </dgm:pt>
    <dgm:pt modelId="{6609BCAE-335F-4C98-9298-AC208FA1128A}" type="pres">
      <dgm:prSet presAssocID="{479FEF6B-A886-4FF7-AFD3-C82BEE72E5B7}" presName="textNode" presStyleLbl="node1" presStyleIdx="1" presStyleCnt="4">
        <dgm:presLayoutVars>
          <dgm:bulletEnabled val="1"/>
        </dgm:presLayoutVars>
      </dgm:prSet>
      <dgm:spPr/>
    </dgm:pt>
    <dgm:pt modelId="{C54661A0-D95A-438E-83FB-0006FAE7A4A1}" type="pres">
      <dgm:prSet presAssocID="{8474D19F-784C-45DE-8F51-A291160503F6}" presName="sibTrans" presStyleCnt="0"/>
      <dgm:spPr/>
    </dgm:pt>
    <dgm:pt modelId="{3EFE15B6-C0DC-4378-85D5-5A134871E717}" type="pres">
      <dgm:prSet presAssocID="{7A425C4E-49F7-4C70-BC5A-172066D50FAD}" presName="textNode" presStyleLbl="node1" presStyleIdx="2" presStyleCnt="4">
        <dgm:presLayoutVars>
          <dgm:bulletEnabled val="1"/>
        </dgm:presLayoutVars>
      </dgm:prSet>
      <dgm:spPr/>
    </dgm:pt>
    <dgm:pt modelId="{2A58972F-2174-447B-A88D-932B0E0C97F0}" type="pres">
      <dgm:prSet presAssocID="{FDCCE928-45EF-4660-908F-5AE27C6AD5E6}" presName="sibTrans" presStyleCnt="0"/>
      <dgm:spPr/>
    </dgm:pt>
    <dgm:pt modelId="{8D04CBB6-41C0-4857-8DAE-D723A549E9AD}" type="pres">
      <dgm:prSet presAssocID="{0F632AC0-C680-4CF4-B9B2-57464A3B322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B561100-2821-4A54-8981-E8BCE1524873}" type="presOf" srcId="{479FEF6B-A886-4FF7-AFD3-C82BEE72E5B7}" destId="{6609BCAE-335F-4C98-9298-AC208FA1128A}" srcOrd="0" destOrd="0" presId="urn:microsoft.com/office/officeart/2005/8/layout/hProcess9"/>
    <dgm:cxn modelId="{B1D62512-EF5D-4FB7-943C-0C468A13EE6A}" srcId="{617A824E-1984-442C-90CE-2203BBBA9A36}" destId="{479FEF6B-A886-4FF7-AFD3-C82BEE72E5B7}" srcOrd="1" destOrd="0" parTransId="{B271A6BF-1166-49D5-9680-60490ECC26ED}" sibTransId="{8474D19F-784C-45DE-8F51-A291160503F6}"/>
    <dgm:cxn modelId="{50B23D2B-6B92-4828-A447-C0EDCA0C2F1B}" type="presOf" srcId="{617A824E-1984-442C-90CE-2203BBBA9A36}" destId="{4D7CBA6B-753B-4D1B-AE77-F6FF18C1BEE3}" srcOrd="0" destOrd="0" presId="urn:microsoft.com/office/officeart/2005/8/layout/hProcess9"/>
    <dgm:cxn modelId="{D98F6130-4692-49DB-A4EB-2C1D3378017D}" srcId="{617A824E-1984-442C-90CE-2203BBBA9A36}" destId="{83814362-C555-48AE-9306-57FE3E78C700}" srcOrd="0" destOrd="0" parTransId="{DA9C6577-DF46-4B1C-86E7-32AFEAD278AF}" sibTransId="{B1C6189F-7A90-401B-8461-8E92A1188A40}"/>
    <dgm:cxn modelId="{A900BD65-5561-4E87-BB9B-D1A8BAB934A8}" type="presOf" srcId="{7A425C4E-49F7-4C70-BC5A-172066D50FAD}" destId="{3EFE15B6-C0DC-4378-85D5-5A134871E717}" srcOrd="0" destOrd="0" presId="urn:microsoft.com/office/officeart/2005/8/layout/hProcess9"/>
    <dgm:cxn modelId="{9611E5D0-9F10-4137-9F26-16D9FBFFDFB9}" type="presOf" srcId="{0F632AC0-C680-4CF4-B9B2-57464A3B3228}" destId="{8D04CBB6-41C0-4857-8DAE-D723A549E9AD}" srcOrd="0" destOrd="0" presId="urn:microsoft.com/office/officeart/2005/8/layout/hProcess9"/>
    <dgm:cxn modelId="{7BF30FD5-9891-49A1-B161-7C0A585FCFCA}" srcId="{617A824E-1984-442C-90CE-2203BBBA9A36}" destId="{7A425C4E-49F7-4C70-BC5A-172066D50FAD}" srcOrd="2" destOrd="0" parTransId="{C1327740-A155-43AE-8B3E-1545DD708C51}" sibTransId="{FDCCE928-45EF-4660-908F-5AE27C6AD5E6}"/>
    <dgm:cxn modelId="{085A68F2-C1C2-400F-9497-60F594135768}" type="presOf" srcId="{83814362-C555-48AE-9306-57FE3E78C700}" destId="{2DDEA1B9-E0FF-4609-978F-51451A07732D}" srcOrd="0" destOrd="0" presId="urn:microsoft.com/office/officeart/2005/8/layout/hProcess9"/>
    <dgm:cxn modelId="{BBAC97F5-D3AE-40C7-888F-F03873C96D6A}" srcId="{617A824E-1984-442C-90CE-2203BBBA9A36}" destId="{0F632AC0-C680-4CF4-B9B2-57464A3B3228}" srcOrd="3" destOrd="0" parTransId="{5EF09D1D-08FB-4DC2-A3C8-7A1886419E31}" sibTransId="{16BC6EB2-94E2-4B0C-BD1C-C91D46D98DA9}"/>
    <dgm:cxn modelId="{43167DF0-9F7E-4CC1-83C9-416690387502}" type="presParOf" srcId="{4D7CBA6B-753B-4D1B-AE77-F6FF18C1BEE3}" destId="{A391A8A8-BC9F-4086-9C12-BE2FF1EE2A0C}" srcOrd="0" destOrd="0" presId="urn:microsoft.com/office/officeart/2005/8/layout/hProcess9"/>
    <dgm:cxn modelId="{DEEAAEFC-2B29-4DAB-9136-E485EAB0AE8E}" type="presParOf" srcId="{4D7CBA6B-753B-4D1B-AE77-F6FF18C1BEE3}" destId="{5B7FA72B-0854-4874-95BA-FF4D8DFC4FDD}" srcOrd="1" destOrd="0" presId="urn:microsoft.com/office/officeart/2005/8/layout/hProcess9"/>
    <dgm:cxn modelId="{5C6150DD-7B24-4297-BCE0-F12130858D04}" type="presParOf" srcId="{5B7FA72B-0854-4874-95BA-FF4D8DFC4FDD}" destId="{2DDEA1B9-E0FF-4609-978F-51451A07732D}" srcOrd="0" destOrd="0" presId="urn:microsoft.com/office/officeart/2005/8/layout/hProcess9"/>
    <dgm:cxn modelId="{00B41F2F-BF1E-449E-8EF9-4D60566DDF6C}" type="presParOf" srcId="{5B7FA72B-0854-4874-95BA-FF4D8DFC4FDD}" destId="{C218AC24-139C-4FF0-8334-66E7018A33A1}" srcOrd="1" destOrd="0" presId="urn:microsoft.com/office/officeart/2005/8/layout/hProcess9"/>
    <dgm:cxn modelId="{23AFE102-F828-4D34-A90D-7C5AAD1010C0}" type="presParOf" srcId="{5B7FA72B-0854-4874-95BA-FF4D8DFC4FDD}" destId="{6609BCAE-335F-4C98-9298-AC208FA1128A}" srcOrd="2" destOrd="0" presId="urn:microsoft.com/office/officeart/2005/8/layout/hProcess9"/>
    <dgm:cxn modelId="{12E49EB7-643C-40C7-BC9F-6C29E497AC21}" type="presParOf" srcId="{5B7FA72B-0854-4874-95BA-FF4D8DFC4FDD}" destId="{C54661A0-D95A-438E-83FB-0006FAE7A4A1}" srcOrd="3" destOrd="0" presId="urn:microsoft.com/office/officeart/2005/8/layout/hProcess9"/>
    <dgm:cxn modelId="{FF542C7B-BC49-466D-A097-2556BEC65912}" type="presParOf" srcId="{5B7FA72B-0854-4874-95BA-FF4D8DFC4FDD}" destId="{3EFE15B6-C0DC-4378-85D5-5A134871E717}" srcOrd="4" destOrd="0" presId="urn:microsoft.com/office/officeart/2005/8/layout/hProcess9"/>
    <dgm:cxn modelId="{D84ABF4A-FD2E-4697-89FD-DC09DB5E0B5E}" type="presParOf" srcId="{5B7FA72B-0854-4874-95BA-FF4D8DFC4FDD}" destId="{2A58972F-2174-447B-A88D-932B0E0C97F0}" srcOrd="5" destOrd="0" presId="urn:microsoft.com/office/officeart/2005/8/layout/hProcess9"/>
    <dgm:cxn modelId="{C82DB351-406B-4073-BD31-029C898E0740}" type="presParOf" srcId="{5B7FA72B-0854-4874-95BA-FF4D8DFC4FDD}" destId="{8D04CBB6-41C0-4857-8DAE-D723A549E9A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7D730-9C3B-4299-A257-5AE1ED0FAAEC}">
      <dsp:nvSpPr>
        <dsp:cNvPr id="0" name=""/>
        <dsp:cNvSpPr/>
      </dsp:nvSpPr>
      <dsp:spPr>
        <a:xfrm rot="5400000">
          <a:off x="1433223" y="897474"/>
          <a:ext cx="781058" cy="8892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DC15F-530D-45B3-A2BA-170FCA1359DA}">
      <dsp:nvSpPr>
        <dsp:cNvPr id="0" name=""/>
        <dsp:cNvSpPr/>
      </dsp:nvSpPr>
      <dsp:spPr>
        <a:xfrm>
          <a:off x="1226290" y="31655"/>
          <a:ext cx="1314842" cy="9203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Návrh projektu</a:t>
          </a:r>
        </a:p>
      </dsp:txBody>
      <dsp:txXfrm>
        <a:off x="1271226" y="76591"/>
        <a:ext cx="1224970" cy="830475"/>
      </dsp:txXfrm>
    </dsp:sp>
    <dsp:sp modelId="{B1B637D8-46B1-4BCF-A42A-A0A8E87ACAFB}">
      <dsp:nvSpPr>
        <dsp:cNvPr id="0" name=""/>
        <dsp:cNvSpPr/>
      </dsp:nvSpPr>
      <dsp:spPr>
        <a:xfrm>
          <a:off x="2541132" y="119431"/>
          <a:ext cx="956291" cy="74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5C6A3-6023-4F5E-8140-DA8576D61B38}">
      <dsp:nvSpPr>
        <dsp:cNvPr id="0" name=""/>
        <dsp:cNvSpPr/>
      </dsp:nvSpPr>
      <dsp:spPr>
        <a:xfrm rot="5400000">
          <a:off x="2523367" y="1931327"/>
          <a:ext cx="781058" cy="8892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D38B-F6EB-49E5-AEC3-2E2F29B77A42}">
      <dsp:nvSpPr>
        <dsp:cNvPr id="0" name=""/>
        <dsp:cNvSpPr/>
      </dsp:nvSpPr>
      <dsp:spPr>
        <a:xfrm>
          <a:off x="2316434" y="1065508"/>
          <a:ext cx="1314842" cy="9203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Sestrojení web-serveru</a:t>
          </a:r>
          <a:endParaRPr lang="cs-CZ" sz="1500" kern="1200" dirty="0"/>
        </a:p>
      </dsp:txBody>
      <dsp:txXfrm>
        <a:off x="2361370" y="1110444"/>
        <a:ext cx="1224970" cy="830475"/>
      </dsp:txXfrm>
    </dsp:sp>
    <dsp:sp modelId="{A7D2AFCF-5A37-42A7-A396-2CB56A6D3768}">
      <dsp:nvSpPr>
        <dsp:cNvPr id="0" name=""/>
        <dsp:cNvSpPr/>
      </dsp:nvSpPr>
      <dsp:spPr>
        <a:xfrm>
          <a:off x="3631277" y="1153284"/>
          <a:ext cx="956291" cy="74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EF500-1193-4B25-823B-0EF649382E1B}">
      <dsp:nvSpPr>
        <dsp:cNvPr id="0" name=""/>
        <dsp:cNvSpPr/>
      </dsp:nvSpPr>
      <dsp:spPr>
        <a:xfrm rot="5400000">
          <a:off x="3613511" y="2965181"/>
          <a:ext cx="781058" cy="8892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1E660-C9D0-4EFB-9639-D199704A113E}">
      <dsp:nvSpPr>
        <dsp:cNvPr id="0" name=""/>
        <dsp:cNvSpPr/>
      </dsp:nvSpPr>
      <dsp:spPr>
        <a:xfrm>
          <a:off x="3406578" y="2099362"/>
          <a:ext cx="1314842" cy="9203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Přečtení a zpracování dat</a:t>
          </a:r>
          <a:endParaRPr lang="cs-CZ" sz="1500" kern="1200" dirty="0"/>
        </a:p>
      </dsp:txBody>
      <dsp:txXfrm>
        <a:off x="3451514" y="2144298"/>
        <a:ext cx="1224970" cy="830475"/>
      </dsp:txXfrm>
    </dsp:sp>
    <dsp:sp modelId="{7DF2A9DA-EFBC-4247-9115-8BEAE6EFC630}">
      <dsp:nvSpPr>
        <dsp:cNvPr id="0" name=""/>
        <dsp:cNvSpPr/>
      </dsp:nvSpPr>
      <dsp:spPr>
        <a:xfrm>
          <a:off x="4721421" y="2187138"/>
          <a:ext cx="956291" cy="74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BB0CF-D88B-4A44-AAC2-AC943EDF122A}">
      <dsp:nvSpPr>
        <dsp:cNvPr id="0" name=""/>
        <dsp:cNvSpPr/>
      </dsp:nvSpPr>
      <dsp:spPr>
        <a:xfrm rot="5400000">
          <a:off x="4703655" y="3999034"/>
          <a:ext cx="781058" cy="8892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79BF-F786-4852-9C47-F892613F8604}">
      <dsp:nvSpPr>
        <dsp:cNvPr id="0" name=""/>
        <dsp:cNvSpPr/>
      </dsp:nvSpPr>
      <dsp:spPr>
        <a:xfrm>
          <a:off x="4496722" y="3133215"/>
          <a:ext cx="1314842" cy="9203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Generace Google API</a:t>
          </a:r>
          <a:endParaRPr lang="cs-CZ" sz="1500" kern="1200" dirty="0"/>
        </a:p>
      </dsp:txBody>
      <dsp:txXfrm>
        <a:off x="4541658" y="3178151"/>
        <a:ext cx="1224970" cy="830475"/>
      </dsp:txXfrm>
    </dsp:sp>
    <dsp:sp modelId="{534C7C87-62B8-4F73-8ADE-AECB62E85B41}">
      <dsp:nvSpPr>
        <dsp:cNvPr id="0" name=""/>
        <dsp:cNvSpPr/>
      </dsp:nvSpPr>
      <dsp:spPr>
        <a:xfrm>
          <a:off x="5811565" y="3220992"/>
          <a:ext cx="956291" cy="74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C985F-9A15-4D74-80E2-774162FFD2D3}">
      <dsp:nvSpPr>
        <dsp:cNvPr id="0" name=""/>
        <dsp:cNvSpPr/>
      </dsp:nvSpPr>
      <dsp:spPr>
        <a:xfrm>
          <a:off x="5586867" y="4167069"/>
          <a:ext cx="1314842" cy="9203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Zpracování stránky</a:t>
          </a:r>
          <a:endParaRPr lang="cs-CZ" sz="1500" kern="1200" dirty="0"/>
        </a:p>
      </dsp:txBody>
      <dsp:txXfrm>
        <a:off x="5631803" y="4212005"/>
        <a:ext cx="1224970" cy="830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B8E88-2FD4-4CBD-B644-729A792FBE3E}">
      <dsp:nvSpPr>
        <dsp:cNvPr id="0" name=""/>
        <dsp:cNvSpPr/>
      </dsp:nvSpPr>
      <dsp:spPr>
        <a:xfrm>
          <a:off x="0" y="771918"/>
          <a:ext cx="7044888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Návrh webové stránky</a:t>
          </a:r>
        </a:p>
      </dsp:txBody>
      <dsp:txXfrm>
        <a:off x="36296" y="808214"/>
        <a:ext cx="6972296" cy="670943"/>
      </dsp:txXfrm>
    </dsp:sp>
    <dsp:sp modelId="{462F5FE4-A255-4532-BD6C-8D30053F859C}">
      <dsp:nvSpPr>
        <dsp:cNvPr id="0" name=""/>
        <dsp:cNvSpPr/>
      </dsp:nvSpPr>
      <dsp:spPr>
        <a:xfrm>
          <a:off x="0" y="1604733"/>
          <a:ext cx="7044888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/>
            <a:t>Seznam nemovitostí na prodej v HK</a:t>
          </a:r>
          <a:endParaRPr lang="cs-CZ" sz="3100" kern="1200" dirty="0"/>
        </a:p>
      </dsp:txBody>
      <dsp:txXfrm>
        <a:off x="36296" y="1641029"/>
        <a:ext cx="6972296" cy="670943"/>
      </dsp:txXfrm>
    </dsp:sp>
    <dsp:sp modelId="{0CE1AC4B-5E7C-43FB-A902-7CB0A3621CE6}">
      <dsp:nvSpPr>
        <dsp:cNvPr id="0" name=""/>
        <dsp:cNvSpPr/>
      </dsp:nvSpPr>
      <dsp:spPr>
        <a:xfrm>
          <a:off x="0" y="2437548"/>
          <a:ext cx="7044888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/>
            <a:t>Interaktivní mapa HK</a:t>
          </a:r>
          <a:endParaRPr lang="cs-CZ" sz="3100" kern="1200" dirty="0"/>
        </a:p>
      </dsp:txBody>
      <dsp:txXfrm>
        <a:off x="36296" y="2473844"/>
        <a:ext cx="6972296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1A8A8-BC9F-4086-9C12-BE2FF1EE2A0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A1B9-E0FF-4609-978F-51451A07732D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Optimalizace kódu</a:t>
          </a:r>
        </a:p>
      </dsp:txBody>
      <dsp:txXfrm>
        <a:off x="99580" y="1721113"/>
        <a:ext cx="1765567" cy="1976440"/>
      </dsp:txXfrm>
    </dsp:sp>
    <dsp:sp modelId="{6609BCAE-335F-4C98-9298-AC208FA1128A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Responzivní design</a:t>
          </a:r>
        </a:p>
      </dsp:txBody>
      <dsp:txXfrm>
        <a:off x="2154004" y="1721113"/>
        <a:ext cx="1765567" cy="1976440"/>
      </dsp:txXfrm>
    </dsp:sp>
    <dsp:sp modelId="{3EFE15B6-C0DC-4378-85D5-5A134871E717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Zrychlení načítání</a:t>
          </a:r>
        </a:p>
      </dsp:txBody>
      <dsp:txXfrm>
        <a:off x="4208427" y="1721113"/>
        <a:ext cx="1765567" cy="1976440"/>
      </dsp:txXfrm>
    </dsp:sp>
    <dsp:sp modelId="{8D04CBB6-41C0-4857-8DAE-D723A549E9AD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Rozšíření databáze</a:t>
          </a:r>
        </a:p>
      </dsp:txBody>
      <dsp:txXfrm>
        <a:off x="6262851" y="1721113"/>
        <a:ext cx="1765567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47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33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794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88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04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79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4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5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6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3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05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72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16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A43EC-8740-4A13-8CD7-4E0C3679CB4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4AF526-A244-4180-8B30-6E4F42DEEF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40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gi-nahlizenidokn.cuzk.cz/marushka/default.aspx?themeid=3&amp;&amp;MarQueryId=6D2BCEB5&amp;MarQParam0=646873&amp;MarQParamCount=1&amp;MarWindowName=Marushka" TargetMode="External"/><Relationship Id="rId2" Type="http://schemas.openxmlformats.org/officeDocument/2006/relationships/hyperlink" Target="https://data.gov.cz/datov%C3%A1-sada?iri=https%3A%2F%2Fdata.gov.cz%2Fzdroj%2Fdatov%C3%A9-sady%2F00025712%2Fcbd8e0970a8014bc46997a001b691b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geopy/" TargetMode="External"/><Relationship Id="rId4" Type="http://schemas.openxmlformats.org/officeDocument/2006/relationships/hyperlink" Target="https://developers.google.com/maps/documentation/javascri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s-download.com/wp-content/uploads/2016/05/Google_Maps_logo_icon-700x700.png" TargetMode="External"/><Relationship Id="rId2" Type="http://schemas.openxmlformats.org/officeDocument/2006/relationships/hyperlink" Target="https://avatars.githubusercontent.com/u/1385808?v=4&amp;s=1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discordapp.net/attachments/260896487318355968/1025501320746115153/unknown-6.png" TargetMode="External"/><Relationship Id="rId5" Type="http://schemas.openxmlformats.org/officeDocument/2006/relationships/hyperlink" Target="https://ih1.redbubble.net/image.875111905.4798/flat,750x,075,f-pad,750x1000,f8f8f8.u1.jpg" TargetMode="External"/><Relationship Id="rId4" Type="http://schemas.openxmlformats.org/officeDocument/2006/relationships/hyperlink" Target="https://pluspng.com/img-png/python-logo-png-python-logo-png-and-vector-logo-img-4096x4553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ocalhost:394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D250A-43A6-4228-9C04-D78E4EC46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Katastr nemovitostí na prodej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0D9841-147B-4138-945D-BCE852D43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 č.4: Vojtěch V. </a:t>
            </a:r>
            <a:r>
              <a:rPr lang="cs-CZ" dirty="0" err="1"/>
              <a:t>Lídl</a:t>
            </a:r>
            <a:r>
              <a:rPr lang="cs-CZ" dirty="0"/>
              <a:t>, Štěpán Frydrych</a:t>
            </a:r>
          </a:p>
        </p:txBody>
      </p:sp>
    </p:spTree>
    <p:extLst>
      <p:ext uri="{BB962C8B-B14F-4D97-AF65-F5344CB8AC3E}">
        <p14:creationId xmlns:p14="http://schemas.microsoft.com/office/powerpoint/2010/main" val="29001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C5442-8460-4E0B-9EB9-B7DCA64C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47C494-2037-4A9F-AD88-6983E393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Katastrální mapa pro katastrální území: Hradec Králové [646873] - Národní katalog otevřených dat (NKOD) - Národní katalog otevřených dat (NKOD) (gov.cz)</a:t>
            </a:r>
            <a:endParaRPr lang="cs-CZ" dirty="0"/>
          </a:p>
          <a:p>
            <a:r>
              <a:rPr lang="cs-CZ" dirty="0">
                <a:hlinkClick r:id="rId3"/>
              </a:rPr>
              <a:t>Nahlížení do katastru nemovitostí (standard) - 0s :78ms, 67 prvků. (cuzk.cz)</a:t>
            </a:r>
            <a:endParaRPr lang="cs-CZ" dirty="0"/>
          </a:p>
          <a:p>
            <a:r>
              <a:rPr lang="cs-CZ" dirty="0">
                <a:hlinkClick r:id="rId4"/>
              </a:rPr>
              <a:t>Google </a:t>
            </a:r>
            <a:r>
              <a:rPr lang="cs-CZ" dirty="0" err="1">
                <a:hlinkClick r:id="rId4"/>
              </a:rPr>
              <a:t>Maps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Platform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Documentation</a:t>
            </a:r>
            <a:r>
              <a:rPr lang="cs-CZ" dirty="0">
                <a:hlinkClick r:id="rId4"/>
              </a:rPr>
              <a:t>  |  </a:t>
            </a:r>
            <a:r>
              <a:rPr lang="cs-CZ" dirty="0" err="1">
                <a:hlinkClick r:id="rId4"/>
              </a:rPr>
              <a:t>Maps</a:t>
            </a:r>
            <a:r>
              <a:rPr lang="cs-CZ" dirty="0">
                <a:hlinkClick r:id="rId4"/>
              </a:rPr>
              <a:t> JavaScript API  |  Google </a:t>
            </a:r>
            <a:r>
              <a:rPr lang="cs-CZ" dirty="0" err="1">
                <a:hlinkClick r:id="rId4"/>
              </a:rPr>
              <a:t>Developers</a:t>
            </a:r>
            <a:endParaRPr lang="cs-CZ" dirty="0"/>
          </a:p>
          <a:p>
            <a:r>
              <a:rPr lang="cs-CZ" dirty="0" err="1">
                <a:hlinkClick r:id="rId5"/>
              </a:rPr>
              <a:t>geopy</a:t>
            </a:r>
            <a:r>
              <a:rPr lang="cs-CZ" dirty="0">
                <a:hlinkClick r:id="rId5"/>
              </a:rPr>
              <a:t> · </a:t>
            </a:r>
            <a:r>
              <a:rPr lang="cs-CZ" dirty="0" err="1">
                <a:hlinkClick r:id="rId5"/>
              </a:rPr>
              <a:t>PyPI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255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EEFA9-E896-4887-A9D7-508732D1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2802A0-E2E5-44AD-92AB-B6691B96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https://avatars.githubusercontent.com/u/1385808?v=4&amp;s=160</a:t>
            </a:r>
            <a:endParaRPr lang="cs-CZ" dirty="0"/>
          </a:p>
          <a:p>
            <a:r>
              <a:rPr lang="cs-CZ" dirty="0">
                <a:hlinkClick r:id="rId3"/>
              </a:rPr>
              <a:t>Google_Maps_logo_icon-700x700.png (700×700) (logos-download.com)</a:t>
            </a:r>
            <a:endParaRPr lang="cs-CZ" dirty="0"/>
          </a:p>
          <a:p>
            <a:r>
              <a:rPr lang="cs-CZ" dirty="0">
                <a:hlinkClick r:id="rId4"/>
              </a:rPr>
              <a:t>https://pluspng.com/img-png/python-logo-png-python-logo-png-and-vector-logo-img-4096x4553.png</a:t>
            </a:r>
            <a:endParaRPr lang="cs-CZ" dirty="0"/>
          </a:p>
          <a:p>
            <a:r>
              <a:rPr lang="cs-CZ" dirty="0">
                <a:hlinkClick r:id="rId5"/>
              </a:rPr>
              <a:t>https://ih1.redbubble.net/image.875111905.4798/flat,750x,075,f-pad,750x1000,f8f8f8.u1.jpg</a:t>
            </a:r>
            <a:endParaRPr lang="cs-CZ" dirty="0"/>
          </a:p>
          <a:p>
            <a:r>
              <a:rPr lang="en-US" dirty="0">
                <a:hlinkClick r:id="rId6"/>
              </a:rPr>
              <a:t>unknown-6.png (837×1024) (discordapp.net)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B27AB-8E51-478F-8CED-7BFAAF64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0B537A-99AF-4F35-9EA2-86523C91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16685"/>
            <a:ext cx="8534400" cy="3615267"/>
          </a:xfrm>
        </p:spPr>
        <p:txBody>
          <a:bodyPr/>
          <a:lstStyle/>
          <a:p>
            <a:r>
              <a:rPr lang="cs-CZ" dirty="0"/>
              <a:t>Naším cílem bylo zpřístupnit prodej nemovitostí</a:t>
            </a:r>
          </a:p>
          <a:p>
            <a:r>
              <a:rPr lang="cs-CZ" dirty="0"/>
              <a:t>Hlavně byla použita katastrální  data ve formě </a:t>
            </a:r>
            <a:r>
              <a:rPr lang="cs-CZ" dirty="0" err="1"/>
              <a:t>geojson</a:t>
            </a:r>
            <a:endParaRPr lang="cs-CZ" dirty="0"/>
          </a:p>
          <a:p>
            <a:r>
              <a:rPr lang="cs-CZ" dirty="0"/>
              <a:t>Použitými jazyky byly Python, Java a JS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905C70-B5C9-4996-ABB3-A9E01DFF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80" y="2212615"/>
            <a:ext cx="3008885" cy="45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83D05A-07E3-4BBD-94EC-0A2ACFB5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7CD818-8ADD-49D9-AA5D-045AE770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 3.10</a:t>
            </a:r>
          </a:p>
          <a:p>
            <a:r>
              <a:rPr lang="cs-CZ" dirty="0"/>
              <a:t>Google </a:t>
            </a:r>
            <a:r>
              <a:rPr lang="cs-CZ" dirty="0" err="1"/>
              <a:t>maps</a:t>
            </a:r>
            <a:endParaRPr lang="cs-CZ" dirty="0"/>
          </a:p>
          <a:p>
            <a:r>
              <a:rPr lang="cs-CZ" dirty="0" err="1"/>
              <a:t>Geopy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C8E2196-73EB-48FD-9514-8D83CDA7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16" y="3429000"/>
            <a:ext cx="1712054" cy="171205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E3E56C-BD4A-4A39-8D36-0811D109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562" y="2489084"/>
            <a:ext cx="1795943" cy="179594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7BD44C3-8397-46F3-8CC9-16EACBFB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96" y="883459"/>
            <a:ext cx="1997048" cy="22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87E93-2B34-42CE-814A-5898CEE6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8F3224-0114-4526-AA4E-7004D9A7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Katastrální mapa pro katastrální území: Hradec Králové [646873] - Národní katalog otevřených dat (NKOD)</a:t>
            </a:r>
          </a:p>
          <a:p>
            <a:r>
              <a:rPr lang="cs-CZ" dirty="0"/>
              <a:t>Google </a:t>
            </a:r>
            <a:r>
              <a:rPr lang="cs-CZ" dirty="0" err="1"/>
              <a:t>maps</a:t>
            </a:r>
            <a:r>
              <a:rPr lang="cs-CZ" dirty="0"/>
              <a:t> API</a:t>
            </a:r>
          </a:p>
          <a:p>
            <a:r>
              <a:rPr lang="cs-CZ" dirty="0" err="1"/>
              <a:t>Geopy</a:t>
            </a:r>
            <a:endParaRPr lang="cs-CZ" dirty="0"/>
          </a:p>
          <a:p>
            <a:r>
              <a:rPr lang="cs-CZ" dirty="0"/>
              <a:t>Nahlížení do katastru nemovitostí(cuzk.cz)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965E769-2544-4CF3-A1A6-99C00105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56" y="3641894"/>
            <a:ext cx="3572880" cy="26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158F1-CA8D-43F3-A532-D915B5D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práce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F2290BC-092C-48A1-A91B-18BADE37C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492802"/>
              </p:ext>
            </p:extLst>
          </p:nvPr>
        </p:nvGraphicFramePr>
        <p:xfrm>
          <a:off x="1646107" y="1516621"/>
          <a:ext cx="8128000" cy="511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8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B9E0DE-0CCD-4910-920D-6B5CB883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F74D7C-7A91-4DA8-A55D-D454BA7A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https://localhost:3945/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539E40B-95DE-468C-B3CA-F87D8188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87" y="681037"/>
            <a:ext cx="4097507" cy="50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1E715-DB69-454E-8533-06724EE1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práce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C5DB72-1207-4596-9A36-85D25A203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68579"/>
              </p:ext>
            </p:extLst>
          </p:nvPr>
        </p:nvGraphicFramePr>
        <p:xfrm>
          <a:off x="2032000" y="719667"/>
          <a:ext cx="7044888" cy="395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07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463340-564A-43F4-81B6-8576CBB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Plány na zlepšení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F8A5EE-CA30-42AA-932A-CDD2E6DD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279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82A11-0A17-496E-A77C-8CF1B603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Děkujeme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6046226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286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Katastr nemovitostí na prodej</vt:lpstr>
      <vt:lpstr>O projektu</vt:lpstr>
      <vt:lpstr>Využité technologie</vt:lpstr>
      <vt:lpstr>Použitá data</vt:lpstr>
      <vt:lpstr>Postup práce</vt:lpstr>
      <vt:lpstr>Výstup</vt:lpstr>
      <vt:lpstr>Výsledky práce</vt:lpstr>
      <vt:lpstr>Plány na zlepšení</vt:lpstr>
      <vt:lpstr>Děkujeme za Pozornost!</vt:lpstr>
      <vt:lpstr>Zdroje</vt:lpstr>
      <vt:lpstr>Zdroje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Katastr nemovitostí na prodej</dc:title>
  <dc:creator>fim-host14</dc:creator>
  <cp:lastModifiedBy>fim-host14</cp:lastModifiedBy>
  <cp:revision>10</cp:revision>
  <dcterms:created xsi:type="dcterms:W3CDTF">2022-10-13T12:18:03Z</dcterms:created>
  <dcterms:modified xsi:type="dcterms:W3CDTF">2022-10-13T14:08:23Z</dcterms:modified>
</cp:coreProperties>
</file>