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2" r:id="rId9"/>
    <p:sldId id="265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2DC7F-BC78-49C1-A178-42493DB4418E}" v="59" dt="2022-10-13T14:30:03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8B4B4-5D49-6876-B86D-F536ABA6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28A34D-D0A0-3B66-E46E-A57E61EE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DB1553-A235-42C8-AE66-8312E885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5A0356-2550-E8E1-0F0E-BF267972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CE121B-47EC-F237-44CD-3802A80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74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27384-0083-FE63-1D76-C8124697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053CD0-283E-80FD-44A2-BCB4C3608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163A8B-A276-D1A0-DC3E-DA5C798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BBCE89-1C26-455F-6367-E6CAC711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F3A27F-9E90-C33D-9260-8D698B89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952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8D42B5E-F37C-15DC-C4B1-719166A00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50B67F6-53E5-D998-9D8A-7FA48DCB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207F22-25AB-2E92-BEFD-BD735DF0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46587E-9C86-5AB7-87D4-18D0876C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528A00-E53D-977E-847E-F1BE34EA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08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1E686-90BB-6F5D-B20B-EB42DAA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CED892-A1CF-8AFF-8E6F-84C5C320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486F38-C6E4-B26B-9598-6E4FB43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671CAC-2DBC-2769-4509-BE5365F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2D7D06-3DA9-8FA8-C1FF-CEA73530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4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6E9F1-F5B9-A0BA-779D-D1F31F8A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4265C8-DC50-B9CD-E81A-27C73B6D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85C31A-657F-2350-43BE-6267AA9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4F1CE9-D82E-30AE-B91D-6F9FE6F6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950384-8071-3C73-43C7-0D5D6F27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19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8871E5-1B41-964D-F571-957389E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7DF3B5-45C0-687E-D4DA-2A7D50D9D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FD3268-6C1C-8BE8-4E8C-920D67F9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908C09-C15E-B44F-EBCF-1E1537F9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C5614C4-22BF-EF46-C4FC-FD102331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0B30419-F744-6792-9F73-5E8D42F8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0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AA26E-4F0C-0417-BE9E-30A33DC0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E7B647E-310B-6216-51A6-3D557629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F6DB0D-503D-6EC2-4591-DCDBC337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B87DC45-CD64-0B76-06D6-27160D2D6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7DBC613-BED1-F0EA-87C9-2741C8508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84F373D-524B-012A-6FF6-9622FAFB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B690F6-8465-C12C-2D75-2E983F74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213A405-8537-6B35-BA2F-86CEC264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18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50FCD-E514-2FE5-9109-F8989B83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CEFE333-B15F-3250-29E0-02B35B92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BCDD037-806E-4729-BC41-E7D46ED9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AA0F986-9A7D-C5CC-516F-A294B1BE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0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8223DB7-ACA8-EB52-CC9B-23DEE6D8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31D1EC6-CCC3-C34A-B48F-5E53DBE8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D7B8291-2318-104A-B8F0-9979056B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24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98D09-62E8-52D9-8840-DCB237B6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38FE6E-4C03-FB6B-FDC4-D705F0A0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506703-A9D2-2702-DE1B-E57BAC3C7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85FC81-7C4E-629B-D2DB-E84AAFAE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379F863-7349-437A-0EBB-C9458029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B4AC79-7BBC-0163-A80F-1EAF7719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8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1CC963-8EC5-306B-F4E0-EAF0E7D7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E7EE819-3D2B-ABC8-72A8-0D7C2F32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E2FC7B-0CFE-2DE2-C786-4B992C26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1ECB9C-F9FE-F674-7457-C2A42AE3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587AE8-1433-4EBF-10A1-C4859E17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3D8F20F-4B1F-4E16-6D1F-53F3B08D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9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ED48BC2-A595-B333-3B76-A9CDBA93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1781EA2-B8D3-5D7D-E4C8-330E26F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14776B-2810-56A9-FA73-0337D3D18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ED4D-0D76-477D-BDF5-A416C220ED95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70DFCA-3545-FA95-ADB4-74E3FBF2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6B8F2B-1DE6-79CD-BBC7-1BB1A0285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E5C84-7149-4C28-BA23-9CEBF66B92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6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555CCA-C71B-FC51-8D31-D9F4C4C3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263" y="0"/>
            <a:ext cx="10285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5BE8FD4-46FD-4A8A-030F-12C0208EC778}"/>
              </a:ext>
            </a:extLst>
          </p:cNvPr>
          <p:cNvSpPr/>
          <p:nvPr/>
        </p:nvSpPr>
        <p:spPr>
          <a:xfrm rot="1358709">
            <a:off x="3702546" y="-579077"/>
            <a:ext cx="6252734" cy="9540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872FA1-0FC3-8DF9-8AC3-E7C042E9D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RoadMapper</a:t>
            </a:r>
            <a:endParaRPr lang="cs-CZ" b="1" dirty="0"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DE97C8-82B3-94DE-C4D8-C46FDAACF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Port</a:t>
            </a:r>
            <a:r>
              <a:rPr lang="cs-CZ" sz="3200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ál</a:t>
            </a:r>
            <a:r>
              <a:rPr lang="cs-CZ" sz="3200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 pro správu silnic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DCBD142-DA70-537F-DD05-66CC99A87470}"/>
              </a:ext>
            </a:extLst>
          </p:cNvPr>
          <p:cNvSpPr txBox="1"/>
          <p:nvPr/>
        </p:nvSpPr>
        <p:spPr>
          <a:xfrm>
            <a:off x="8518849" y="3002003"/>
            <a:ext cx="130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team.devs</a:t>
            </a:r>
            <a:endParaRPr lang="cs-CZ" dirty="0"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3E8D977C-1803-F015-DA3E-F198C29623D6}"/>
              </a:ext>
            </a:extLst>
          </p:cNvPr>
          <p:cNvCxnSpPr/>
          <p:nvPr/>
        </p:nvCxnSpPr>
        <p:spPr>
          <a:xfrm>
            <a:off x="13394728" y="1837582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FF552C6A-8930-00B4-4A9A-8764FB319244}"/>
              </a:ext>
            </a:extLst>
          </p:cNvPr>
          <p:cNvCxnSpPr/>
          <p:nvPr/>
        </p:nvCxnSpPr>
        <p:spPr>
          <a:xfrm>
            <a:off x="13394728" y="2719669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AD2643E0-6659-5C59-F05C-08FF2DBDF448}"/>
              </a:ext>
            </a:extLst>
          </p:cNvPr>
          <p:cNvCxnSpPr/>
          <p:nvPr/>
        </p:nvCxnSpPr>
        <p:spPr>
          <a:xfrm>
            <a:off x="13394728" y="3601756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CB190F84-ADC3-B821-8DC1-39082522BE6C}"/>
              </a:ext>
            </a:extLst>
          </p:cNvPr>
          <p:cNvCxnSpPr/>
          <p:nvPr/>
        </p:nvCxnSpPr>
        <p:spPr>
          <a:xfrm>
            <a:off x="13394728" y="4483843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37">
            <a:extLst>
              <a:ext uri="{FF2B5EF4-FFF2-40B4-BE49-F238E27FC236}">
                <a16:creationId xmlns:a16="http://schemas.microsoft.com/office/drawing/2014/main" id="{F6606528-9C8C-D7BB-E75F-627F002EC2EB}"/>
              </a:ext>
            </a:extLst>
          </p:cNvPr>
          <p:cNvSpPr txBox="1"/>
          <p:nvPr/>
        </p:nvSpPr>
        <p:spPr>
          <a:xfrm>
            <a:off x="10998538" y="2838086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sp>
        <p:nvSpPr>
          <p:cNvPr id="24" name="TextovéPole 38">
            <a:extLst>
              <a:ext uri="{FF2B5EF4-FFF2-40B4-BE49-F238E27FC236}">
                <a16:creationId xmlns:a16="http://schemas.microsoft.com/office/drawing/2014/main" id="{BA4EFD17-83C5-CA64-1B91-BE264D2933B7}"/>
              </a:ext>
            </a:extLst>
          </p:cNvPr>
          <p:cNvSpPr txBox="1"/>
          <p:nvPr/>
        </p:nvSpPr>
        <p:spPr>
          <a:xfrm>
            <a:off x="10998538" y="3720173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Technologie</a:t>
            </a:r>
          </a:p>
        </p:txBody>
      </p:sp>
      <p:sp>
        <p:nvSpPr>
          <p:cNvPr id="25" name="TextovéPole 39">
            <a:extLst>
              <a:ext uri="{FF2B5EF4-FFF2-40B4-BE49-F238E27FC236}">
                <a16:creationId xmlns:a16="http://schemas.microsoft.com/office/drawing/2014/main" id="{2CF59DAC-778B-08C8-8365-C0A31B8B132B}"/>
              </a:ext>
            </a:extLst>
          </p:cNvPr>
          <p:cNvSpPr txBox="1"/>
          <p:nvPr/>
        </p:nvSpPr>
        <p:spPr>
          <a:xfrm>
            <a:off x="10998538" y="4602260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</a:t>
            </a:r>
            <a:r>
              <a:rPr lang="cs-CZ" sz="24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ukázka</a:t>
            </a:r>
          </a:p>
        </p:txBody>
      </p:sp>
      <p:sp>
        <p:nvSpPr>
          <p:cNvPr id="30" name="Obdélník 5">
            <a:extLst>
              <a:ext uri="{FF2B5EF4-FFF2-40B4-BE49-F238E27FC236}">
                <a16:creationId xmlns:a16="http://schemas.microsoft.com/office/drawing/2014/main" id="{8EF91F7F-3678-2BCD-83AD-493A5F27A120}"/>
              </a:ext>
            </a:extLst>
          </p:cNvPr>
          <p:cNvSpPr/>
          <p:nvPr/>
        </p:nvSpPr>
        <p:spPr>
          <a:xfrm>
            <a:off x="-3270885" y="5486400"/>
            <a:ext cx="6557010" cy="2935922"/>
          </a:xfrm>
          <a:custGeom>
            <a:avLst/>
            <a:gdLst>
              <a:gd name="connsiteX0" fmla="*/ 0 w 5581650"/>
              <a:gd name="connsiteY0" fmla="*/ 0 h 1655762"/>
              <a:gd name="connsiteX1" fmla="*/ 5581650 w 5581650"/>
              <a:gd name="connsiteY1" fmla="*/ 0 h 1655762"/>
              <a:gd name="connsiteX2" fmla="*/ 5581650 w 5581650"/>
              <a:gd name="connsiteY2" fmla="*/ 1655762 h 1655762"/>
              <a:gd name="connsiteX3" fmla="*/ 0 w 5581650"/>
              <a:gd name="connsiteY3" fmla="*/ 1655762 h 1655762"/>
              <a:gd name="connsiteX4" fmla="*/ 0 w 5581650"/>
              <a:gd name="connsiteY4" fmla="*/ 0 h 1655762"/>
              <a:gd name="connsiteX0" fmla="*/ 975360 w 6557010"/>
              <a:gd name="connsiteY0" fmla="*/ 0 h 2935922"/>
              <a:gd name="connsiteX1" fmla="*/ 6557010 w 6557010"/>
              <a:gd name="connsiteY1" fmla="*/ 0 h 2935922"/>
              <a:gd name="connsiteX2" fmla="*/ 6557010 w 6557010"/>
              <a:gd name="connsiteY2" fmla="*/ 1655762 h 2935922"/>
              <a:gd name="connsiteX3" fmla="*/ 0 w 6557010"/>
              <a:gd name="connsiteY3" fmla="*/ 2935922 h 2935922"/>
              <a:gd name="connsiteX4" fmla="*/ 975360 w 6557010"/>
              <a:gd name="connsiteY4" fmla="*/ 0 h 293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7010" h="2935922">
                <a:moveTo>
                  <a:pt x="975360" y="0"/>
                </a:moveTo>
                <a:lnTo>
                  <a:pt x="6557010" y="0"/>
                </a:lnTo>
                <a:lnTo>
                  <a:pt x="6557010" y="1655762"/>
                </a:lnTo>
                <a:lnTo>
                  <a:pt x="0" y="2935922"/>
                </a:lnTo>
                <a:lnTo>
                  <a:pt x="97536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TextovéPole 37">
            <a:extLst>
              <a:ext uri="{FF2B5EF4-FFF2-40B4-BE49-F238E27FC236}">
                <a16:creationId xmlns:a16="http://schemas.microsoft.com/office/drawing/2014/main" id="{E2AB7415-8010-FD27-2785-9624558B6108}"/>
              </a:ext>
            </a:extLst>
          </p:cNvPr>
          <p:cNvSpPr txBox="1"/>
          <p:nvPr/>
        </p:nvSpPr>
        <p:spPr>
          <a:xfrm>
            <a:off x="10998538" y="2086380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Myšlenka</a:t>
            </a:r>
          </a:p>
        </p:txBody>
      </p:sp>
    </p:spTree>
    <p:extLst>
      <p:ext uri="{BB962C8B-B14F-4D97-AF65-F5344CB8AC3E}">
        <p14:creationId xmlns:p14="http://schemas.microsoft.com/office/powerpoint/2010/main" val="396067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555CCA-C71B-FC51-8D31-D9F4C4C3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263" y="0"/>
            <a:ext cx="10285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5BE8FD4-46FD-4A8A-030F-12C0208EC778}"/>
              </a:ext>
            </a:extLst>
          </p:cNvPr>
          <p:cNvSpPr/>
          <p:nvPr/>
        </p:nvSpPr>
        <p:spPr>
          <a:xfrm rot="1358709">
            <a:off x="4412835" y="-4126459"/>
            <a:ext cx="11158383" cy="14212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872FA1-0FC3-8DF9-8AC3-E7C042E9D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RoadMapper</a:t>
            </a:r>
            <a:endParaRPr lang="cs-CZ" b="1" dirty="0"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DE97C8-82B3-94DE-C4D8-C46FDAACF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Port</a:t>
            </a:r>
            <a:r>
              <a:rPr lang="cs-CZ" sz="3200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ál</a:t>
            </a:r>
            <a:r>
              <a:rPr lang="cs-CZ" sz="3200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 pro správu silnic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DCBD142-DA70-537F-DD05-66CC99A87470}"/>
              </a:ext>
            </a:extLst>
          </p:cNvPr>
          <p:cNvSpPr txBox="1"/>
          <p:nvPr/>
        </p:nvSpPr>
        <p:spPr>
          <a:xfrm>
            <a:off x="8518849" y="3002003"/>
            <a:ext cx="130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team.devs</a:t>
            </a:r>
            <a:endParaRPr lang="cs-CZ" dirty="0"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E6B7F88-0D07-AF67-9904-39DBE3E0F73C}"/>
              </a:ext>
            </a:extLst>
          </p:cNvPr>
          <p:cNvSpPr/>
          <p:nvPr/>
        </p:nvSpPr>
        <p:spPr>
          <a:xfrm>
            <a:off x="-3270885" y="5486400"/>
            <a:ext cx="6557010" cy="2935922"/>
          </a:xfrm>
          <a:custGeom>
            <a:avLst/>
            <a:gdLst>
              <a:gd name="connsiteX0" fmla="*/ 0 w 5581650"/>
              <a:gd name="connsiteY0" fmla="*/ 0 h 1655762"/>
              <a:gd name="connsiteX1" fmla="*/ 5581650 w 5581650"/>
              <a:gd name="connsiteY1" fmla="*/ 0 h 1655762"/>
              <a:gd name="connsiteX2" fmla="*/ 5581650 w 5581650"/>
              <a:gd name="connsiteY2" fmla="*/ 1655762 h 1655762"/>
              <a:gd name="connsiteX3" fmla="*/ 0 w 5581650"/>
              <a:gd name="connsiteY3" fmla="*/ 1655762 h 1655762"/>
              <a:gd name="connsiteX4" fmla="*/ 0 w 5581650"/>
              <a:gd name="connsiteY4" fmla="*/ 0 h 1655762"/>
              <a:gd name="connsiteX0" fmla="*/ 975360 w 6557010"/>
              <a:gd name="connsiteY0" fmla="*/ 0 h 2935922"/>
              <a:gd name="connsiteX1" fmla="*/ 6557010 w 6557010"/>
              <a:gd name="connsiteY1" fmla="*/ 0 h 2935922"/>
              <a:gd name="connsiteX2" fmla="*/ 6557010 w 6557010"/>
              <a:gd name="connsiteY2" fmla="*/ 1655762 h 2935922"/>
              <a:gd name="connsiteX3" fmla="*/ 0 w 6557010"/>
              <a:gd name="connsiteY3" fmla="*/ 2935922 h 2935922"/>
              <a:gd name="connsiteX4" fmla="*/ 975360 w 6557010"/>
              <a:gd name="connsiteY4" fmla="*/ 0 h 293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7010" h="2935922">
                <a:moveTo>
                  <a:pt x="975360" y="0"/>
                </a:moveTo>
                <a:lnTo>
                  <a:pt x="6557010" y="0"/>
                </a:lnTo>
                <a:lnTo>
                  <a:pt x="6557010" y="1655762"/>
                </a:lnTo>
                <a:lnTo>
                  <a:pt x="0" y="2935922"/>
                </a:lnTo>
                <a:lnTo>
                  <a:pt x="97536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EAC06227-9C7F-D24F-AC5D-A3A9448C15D4}"/>
              </a:ext>
            </a:extLst>
          </p:cNvPr>
          <p:cNvCxnSpPr/>
          <p:nvPr/>
        </p:nvCxnSpPr>
        <p:spPr>
          <a:xfrm>
            <a:off x="12124728" y="1837582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19E990A-6E77-2319-CC6C-314A39F05198}"/>
              </a:ext>
            </a:extLst>
          </p:cNvPr>
          <p:cNvCxnSpPr/>
          <p:nvPr/>
        </p:nvCxnSpPr>
        <p:spPr>
          <a:xfrm>
            <a:off x="12124728" y="2719669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3AC7E43C-2071-7C30-6CF9-181C85A058CF}"/>
              </a:ext>
            </a:extLst>
          </p:cNvPr>
          <p:cNvCxnSpPr/>
          <p:nvPr/>
        </p:nvCxnSpPr>
        <p:spPr>
          <a:xfrm>
            <a:off x="12124728" y="3601756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F130275-181E-9540-C627-DA655EE6246D}"/>
              </a:ext>
            </a:extLst>
          </p:cNvPr>
          <p:cNvCxnSpPr/>
          <p:nvPr/>
        </p:nvCxnSpPr>
        <p:spPr>
          <a:xfrm>
            <a:off x="12124728" y="4483843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36">
            <a:extLst>
              <a:ext uri="{FF2B5EF4-FFF2-40B4-BE49-F238E27FC236}">
                <a16:creationId xmlns:a16="http://schemas.microsoft.com/office/drawing/2014/main" id="{13FF7FAA-FF7D-5400-3B17-B9E01503B032}"/>
              </a:ext>
            </a:extLst>
          </p:cNvPr>
          <p:cNvSpPr txBox="1"/>
          <p:nvPr/>
        </p:nvSpPr>
        <p:spPr>
          <a:xfrm>
            <a:off x="7574618" y="1955999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Myšlenka</a:t>
            </a:r>
          </a:p>
        </p:txBody>
      </p:sp>
      <p:sp>
        <p:nvSpPr>
          <p:cNvPr id="9" name="TextovéPole 37">
            <a:extLst>
              <a:ext uri="{FF2B5EF4-FFF2-40B4-BE49-F238E27FC236}">
                <a16:creationId xmlns:a16="http://schemas.microsoft.com/office/drawing/2014/main" id="{4CFCABA7-E628-F2B5-6887-91BD066AA601}"/>
              </a:ext>
            </a:extLst>
          </p:cNvPr>
          <p:cNvSpPr txBox="1"/>
          <p:nvPr/>
        </p:nvSpPr>
        <p:spPr>
          <a:xfrm>
            <a:off x="7574618" y="2838086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sp>
        <p:nvSpPr>
          <p:cNvPr id="10" name="TextovéPole 38">
            <a:extLst>
              <a:ext uri="{FF2B5EF4-FFF2-40B4-BE49-F238E27FC236}">
                <a16:creationId xmlns:a16="http://schemas.microsoft.com/office/drawing/2014/main" id="{DE10B2B0-6E0A-4ED0-1DCA-D3A3815F3196}"/>
              </a:ext>
            </a:extLst>
          </p:cNvPr>
          <p:cNvSpPr txBox="1"/>
          <p:nvPr/>
        </p:nvSpPr>
        <p:spPr>
          <a:xfrm>
            <a:off x="7574618" y="3720173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Technologie</a:t>
            </a:r>
          </a:p>
        </p:txBody>
      </p:sp>
      <p:sp>
        <p:nvSpPr>
          <p:cNvPr id="11" name="TextovéPole 39">
            <a:extLst>
              <a:ext uri="{FF2B5EF4-FFF2-40B4-BE49-F238E27FC236}">
                <a16:creationId xmlns:a16="http://schemas.microsoft.com/office/drawing/2014/main" id="{2AD32119-FD45-22C3-33F8-558108754B04}"/>
              </a:ext>
            </a:extLst>
          </p:cNvPr>
          <p:cNvSpPr txBox="1"/>
          <p:nvPr/>
        </p:nvSpPr>
        <p:spPr>
          <a:xfrm>
            <a:off x="7574618" y="4602260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</a:t>
            </a:r>
            <a:r>
              <a:rPr lang="cs-CZ" sz="24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ukázka</a:t>
            </a:r>
          </a:p>
        </p:txBody>
      </p:sp>
    </p:spTree>
    <p:extLst>
      <p:ext uri="{BB962C8B-B14F-4D97-AF65-F5344CB8AC3E}">
        <p14:creationId xmlns:p14="http://schemas.microsoft.com/office/powerpoint/2010/main" val="350037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délník 52">
            <a:extLst>
              <a:ext uri="{FF2B5EF4-FFF2-40B4-BE49-F238E27FC236}">
                <a16:creationId xmlns:a16="http://schemas.microsoft.com/office/drawing/2014/main" id="{59D2F249-10D0-CA15-127E-072D4D4E45F0}"/>
              </a:ext>
            </a:extLst>
          </p:cNvPr>
          <p:cNvSpPr/>
          <p:nvPr/>
        </p:nvSpPr>
        <p:spPr>
          <a:xfrm>
            <a:off x="-15848941" y="-1643412"/>
            <a:ext cx="13105741" cy="11079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31" name="TextovéPole 36">
            <a:extLst>
              <a:ext uri="{FF2B5EF4-FFF2-40B4-BE49-F238E27FC236}">
                <a16:creationId xmlns:a16="http://schemas.microsoft.com/office/drawing/2014/main" id="{8D4FB2A7-CC97-6C53-BE96-B82F90F17956}"/>
              </a:ext>
            </a:extLst>
          </p:cNvPr>
          <p:cNvSpPr txBox="1"/>
          <p:nvPr/>
        </p:nvSpPr>
        <p:spPr>
          <a:xfrm>
            <a:off x="5976788" y="2958091"/>
            <a:ext cx="6062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40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Myšlenka</a:t>
            </a: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B725C56B-7F94-1765-C8E6-D2ECFEA14948}"/>
              </a:ext>
            </a:extLst>
          </p:cNvPr>
          <p:cNvCxnSpPr>
            <a:cxnSpLocks/>
          </p:cNvCxnSpPr>
          <p:nvPr/>
        </p:nvCxnSpPr>
        <p:spPr>
          <a:xfrm>
            <a:off x="12124728" y="-186612"/>
            <a:ext cx="0" cy="726735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6841D070-FB42-E84B-4056-822854EE0E56}"/>
              </a:ext>
            </a:extLst>
          </p:cNvPr>
          <p:cNvCxnSpPr/>
          <p:nvPr/>
        </p:nvCxnSpPr>
        <p:spPr>
          <a:xfrm>
            <a:off x="12124728" y="10175129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68B01AF5-8535-22BF-6455-64DEA617DEFA}"/>
              </a:ext>
            </a:extLst>
          </p:cNvPr>
          <p:cNvCxnSpPr/>
          <p:nvPr/>
        </p:nvCxnSpPr>
        <p:spPr>
          <a:xfrm>
            <a:off x="12124728" y="11057216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50FB0866-1DF9-2C92-D0AA-E34C29E247D1}"/>
              </a:ext>
            </a:extLst>
          </p:cNvPr>
          <p:cNvCxnSpPr/>
          <p:nvPr/>
        </p:nvCxnSpPr>
        <p:spPr>
          <a:xfrm>
            <a:off x="12124728" y="11939303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37">
            <a:extLst>
              <a:ext uri="{FF2B5EF4-FFF2-40B4-BE49-F238E27FC236}">
                <a16:creationId xmlns:a16="http://schemas.microsoft.com/office/drawing/2014/main" id="{1F426E18-F177-04E3-FC91-6C10C9BAA159}"/>
              </a:ext>
            </a:extLst>
          </p:cNvPr>
          <p:cNvSpPr txBox="1"/>
          <p:nvPr/>
        </p:nvSpPr>
        <p:spPr>
          <a:xfrm>
            <a:off x="7574618" y="10286675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sp>
        <p:nvSpPr>
          <p:cNvPr id="49" name="TextovéPole 38">
            <a:extLst>
              <a:ext uri="{FF2B5EF4-FFF2-40B4-BE49-F238E27FC236}">
                <a16:creationId xmlns:a16="http://schemas.microsoft.com/office/drawing/2014/main" id="{10DAA3DB-2135-1B3A-60B5-32E3B9C8BD42}"/>
              </a:ext>
            </a:extLst>
          </p:cNvPr>
          <p:cNvSpPr txBox="1"/>
          <p:nvPr/>
        </p:nvSpPr>
        <p:spPr>
          <a:xfrm>
            <a:off x="7574618" y="11168762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Technologie</a:t>
            </a:r>
          </a:p>
        </p:txBody>
      </p:sp>
      <p:sp>
        <p:nvSpPr>
          <p:cNvPr id="50" name="TextovéPole 39">
            <a:extLst>
              <a:ext uri="{FF2B5EF4-FFF2-40B4-BE49-F238E27FC236}">
                <a16:creationId xmlns:a16="http://schemas.microsoft.com/office/drawing/2014/main" id="{12C7F2A4-7EDE-2F8A-51CE-3A4278108413}"/>
              </a:ext>
            </a:extLst>
          </p:cNvPr>
          <p:cNvSpPr txBox="1"/>
          <p:nvPr/>
        </p:nvSpPr>
        <p:spPr>
          <a:xfrm>
            <a:off x="7574618" y="12050849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</a:t>
            </a:r>
            <a:r>
              <a:rPr lang="cs-CZ" sz="24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ukázka</a:t>
            </a:r>
          </a:p>
        </p:txBody>
      </p:sp>
      <p:pic>
        <p:nvPicPr>
          <p:cNvPr id="2052" name="Picture 4" descr="Tracking mobility of individuals offers clues to finding COVID – Harvard  Gazette">
            <a:extLst>
              <a:ext uri="{FF2B5EF4-FFF2-40B4-BE49-F238E27FC236}">
                <a16:creationId xmlns:a16="http://schemas.microsoft.com/office/drawing/2014/main" id="{7267468A-E1F9-49A1-E7D1-A2A99AF87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7624"/>
          <a:stretch/>
        </p:blipFill>
        <p:spPr bwMode="auto">
          <a:xfrm>
            <a:off x="0" y="0"/>
            <a:ext cx="80212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9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36">
            <a:extLst>
              <a:ext uri="{FF2B5EF4-FFF2-40B4-BE49-F238E27FC236}">
                <a16:creationId xmlns:a16="http://schemas.microsoft.com/office/drawing/2014/main" id="{75A00208-6859-C4B3-5EEB-640A5B4A1945}"/>
              </a:ext>
            </a:extLst>
          </p:cNvPr>
          <p:cNvSpPr txBox="1"/>
          <p:nvPr/>
        </p:nvSpPr>
        <p:spPr>
          <a:xfrm>
            <a:off x="5976788" y="2958091"/>
            <a:ext cx="6062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40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pic>
        <p:nvPicPr>
          <p:cNvPr id="15" name="Obrázek 14" descr="Obsah obrázku mapa&#10;&#10;Popis byl vytvořen automaticky">
            <a:extLst>
              <a:ext uri="{FF2B5EF4-FFF2-40B4-BE49-F238E27FC236}">
                <a16:creationId xmlns:a16="http://schemas.microsoft.com/office/drawing/2014/main" id="{B6DDEF27-BEC8-9CC1-D32F-45819A20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1" y="657860"/>
            <a:ext cx="5805424" cy="3628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28685F9-8AB0-3060-E66F-DCB5EBDB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2628265"/>
            <a:ext cx="5638800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10B1B528-6B62-8B24-796C-58916C6197BB}"/>
              </a:ext>
            </a:extLst>
          </p:cNvPr>
          <p:cNvCxnSpPr>
            <a:cxnSpLocks/>
          </p:cNvCxnSpPr>
          <p:nvPr/>
        </p:nvCxnSpPr>
        <p:spPr>
          <a:xfrm>
            <a:off x="12124728" y="-2907323"/>
            <a:ext cx="0" cy="1022497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6E6179EF-7CE8-08E3-88CC-39B7487DEC6F}"/>
              </a:ext>
            </a:extLst>
          </p:cNvPr>
          <p:cNvCxnSpPr>
            <a:cxnSpLocks/>
          </p:cNvCxnSpPr>
          <p:nvPr/>
        </p:nvCxnSpPr>
        <p:spPr>
          <a:xfrm>
            <a:off x="12124728" y="6737571"/>
            <a:ext cx="0" cy="4469691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BC52AE85-5186-F8ED-4091-92FEBC06BAEE}"/>
              </a:ext>
            </a:extLst>
          </p:cNvPr>
          <p:cNvCxnSpPr/>
          <p:nvPr/>
        </p:nvCxnSpPr>
        <p:spPr>
          <a:xfrm>
            <a:off x="12124728" y="7619658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36">
            <a:extLst>
              <a:ext uri="{FF2B5EF4-FFF2-40B4-BE49-F238E27FC236}">
                <a16:creationId xmlns:a16="http://schemas.microsoft.com/office/drawing/2014/main" id="{4C409F58-AB7A-4B68-A90F-8DD6D92AFC67}"/>
              </a:ext>
            </a:extLst>
          </p:cNvPr>
          <p:cNvSpPr txBox="1"/>
          <p:nvPr/>
        </p:nvSpPr>
        <p:spPr>
          <a:xfrm>
            <a:off x="7574618" y="-462753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Myšlenka</a:t>
            </a:r>
          </a:p>
        </p:txBody>
      </p:sp>
      <p:sp>
        <p:nvSpPr>
          <p:cNvPr id="24" name="TextovéPole 38">
            <a:extLst>
              <a:ext uri="{FF2B5EF4-FFF2-40B4-BE49-F238E27FC236}">
                <a16:creationId xmlns:a16="http://schemas.microsoft.com/office/drawing/2014/main" id="{EB247EFA-3ECB-3DF2-3ADA-31AC2F39C186}"/>
              </a:ext>
            </a:extLst>
          </p:cNvPr>
          <p:cNvSpPr txBox="1"/>
          <p:nvPr/>
        </p:nvSpPr>
        <p:spPr>
          <a:xfrm>
            <a:off x="7574618" y="6855988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Technologie</a:t>
            </a:r>
          </a:p>
        </p:txBody>
      </p:sp>
      <p:sp>
        <p:nvSpPr>
          <p:cNvPr id="25" name="TextovéPole 39">
            <a:extLst>
              <a:ext uri="{FF2B5EF4-FFF2-40B4-BE49-F238E27FC236}">
                <a16:creationId xmlns:a16="http://schemas.microsoft.com/office/drawing/2014/main" id="{C2446535-285F-9DB0-10CD-6A80EB6AEB7A}"/>
              </a:ext>
            </a:extLst>
          </p:cNvPr>
          <p:cNvSpPr txBox="1"/>
          <p:nvPr/>
        </p:nvSpPr>
        <p:spPr>
          <a:xfrm>
            <a:off x="7574618" y="7738075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</a:t>
            </a:r>
            <a:r>
              <a:rPr lang="cs-CZ" sz="24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ukázka</a:t>
            </a:r>
          </a:p>
        </p:txBody>
      </p:sp>
    </p:spTree>
    <p:extLst>
      <p:ext uri="{BB962C8B-B14F-4D97-AF65-F5344CB8AC3E}">
        <p14:creationId xmlns:p14="http://schemas.microsoft.com/office/powerpoint/2010/main" val="73204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ogo figma vector logo svg eps png psd ai color free | Figma,  Vector logo, Color free">
            <a:extLst>
              <a:ext uri="{FF2B5EF4-FFF2-40B4-BE49-F238E27FC236}">
                <a16:creationId xmlns:a16="http://schemas.microsoft.com/office/drawing/2014/main" id="{725F4A4C-8B0C-B1FE-6E3A-39A3C46F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28" y="2093464"/>
            <a:ext cx="2079944" cy="2079944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3708EA64-E837-F4E2-887A-B5B7292321BD}"/>
              </a:ext>
            </a:extLst>
          </p:cNvPr>
          <p:cNvSpPr/>
          <p:nvPr/>
        </p:nvSpPr>
        <p:spPr>
          <a:xfrm>
            <a:off x="4008045" y="1045481"/>
            <a:ext cx="4175910" cy="417591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C8B0AB0-7444-00DF-A58D-504876448EF9}"/>
              </a:ext>
            </a:extLst>
          </p:cNvPr>
          <p:cNvSpPr txBox="1"/>
          <p:nvPr/>
        </p:nvSpPr>
        <p:spPr>
          <a:xfrm>
            <a:off x="3776840" y="5920013"/>
            <a:ext cx="463832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latin typeface="Inter" panose="02000503000000020004" pitchFamily="2" charset="0"/>
                <a:ea typeface="Inter" panose="02000503000000020004" pitchFamily="2" charset="0"/>
              </a:rPr>
              <a:t>Spouštím instanci…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6BA9DC7-7044-3BC0-0F31-EE8C07EF4AAD}"/>
              </a:ext>
            </a:extLst>
          </p:cNvPr>
          <p:cNvSpPr/>
          <p:nvPr/>
        </p:nvSpPr>
        <p:spPr>
          <a:xfrm>
            <a:off x="3881485" y="929813"/>
            <a:ext cx="4429030" cy="44290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5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36">
            <a:extLst>
              <a:ext uri="{FF2B5EF4-FFF2-40B4-BE49-F238E27FC236}">
                <a16:creationId xmlns:a16="http://schemas.microsoft.com/office/drawing/2014/main" id="{75A00208-6859-C4B3-5EEB-640A5B4A1945}"/>
              </a:ext>
            </a:extLst>
          </p:cNvPr>
          <p:cNvSpPr txBox="1"/>
          <p:nvPr/>
        </p:nvSpPr>
        <p:spPr>
          <a:xfrm>
            <a:off x="5976788" y="2958091"/>
            <a:ext cx="6062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40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pic>
        <p:nvPicPr>
          <p:cNvPr id="15" name="Obrázek 14" descr="Obsah obrázku mapa&#10;&#10;Popis byl vytvořen automaticky">
            <a:extLst>
              <a:ext uri="{FF2B5EF4-FFF2-40B4-BE49-F238E27FC236}">
                <a16:creationId xmlns:a16="http://schemas.microsoft.com/office/drawing/2014/main" id="{B6DDEF27-BEC8-9CC1-D32F-45819A20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1" y="657860"/>
            <a:ext cx="5805424" cy="3628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28685F9-8AB0-3060-E66F-DCB5EBDB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2628265"/>
            <a:ext cx="5638800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10B1B528-6B62-8B24-796C-58916C6197BB}"/>
              </a:ext>
            </a:extLst>
          </p:cNvPr>
          <p:cNvCxnSpPr>
            <a:cxnSpLocks/>
          </p:cNvCxnSpPr>
          <p:nvPr/>
        </p:nvCxnSpPr>
        <p:spPr>
          <a:xfrm>
            <a:off x="12124728" y="-2907323"/>
            <a:ext cx="0" cy="1022497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6E6179EF-7CE8-08E3-88CC-39B7487DEC6F}"/>
              </a:ext>
            </a:extLst>
          </p:cNvPr>
          <p:cNvCxnSpPr>
            <a:cxnSpLocks/>
          </p:cNvCxnSpPr>
          <p:nvPr/>
        </p:nvCxnSpPr>
        <p:spPr>
          <a:xfrm>
            <a:off x="12124728" y="6737571"/>
            <a:ext cx="0" cy="4469691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BC52AE85-5186-F8ED-4091-92FEBC06BAEE}"/>
              </a:ext>
            </a:extLst>
          </p:cNvPr>
          <p:cNvCxnSpPr/>
          <p:nvPr/>
        </p:nvCxnSpPr>
        <p:spPr>
          <a:xfrm>
            <a:off x="12124728" y="7619658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36">
            <a:extLst>
              <a:ext uri="{FF2B5EF4-FFF2-40B4-BE49-F238E27FC236}">
                <a16:creationId xmlns:a16="http://schemas.microsoft.com/office/drawing/2014/main" id="{4C409F58-AB7A-4B68-A90F-8DD6D92AFC67}"/>
              </a:ext>
            </a:extLst>
          </p:cNvPr>
          <p:cNvSpPr txBox="1"/>
          <p:nvPr/>
        </p:nvSpPr>
        <p:spPr>
          <a:xfrm>
            <a:off x="7574618" y="-462753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Myšlenka</a:t>
            </a:r>
          </a:p>
        </p:txBody>
      </p:sp>
      <p:sp>
        <p:nvSpPr>
          <p:cNvPr id="24" name="TextovéPole 38">
            <a:extLst>
              <a:ext uri="{FF2B5EF4-FFF2-40B4-BE49-F238E27FC236}">
                <a16:creationId xmlns:a16="http://schemas.microsoft.com/office/drawing/2014/main" id="{EB247EFA-3ECB-3DF2-3ADA-31AC2F39C186}"/>
              </a:ext>
            </a:extLst>
          </p:cNvPr>
          <p:cNvSpPr txBox="1"/>
          <p:nvPr/>
        </p:nvSpPr>
        <p:spPr>
          <a:xfrm>
            <a:off x="7574618" y="6855988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Použité technologie</a:t>
            </a:r>
          </a:p>
        </p:txBody>
      </p:sp>
      <p:sp>
        <p:nvSpPr>
          <p:cNvPr id="25" name="TextovéPole 39">
            <a:extLst>
              <a:ext uri="{FF2B5EF4-FFF2-40B4-BE49-F238E27FC236}">
                <a16:creationId xmlns:a16="http://schemas.microsoft.com/office/drawing/2014/main" id="{C2446535-285F-9DB0-10CD-6A80EB6AEB7A}"/>
              </a:ext>
            </a:extLst>
          </p:cNvPr>
          <p:cNvSpPr txBox="1"/>
          <p:nvPr/>
        </p:nvSpPr>
        <p:spPr>
          <a:xfrm>
            <a:off x="7574618" y="7738075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</a:t>
            </a:r>
            <a:r>
              <a:rPr lang="cs-CZ" sz="24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ukázka MVP</a:t>
            </a:r>
          </a:p>
        </p:txBody>
      </p:sp>
    </p:spTree>
    <p:extLst>
      <p:ext uri="{BB962C8B-B14F-4D97-AF65-F5344CB8AC3E}">
        <p14:creationId xmlns:p14="http://schemas.microsoft.com/office/powerpoint/2010/main" val="404607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36">
            <a:extLst>
              <a:ext uri="{FF2B5EF4-FFF2-40B4-BE49-F238E27FC236}">
                <a16:creationId xmlns:a16="http://schemas.microsoft.com/office/drawing/2014/main" id="{2CE8CEC9-1D56-1142-6A6F-7082CF7B7274}"/>
              </a:ext>
            </a:extLst>
          </p:cNvPr>
          <p:cNvSpPr txBox="1"/>
          <p:nvPr/>
        </p:nvSpPr>
        <p:spPr>
          <a:xfrm>
            <a:off x="6668495" y="2958091"/>
            <a:ext cx="537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40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Použité technologie</a:t>
            </a:r>
          </a:p>
        </p:txBody>
      </p:sp>
      <p:grpSp>
        <p:nvGrpSpPr>
          <p:cNvPr id="63" name="Skupina 62">
            <a:extLst>
              <a:ext uri="{FF2B5EF4-FFF2-40B4-BE49-F238E27FC236}">
                <a16:creationId xmlns:a16="http://schemas.microsoft.com/office/drawing/2014/main" id="{E520BA22-C7BB-426C-6C75-9A93D3A55856}"/>
              </a:ext>
            </a:extLst>
          </p:cNvPr>
          <p:cNvGrpSpPr/>
          <p:nvPr/>
        </p:nvGrpSpPr>
        <p:grpSpPr>
          <a:xfrm>
            <a:off x="775504" y="2440433"/>
            <a:ext cx="5892991" cy="2169205"/>
            <a:chOff x="779362" y="1013246"/>
            <a:chExt cx="6245025" cy="2298788"/>
          </a:xfrm>
        </p:grpSpPr>
        <p:grpSp>
          <p:nvGrpSpPr>
            <p:cNvPr id="60" name="Skupina 59">
              <a:extLst>
                <a:ext uri="{FF2B5EF4-FFF2-40B4-BE49-F238E27FC236}">
                  <a16:creationId xmlns:a16="http://schemas.microsoft.com/office/drawing/2014/main" id="{8996DBD5-FFA4-2759-183B-40F3CFEC87B8}"/>
                </a:ext>
              </a:extLst>
            </p:cNvPr>
            <p:cNvGrpSpPr/>
            <p:nvPr/>
          </p:nvGrpSpPr>
          <p:grpSpPr>
            <a:xfrm>
              <a:off x="779362" y="1013246"/>
              <a:ext cx="4005561" cy="2298788"/>
              <a:chOff x="642853" y="684205"/>
              <a:chExt cx="4005561" cy="2298788"/>
            </a:xfrm>
          </p:grpSpPr>
          <p:grpSp>
            <p:nvGrpSpPr>
              <p:cNvPr id="54" name="Skupina 53">
                <a:extLst>
                  <a:ext uri="{FF2B5EF4-FFF2-40B4-BE49-F238E27FC236}">
                    <a16:creationId xmlns:a16="http://schemas.microsoft.com/office/drawing/2014/main" id="{94185C57-9A57-8837-2F49-26C6D2FB8721}"/>
                  </a:ext>
                </a:extLst>
              </p:cNvPr>
              <p:cNvGrpSpPr/>
              <p:nvPr/>
            </p:nvGrpSpPr>
            <p:grpSpPr>
              <a:xfrm>
                <a:off x="642853" y="684205"/>
                <a:ext cx="1800000" cy="2290021"/>
                <a:chOff x="705023" y="668070"/>
                <a:chExt cx="1800000" cy="2290021"/>
              </a:xfrm>
            </p:grpSpPr>
            <p:pic>
              <p:nvPicPr>
                <p:cNvPr id="51" name="Picture 2" descr="Node.js">
                  <a:extLst>
                    <a:ext uri="{FF2B5EF4-FFF2-40B4-BE49-F238E27FC236}">
                      <a16:creationId xmlns:a16="http://schemas.microsoft.com/office/drawing/2014/main" id="{7111DA15-5855-1686-4BE2-00B23BB5E8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50" b="6250"/>
                <a:stretch/>
              </p:blipFill>
              <p:spPr bwMode="auto">
                <a:xfrm>
                  <a:off x="705023" y="668070"/>
                  <a:ext cx="1800000" cy="1800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ovéPole 8">
                  <a:extLst>
                    <a:ext uri="{FF2B5EF4-FFF2-40B4-BE49-F238E27FC236}">
                      <a16:creationId xmlns:a16="http://schemas.microsoft.com/office/drawing/2014/main" id="{D7B0ED13-98C5-FC18-74FE-9D6AECD7EE48}"/>
                    </a:ext>
                  </a:extLst>
                </p:cNvPr>
                <p:cNvSpPr txBox="1"/>
                <p:nvPr/>
              </p:nvSpPr>
              <p:spPr>
                <a:xfrm>
                  <a:off x="1029386" y="2557981"/>
                  <a:ext cx="11512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cs-CZ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cs-CZ" sz="2000" b="1" dirty="0">
                      <a:latin typeface="SF Pro Text" pitchFamily="50" charset="0"/>
                      <a:ea typeface="SF Pro Text" pitchFamily="50" charset="0"/>
                      <a:cs typeface="SF Pro Text" pitchFamily="50" charset="0"/>
                    </a:rPr>
                    <a:t>Node.js</a:t>
                  </a:r>
                </a:p>
              </p:txBody>
            </p:sp>
          </p:grpSp>
          <p:sp>
            <p:nvSpPr>
              <p:cNvPr id="57" name="Obdélník: se zakulacenými rohy 56">
                <a:extLst>
                  <a:ext uri="{FF2B5EF4-FFF2-40B4-BE49-F238E27FC236}">
                    <a16:creationId xmlns:a16="http://schemas.microsoft.com/office/drawing/2014/main" id="{341CDEA2-EB74-89A0-BB18-17CCB3C0FBDB}"/>
                  </a:ext>
                </a:extLst>
              </p:cNvPr>
              <p:cNvSpPr/>
              <p:nvPr/>
            </p:nvSpPr>
            <p:spPr>
              <a:xfrm>
                <a:off x="2848414" y="692972"/>
                <a:ext cx="1800000" cy="1800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cs-CZ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cs-CZ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8" name="Picture 4" descr="PostgreSQL – Wikipedie">
                <a:extLst>
                  <a:ext uri="{FF2B5EF4-FFF2-40B4-BE49-F238E27FC236}">
                    <a16:creationId xmlns:a16="http://schemas.microsoft.com/office/drawing/2014/main" id="{C6517EED-4BE3-5BB7-D448-9ED5791DA8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6643" y="927145"/>
                <a:ext cx="1403289" cy="14471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ovéPole 11">
                <a:extLst>
                  <a:ext uri="{FF2B5EF4-FFF2-40B4-BE49-F238E27FC236}">
                    <a16:creationId xmlns:a16="http://schemas.microsoft.com/office/drawing/2014/main" id="{8E6B9EBB-5081-9CD3-B74B-11D8DA68E3E9}"/>
                  </a:ext>
                </a:extLst>
              </p:cNvPr>
              <p:cNvSpPr txBox="1"/>
              <p:nvPr/>
            </p:nvSpPr>
            <p:spPr>
              <a:xfrm>
                <a:off x="3155758" y="2582883"/>
                <a:ext cx="13065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cs-CZ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cs-CZ" sz="2000" b="1" dirty="0" err="1">
                    <a:latin typeface="SF Pro Text" pitchFamily="50" charset="0"/>
                    <a:ea typeface="SF Pro Text" pitchFamily="50" charset="0"/>
                    <a:cs typeface="SF Pro Text" pitchFamily="50" charset="0"/>
                  </a:rPr>
                  <a:t>Postgres</a:t>
                </a:r>
                <a:endParaRPr lang="cs-CZ" sz="2000" b="1" dirty="0">
                  <a:latin typeface="SF Pro Text" pitchFamily="50" charset="0"/>
                  <a:ea typeface="SF Pro Text" pitchFamily="50" charset="0"/>
                  <a:cs typeface="SF Pro Text" pitchFamily="50" charset="0"/>
                </a:endParaRPr>
              </a:p>
            </p:txBody>
          </p:sp>
        </p:grpSp>
        <p:sp>
          <p:nvSpPr>
            <p:cNvPr id="61" name="Obdélník: se zakulacenými rohy 60">
              <a:extLst>
                <a:ext uri="{FF2B5EF4-FFF2-40B4-BE49-F238E27FC236}">
                  <a16:creationId xmlns:a16="http://schemas.microsoft.com/office/drawing/2014/main" id="{64900679-67E3-677E-F28C-175CFF3FF8B6}"/>
                </a:ext>
              </a:extLst>
            </p:cNvPr>
            <p:cNvSpPr/>
            <p:nvPr/>
          </p:nvSpPr>
          <p:spPr>
            <a:xfrm>
              <a:off x="5224387" y="1013246"/>
              <a:ext cx="1800000" cy="1800000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dirty="0">
                <a:solidFill>
                  <a:schemeClr val="tx1"/>
                </a:solidFill>
              </a:endParaRPr>
            </a:p>
          </p:txBody>
        </p:sp>
        <p:sp>
          <p:nvSpPr>
            <p:cNvPr id="62" name="TextovéPole 8">
              <a:extLst>
                <a:ext uri="{FF2B5EF4-FFF2-40B4-BE49-F238E27FC236}">
                  <a16:creationId xmlns:a16="http://schemas.microsoft.com/office/drawing/2014/main" id="{479E89CC-1156-2913-EA16-05E76B1C4356}"/>
                </a:ext>
              </a:extLst>
            </p:cNvPr>
            <p:cNvSpPr txBox="1"/>
            <p:nvPr/>
          </p:nvSpPr>
          <p:spPr>
            <a:xfrm>
              <a:off x="5521723" y="2903157"/>
              <a:ext cx="1205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cs-CZ" sz="2000" b="1" dirty="0">
                  <a:latin typeface="SF Pro Text" pitchFamily="50" charset="0"/>
                  <a:ea typeface="SF Pro Text" pitchFamily="50" charset="0"/>
                  <a:cs typeface="SF Pro Text" pitchFamily="50" charset="0"/>
                </a:rPr>
                <a:t>React.js</a:t>
              </a:r>
            </a:p>
          </p:txBody>
        </p:sp>
      </p:grpSp>
      <p:cxnSp>
        <p:nvCxnSpPr>
          <p:cNvPr id="3072" name="Přímá spojnice 3071">
            <a:extLst>
              <a:ext uri="{FF2B5EF4-FFF2-40B4-BE49-F238E27FC236}">
                <a16:creationId xmlns:a16="http://schemas.microsoft.com/office/drawing/2014/main" id="{4AC1013A-B110-E172-E9DB-3A869CAF1CE4}"/>
              </a:ext>
            </a:extLst>
          </p:cNvPr>
          <p:cNvCxnSpPr>
            <a:cxnSpLocks/>
          </p:cNvCxnSpPr>
          <p:nvPr/>
        </p:nvCxnSpPr>
        <p:spPr>
          <a:xfrm>
            <a:off x="12124728" y="-2907323"/>
            <a:ext cx="0" cy="1022497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ovéPole 39">
            <a:extLst>
              <a:ext uri="{FF2B5EF4-FFF2-40B4-BE49-F238E27FC236}">
                <a16:creationId xmlns:a16="http://schemas.microsoft.com/office/drawing/2014/main" id="{30732BF4-E2F8-9980-41AC-F77CCC3C22A6}"/>
              </a:ext>
            </a:extLst>
          </p:cNvPr>
          <p:cNvSpPr txBox="1"/>
          <p:nvPr/>
        </p:nvSpPr>
        <p:spPr>
          <a:xfrm>
            <a:off x="7574618" y="-866664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sp>
        <p:nvSpPr>
          <p:cNvPr id="3076" name="TextovéPole 38">
            <a:extLst>
              <a:ext uri="{FF2B5EF4-FFF2-40B4-BE49-F238E27FC236}">
                <a16:creationId xmlns:a16="http://schemas.microsoft.com/office/drawing/2014/main" id="{0B6F90AF-8AF2-CE2D-4F95-7AA10E36FCA1}"/>
              </a:ext>
            </a:extLst>
          </p:cNvPr>
          <p:cNvSpPr txBox="1"/>
          <p:nvPr/>
        </p:nvSpPr>
        <p:spPr>
          <a:xfrm>
            <a:off x="7574618" y="6855988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 ukázka MVP</a:t>
            </a:r>
          </a:p>
        </p:txBody>
      </p:sp>
    </p:spTree>
    <p:extLst>
      <p:ext uri="{BB962C8B-B14F-4D97-AF65-F5344CB8AC3E}">
        <p14:creationId xmlns:p14="http://schemas.microsoft.com/office/powerpoint/2010/main" val="22161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36">
            <a:extLst>
              <a:ext uri="{FF2B5EF4-FFF2-40B4-BE49-F238E27FC236}">
                <a16:creationId xmlns:a16="http://schemas.microsoft.com/office/drawing/2014/main" id="{87D84944-28B3-C983-A8BC-3110CA7DA0B0}"/>
              </a:ext>
            </a:extLst>
          </p:cNvPr>
          <p:cNvSpPr txBox="1"/>
          <p:nvPr/>
        </p:nvSpPr>
        <p:spPr>
          <a:xfrm>
            <a:off x="5976788" y="2958091"/>
            <a:ext cx="6062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40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 ukázka MVP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98590176-6EC1-5861-724D-23CA356D606F}"/>
              </a:ext>
            </a:extLst>
          </p:cNvPr>
          <p:cNvCxnSpPr>
            <a:cxnSpLocks/>
          </p:cNvCxnSpPr>
          <p:nvPr/>
        </p:nvCxnSpPr>
        <p:spPr>
          <a:xfrm>
            <a:off x="12124728" y="-2907323"/>
            <a:ext cx="0" cy="1022497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36">
            <a:extLst>
              <a:ext uri="{FF2B5EF4-FFF2-40B4-BE49-F238E27FC236}">
                <a16:creationId xmlns:a16="http://schemas.microsoft.com/office/drawing/2014/main" id="{9A8A422B-BAF7-0297-EDCC-299742CA6D21}"/>
              </a:ext>
            </a:extLst>
          </p:cNvPr>
          <p:cNvSpPr txBox="1"/>
          <p:nvPr/>
        </p:nvSpPr>
        <p:spPr>
          <a:xfrm>
            <a:off x="7574618" y="-462753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Použité technologie</a:t>
            </a:r>
          </a:p>
        </p:txBody>
      </p:sp>
    </p:spTree>
    <p:extLst>
      <p:ext uri="{BB962C8B-B14F-4D97-AF65-F5344CB8AC3E}">
        <p14:creationId xmlns:p14="http://schemas.microsoft.com/office/powerpoint/2010/main" val="317341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555CCA-C71B-FC51-8D31-D9F4C4C3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263" y="0"/>
            <a:ext cx="10285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5BE8FD4-46FD-4A8A-030F-12C0208EC778}"/>
              </a:ext>
            </a:extLst>
          </p:cNvPr>
          <p:cNvSpPr/>
          <p:nvPr/>
        </p:nvSpPr>
        <p:spPr>
          <a:xfrm rot="1358709">
            <a:off x="3702546" y="-579077"/>
            <a:ext cx="6252734" cy="9540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872FA1-0FC3-8DF9-8AC3-E7C042E9D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cs-CZ" b="1" dirty="0" err="1">
                <a:latin typeface="SF Pro Text" pitchFamily="50" charset="0"/>
                <a:ea typeface="SF Pro Text" pitchFamily="50" charset="0"/>
                <a:cs typeface="SF Pro Text" pitchFamily="50" charset="0"/>
              </a:rPr>
              <a:t>RoadMapper</a:t>
            </a:r>
            <a:endParaRPr lang="cs-CZ" b="1" dirty="0">
              <a:latin typeface="SF Pro Text" pitchFamily="50" charset="0"/>
              <a:ea typeface="SF Pro Text" pitchFamily="50" charset="0"/>
              <a:cs typeface="SF Pro Text" pitchFamily="50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DE97C8-82B3-94DE-C4D8-C46FDAACF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lnSpc>
                <a:spcPct val="114000"/>
              </a:lnSpc>
            </a:pPr>
            <a:r>
              <a:rPr lang="cs-CZ" sz="2000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Daniel Beneš, Tomáš Diblík, Michal Vaniš, Skládal Jan</a:t>
            </a:r>
          </a:p>
        </p:txBody>
      </p: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3E8D977C-1803-F015-DA3E-F198C29623D6}"/>
              </a:ext>
            </a:extLst>
          </p:cNvPr>
          <p:cNvCxnSpPr/>
          <p:nvPr/>
        </p:nvCxnSpPr>
        <p:spPr>
          <a:xfrm>
            <a:off x="13394728" y="1837582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FF552C6A-8930-00B4-4A9A-8764FB319244}"/>
              </a:ext>
            </a:extLst>
          </p:cNvPr>
          <p:cNvCxnSpPr/>
          <p:nvPr/>
        </p:nvCxnSpPr>
        <p:spPr>
          <a:xfrm>
            <a:off x="13394728" y="2719669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AD2643E0-6659-5C59-F05C-08FF2DBDF448}"/>
              </a:ext>
            </a:extLst>
          </p:cNvPr>
          <p:cNvCxnSpPr/>
          <p:nvPr/>
        </p:nvCxnSpPr>
        <p:spPr>
          <a:xfrm>
            <a:off x="13394728" y="3601756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CB190F84-ADC3-B821-8DC1-39082522BE6C}"/>
              </a:ext>
            </a:extLst>
          </p:cNvPr>
          <p:cNvCxnSpPr/>
          <p:nvPr/>
        </p:nvCxnSpPr>
        <p:spPr>
          <a:xfrm>
            <a:off x="13394728" y="4483843"/>
            <a:ext cx="0" cy="69850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37">
            <a:extLst>
              <a:ext uri="{FF2B5EF4-FFF2-40B4-BE49-F238E27FC236}">
                <a16:creationId xmlns:a16="http://schemas.microsoft.com/office/drawing/2014/main" id="{F6606528-9C8C-D7BB-E75F-627F002EC2EB}"/>
              </a:ext>
            </a:extLst>
          </p:cNvPr>
          <p:cNvSpPr txBox="1"/>
          <p:nvPr/>
        </p:nvSpPr>
        <p:spPr>
          <a:xfrm>
            <a:off x="10998538" y="2838086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Výstup</a:t>
            </a:r>
          </a:p>
        </p:txBody>
      </p:sp>
      <p:sp>
        <p:nvSpPr>
          <p:cNvPr id="25" name="TextovéPole 39">
            <a:extLst>
              <a:ext uri="{FF2B5EF4-FFF2-40B4-BE49-F238E27FC236}">
                <a16:creationId xmlns:a16="http://schemas.microsoft.com/office/drawing/2014/main" id="{2CF59DAC-778B-08C8-8365-C0A31B8B132B}"/>
              </a:ext>
            </a:extLst>
          </p:cNvPr>
          <p:cNvSpPr txBox="1"/>
          <p:nvPr/>
        </p:nvSpPr>
        <p:spPr>
          <a:xfrm>
            <a:off x="10998538" y="4602260"/>
            <a:ext cx="44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Praktická</a:t>
            </a:r>
            <a:r>
              <a:rPr lang="cs-CZ" sz="24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400" b="1" dirty="0">
                <a:latin typeface="SF Pro Text" pitchFamily="50" charset="0"/>
                <a:ea typeface="SF Pro Text" pitchFamily="50" charset="0"/>
                <a:cs typeface="SF Pro Text" pitchFamily="50" charset="0"/>
              </a:rPr>
              <a:t>ukázka</a:t>
            </a:r>
          </a:p>
        </p:txBody>
      </p:sp>
      <p:sp>
        <p:nvSpPr>
          <p:cNvPr id="30" name="Obdélník 5">
            <a:extLst>
              <a:ext uri="{FF2B5EF4-FFF2-40B4-BE49-F238E27FC236}">
                <a16:creationId xmlns:a16="http://schemas.microsoft.com/office/drawing/2014/main" id="{8EF91F7F-3678-2BCD-83AD-493A5F27A120}"/>
              </a:ext>
            </a:extLst>
          </p:cNvPr>
          <p:cNvSpPr/>
          <p:nvPr/>
        </p:nvSpPr>
        <p:spPr>
          <a:xfrm>
            <a:off x="-3270885" y="5486400"/>
            <a:ext cx="6557010" cy="2935922"/>
          </a:xfrm>
          <a:custGeom>
            <a:avLst/>
            <a:gdLst>
              <a:gd name="connsiteX0" fmla="*/ 0 w 5581650"/>
              <a:gd name="connsiteY0" fmla="*/ 0 h 1655762"/>
              <a:gd name="connsiteX1" fmla="*/ 5581650 w 5581650"/>
              <a:gd name="connsiteY1" fmla="*/ 0 h 1655762"/>
              <a:gd name="connsiteX2" fmla="*/ 5581650 w 5581650"/>
              <a:gd name="connsiteY2" fmla="*/ 1655762 h 1655762"/>
              <a:gd name="connsiteX3" fmla="*/ 0 w 5581650"/>
              <a:gd name="connsiteY3" fmla="*/ 1655762 h 1655762"/>
              <a:gd name="connsiteX4" fmla="*/ 0 w 5581650"/>
              <a:gd name="connsiteY4" fmla="*/ 0 h 1655762"/>
              <a:gd name="connsiteX0" fmla="*/ 975360 w 6557010"/>
              <a:gd name="connsiteY0" fmla="*/ 0 h 2935922"/>
              <a:gd name="connsiteX1" fmla="*/ 6557010 w 6557010"/>
              <a:gd name="connsiteY1" fmla="*/ 0 h 2935922"/>
              <a:gd name="connsiteX2" fmla="*/ 6557010 w 6557010"/>
              <a:gd name="connsiteY2" fmla="*/ 1655762 h 2935922"/>
              <a:gd name="connsiteX3" fmla="*/ 0 w 6557010"/>
              <a:gd name="connsiteY3" fmla="*/ 2935922 h 2935922"/>
              <a:gd name="connsiteX4" fmla="*/ 975360 w 6557010"/>
              <a:gd name="connsiteY4" fmla="*/ 0 h 293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7010" h="2935922">
                <a:moveTo>
                  <a:pt x="975360" y="0"/>
                </a:moveTo>
                <a:lnTo>
                  <a:pt x="6557010" y="0"/>
                </a:lnTo>
                <a:lnTo>
                  <a:pt x="6557010" y="1655762"/>
                </a:lnTo>
                <a:lnTo>
                  <a:pt x="0" y="2935922"/>
                </a:lnTo>
                <a:lnTo>
                  <a:pt x="97536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1">
            <a:extLst>
              <a:ext uri="{FF2B5EF4-FFF2-40B4-BE49-F238E27FC236}">
                <a16:creationId xmlns:a16="http://schemas.microsoft.com/office/drawing/2014/main" id="{1676B6BA-3721-C8A1-74D5-86A4F86A6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02" b="35016"/>
          <a:stretch/>
        </p:blipFill>
        <p:spPr>
          <a:xfrm>
            <a:off x="8815371" y="4058993"/>
            <a:ext cx="1897003" cy="4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BFD2C69ED54BA4EB2D6DD793E45828F" ma:contentTypeVersion="10" ma:contentTypeDescription="Vytvoří nový dokument" ma:contentTypeScope="" ma:versionID="d54857023d698012d369966192062642">
  <xsd:schema xmlns:xsd="http://www.w3.org/2001/XMLSchema" xmlns:xs="http://www.w3.org/2001/XMLSchema" xmlns:p="http://schemas.microsoft.com/office/2006/metadata/properties" xmlns:ns3="429caa67-845b-48d8-b9f2-cf55f59972ed" xmlns:ns4="e34b7db1-f83a-4a6d-a6a7-c4bd5b55f910" targetNamespace="http://schemas.microsoft.com/office/2006/metadata/properties" ma:root="true" ma:fieldsID="40ab5b0ece6e0f2cfe55b4280d98d0ef" ns3:_="" ns4:_="">
    <xsd:import namespace="429caa67-845b-48d8-b9f2-cf55f59972ed"/>
    <xsd:import namespace="e34b7db1-f83a-4a6d-a6a7-c4bd5b55f9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caa67-845b-48d8-b9f2-cf55f59972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b7db1-f83a-4a6d-a6a7-c4bd5b55f9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7637DB-CEDA-4E71-8260-9BEF8FDEB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3302E8-2FED-4277-89E4-B16847223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9caa67-845b-48d8-b9f2-cf55f59972ed"/>
    <ds:schemaRef ds:uri="e34b7db1-f83a-4a6d-a6a7-c4bd5b55f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CBAF53-0C5A-4F14-8719-4BFDE687FA68}">
  <ds:schemaRefs>
    <ds:schemaRef ds:uri="429caa67-845b-48d8-b9f2-cf55f59972ed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e34b7db1-f83a-4a6d-a6a7-c4bd5b55f910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81</Words>
  <Application>Microsoft Office PowerPoint</Application>
  <PresentationFormat>Širokoúhlá obrazovka</PresentationFormat>
  <Paragraphs>39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SF Pro Text</vt:lpstr>
      <vt:lpstr>Motiv Office</vt:lpstr>
      <vt:lpstr>RoadMapper</vt:lpstr>
      <vt:lpstr>RoadMapper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RoadMapper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RoadMapper</dc:title>
  <dc:creator>Jan Skládal</dc:creator>
  <cp:lastModifiedBy>Jan Skládal</cp:lastModifiedBy>
  <cp:revision>2</cp:revision>
  <dcterms:created xsi:type="dcterms:W3CDTF">2022-10-13T12:08:32Z</dcterms:created>
  <dcterms:modified xsi:type="dcterms:W3CDTF">2022-10-13T14:32:14Z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0x0101006BFD2C69ED54BA4EB2D6DD793E45828F</vt:lpwstr>
  </property>
</Properties>
</file>