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5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9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57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202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66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391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0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593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7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55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6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4AC4-8104-4EFC-9092-474DB6AE01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7907-D79B-4782-846E-1389A69497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7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F7444-742E-4AA5-AD34-150ECEE97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Veřejné sbírky, přehledně</a:t>
            </a:r>
          </a:p>
        </p:txBody>
      </p:sp>
    </p:spTree>
    <p:extLst>
      <p:ext uri="{BB962C8B-B14F-4D97-AF65-F5344CB8AC3E}">
        <p14:creationId xmlns:p14="http://schemas.microsoft.com/office/powerpoint/2010/main" val="7956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B555C9-8F39-48B9-B8C9-CE524BD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Vytvořili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16ED78-3D5D-418A-BECC-401CF3D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Frontend</a:t>
            </a:r>
            <a:r>
              <a:rPr lang="cs-CZ" dirty="0"/>
              <a:t> – Lukáš Hájek</a:t>
            </a:r>
          </a:p>
          <a:p>
            <a:r>
              <a:rPr lang="cs-CZ" dirty="0" err="1"/>
              <a:t>Backend</a:t>
            </a:r>
            <a:r>
              <a:rPr lang="cs-CZ" dirty="0"/>
              <a:t> – Fiala Peter, Vašek Mach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97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A5929-6597-4511-95CC-ECE3D50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41CA1A-21CC-4E31-9F6A-784824B4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Aplikace pro </a:t>
            </a:r>
            <a:r>
              <a:rPr lang="cs-CZ"/>
              <a:t>zpřístupnění seznamu </a:t>
            </a:r>
            <a:r>
              <a:rPr lang="cs-CZ" dirty="0"/>
              <a:t>veřejných sbírek veřejnosti a ulehčení výběru</a:t>
            </a:r>
          </a:p>
          <a:p>
            <a:r>
              <a:rPr lang="cs-CZ" dirty="0"/>
              <a:t>Pro ulehčení vytvoření vlastní žádosti o sbírku (ONLINE)</a:t>
            </a:r>
          </a:p>
          <a:p>
            <a:r>
              <a:rPr lang="cs-CZ" dirty="0"/>
              <a:t>Vypsání všech potřebných informací o sbírce včetně dat z obchodního rejstříku</a:t>
            </a:r>
          </a:p>
        </p:txBody>
      </p:sp>
    </p:spTree>
    <p:extLst>
      <p:ext uri="{BB962C8B-B14F-4D97-AF65-F5344CB8AC3E}">
        <p14:creationId xmlns:p14="http://schemas.microsoft.com/office/powerpoint/2010/main" val="11313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05B9CF-B8F2-4889-8F23-0DB25052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něco takového zřizovat?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A8D8B-A1A8-4E46-AE26-8555E233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Zvýšilo by se celkové povědomí o sbírkách</a:t>
            </a:r>
          </a:p>
          <a:p>
            <a:endParaRPr lang="cs-CZ" dirty="0"/>
          </a:p>
          <a:p>
            <a:r>
              <a:rPr lang="cs-CZ" dirty="0"/>
              <a:t>Mnohem více lidí by mohlo něco takového zaujmout protože vidí vše velmi přehledně </a:t>
            </a:r>
          </a:p>
          <a:p>
            <a:endParaRPr lang="cs-CZ" dirty="0"/>
          </a:p>
          <a:p>
            <a:r>
              <a:rPr lang="cs-CZ" dirty="0"/>
              <a:t>Mohlo by to mnohokrát ulehčit a urychlit vyřízení žádosti o založení vlastní sbírky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359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AB4764-0037-4548-AF56-4437FEAF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BD1F23-ADF5-4F2C-9708-4C72D0A4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TypeScript</a:t>
            </a:r>
            <a:endParaRPr lang="cs-CZ" dirty="0"/>
          </a:p>
          <a:p>
            <a:pPr lvl="1"/>
            <a:r>
              <a:rPr lang="cs-CZ" dirty="0" err="1"/>
              <a:t>Angular</a:t>
            </a:r>
            <a:endParaRPr lang="cs-CZ" dirty="0"/>
          </a:p>
          <a:p>
            <a:pPr lvl="1"/>
            <a:r>
              <a:rPr lang="cs-CZ" dirty="0"/>
              <a:t>Express</a:t>
            </a:r>
          </a:p>
          <a:p>
            <a:r>
              <a:rPr lang="cs-CZ" dirty="0"/>
              <a:t>Java + Kotlin </a:t>
            </a:r>
          </a:p>
          <a:p>
            <a:pPr lvl="1"/>
            <a:r>
              <a:rPr lang="cs-CZ" dirty="0" err="1"/>
              <a:t>SpringBoot</a:t>
            </a:r>
            <a:r>
              <a:rPr lang="cs-CZ" dirty="0"/>
              <a:t> 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042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DAF739-9C56-4BA4-9460-48FE093F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 +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7DE5AF-C935-4E8D-AA3D-AA9159A1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Přesvědčit více krajů o zveřejnění jejich veřejných sbírek</a:t>
            </a:r>
          </a:p>
          <a:p>
            <a:endParaRPr lang="cs-CZ" dirty="0"/>
          </a:p>
          <a:p>
            <a:r>
              <a:rPr lang="cs-CZ" dirty="0"/>
              <a:t>Vytvořit možnost podání prohlášení o konání sbírce online</a:t>
            </a:r>
          </a:p>
          <a:p>
            <a:endParaRPr lang="cs-CZ" dirty="0"/>
          </a:p>
          <a:p>
            <a:r>
              <a:rPr lang="cs-CZ" dirty="0"/>
              <a:t>Zveřejňovat data o příspěvcích a tím zvýšit důvěryhodnost jednotlivých firem</a:t>
            </a:r>
          </a:p>
        </p:txBody>
      </p:sp>
    </p:spTree>
    <p:extLst>
      <p:ext uri="{BB962C8B-B14F-4D97-AF65-F5344CB8AC3E}">
        <p14:creationId xmlns:p14="http://schemas.microsoft.com/office/powerpoint/2010/main" val="28287216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Modrá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51</TotalTime>
  <Words>126</Words>
  <Application>Microsoft Office PowerPoint</Application>
  <PresentationFormat>Širokoúhlá obrazovka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Veřejné sbírky, přehledně</vt:lpstr>
      <vt:lpstr>Vytvořili</vt:lpstr>
      <vt:lpstr>Co to je?</vt:lpstr>
      <vt:lpstr>Proč něco takového zřizovat?</vt:lpstr>
      <vt:lpstr>Technologie</vt:lpstr>
      <vt:lpstr>Budoucnost +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Veřejné sbírky, přehledně</dc:title>
  <dc:creator>fim-host20</dc:creator>
  <cp:lastModifiedBy>fim-host20</cp:lastModifiedBy>
  <cp:revision>5</cp:revision>
  <dcterms:created xsi:type="dcterms:W3CDTF">2022-10-13T13:37:53Z</dcterms:created>
  <dcterms:modified xsi:type="dcterms:W3CDTF">2022-10-13T14:29:37Z</dcterms:modified>
</cp:coreProperties>
</file>