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951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932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78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52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3238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53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430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36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56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16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2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76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8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7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01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363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739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8E6A5E-E5EE-48A8-A68A-F0E7AA1595A3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3D55-7D1D-432E-B9BE-52696FA1539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7593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524676-17F3-40FD-A3B3-4B8134F1E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Aplikace pro bezpečnostní složky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A1F65C0-19A2-41DA-A244-3187238FE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660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3DEFC-C949-4998-9BF1-F8F943B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umí?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EF8CBC-64C3-409F-A649-875DA94A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Nejrychlejší cesta na polohu uživatele</a:t>
            </a:r>
          </a:p>
          <a:p>
            <a:r>
              <a:rPr lang="cs-CZ" dirty="0"/>
              <a:t>Zobrazení (všech) možných cest na polohu uživatele</a:t>
            </a:r>
          </a:p>
          <a:p>
            <a:r>
              <a:rPr lang="cs-CZ" dirty="0"/>
              <a:t>Zobrazení nejbližších stanic konkrétní složky</a:t>
            </a:r>
          </a:p>
          <a:p>
            <a:r>
              <a:rPr lang="cs-CZ" dirty="0"/>
              <a:t>Cesta na vybranou stanici s polohy uživatele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91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EC773-241D-45B5-9C37-71E74FB3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Využité technologie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7575EF-59BA-47DF-B1A1-35CE16C0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Google </a:t>
            </a:r>
            <a:r>
              <a:rPr lang="cs-CZ" dirty="0" err="1"/>
              <a:t>maps</a:t>
            </a:r>
            <a:r>
              <a:rPr lang="cs-CZ" dirty="0"/>
              <a:t> API</a:t>
            </a:r>
          </a:p>
          <a:p>
            <a:r>
              <a:rPr lang="cs-CZ" dirty="0"/>
              <a:t>JavaScript</a:t>
            </a:r>
          </a:p>
          <a:p>
            <a:r>
              <a:rPr lang="cs-CZ" dirty="0"/>
              <a:t>Html</a:t>
            </a:r>
          </a:p>
          <a:p>
            <a:r>
              <a:rPr lang="cs-CZ" dirty="0"/>
              <a:t>CSS</a:t>
            </a:r>
          </a:p>
          <a:p>
            <a:r>
              <a:rPr lang="cs-CZ" dirty="0"/>
              <a:t>Datové sady UHK – </a:t>
            </a:r>
            <a:r>
              <a:rPr lang="cs-CZ" dirty="0" err="1"/>
              <a:t>geopozice</a:t>
            </a:r>
            <a:r>
              <a:rPr lang="cs-CZ" dirty="0"/>
              <a:t> stanic bezpečnostních složek</a:t>
            </a:r>
          </a:p>
        </p:txBody>
      </p:sp>
    </p:spTree>
    <p:extLst>
      <p:ext uri="{BB962C8B-B14F-4D97-AF65-F5344CB8AC3E}">
        <p14:creationId xmlns:p14="http://schemas.microsoft.com/office/powerpoint/2010/main" val="18804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0A657-2683-460D-B0E1-3BC61017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DB4DFA-D64E-4CB9-BD24-E9BD0BA9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 aplikovat na jiné datové sady z katalogu UHK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86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60</Words>
  <Application>Microsoft Office PowerPoint</Application>
  <PresentationFormat>Širokoúhlá obrazovka</PresentationFormat>
  <Paragraphs>14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Aplikace pro bezpečnostní složky</vt:lpstr>
      <vt:lpstr>Co umí?</vt:lpstr>
      <vt:lpstr>Využité technologie </vt:lpstr>
      <vt:lpstr>Možnosti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pro bezpečnostní složky</dc:title>
  <dc:creator>fim-host22</dc:creator>
  <cp:lastModifiedBy>fim-host22</cp:lastModifiedBy>
  <cp:revision>6</cp:revision>
  <dcterms:created xsi:type="dcterms:W3CDTF">2022-10-13T13:19:19Z</dcterms:created>
  <dcterms:modified xsi:type="dcterms:W3CDTF">2022-10-13T14:26:14Z</dcterms:modified>
</cp:coreProperties>
</file>