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2" r:id="rId6"/>
    <p:sldId id="261" r:id="rId7"/>
    <p:sldId id="259" r:id="rId8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2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A1ADB7D-12FA-4A95-A7B2-372A88C768A5}" type="doc">
      <dgm:prSet loTypeId="urn:microsoft.com/office/officeart/2008/layout/AscendingPictureAccentProcess" loCatId="process" qsTypeId="urn:microsoft.com/office/officeart/2005/8/quickstyle/simple1" qsCatId="simple" csTypeId="urn:microsoft.com/office/officeart/2005/8/colors/accent1_2" csCatId="accent1" phldr="1"/>
      <dgm:spPr/>
    </dgm:pt>
    <dgm:pt modelId="{89C31774-B8A6-478B-9FCF-316112D11A23}">
      <dgm:prSet phldrT="[Text]"/>
      <dgm:spPr>
        <a:solidFill>
          <a:schemeClr val="accent5"/>
        </a:solidFill>
      </dgm:spPr>
      <dgm:t>
        <a:bodyPr/>
        <a:lstStyle/>
        <a:p>
          <a:r>
            <a:rPr lang="cs-CZ" b="1" i="1" dirty="0"/>
            <a:t> DoŠkoly</a:t>
          </a:r>
        </a:p>
      </dgm:t>
    </dgm:pt>
    <dgm:pt modelId="{12D65967-D1C3-40F0-811D-454C86CB81A3}" type="parTrans" cxnId="{ECE01F16-0BB8-4B38-9490-5E295CF46E28}">
      <dgm:prSet/>
      <dgm:spPr/>
      <dgm:t>
        <a:bodyPr/>
        <a:lstStyle/>
        <a:p>
          <a:endParaRPr lang="cs-CZ"/>
        </a:p>
      </dgm:t>
    </dgm:pt>
    <dgm:pt modelId="{F516E60B-305B-4F2E-815C-DA5377DF4177}" type="sibTrans" cxnId="{ECE01F16-0BB8-4B38-9490-5E295CF46E28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cs-CZ"/>
        </a:p>
      </dgm:t>
    </dgm:pt>
    <dgm:pt modelId="{7C8E5CE3-F017-4723-9253-88240847CABF}" type="pres">
      <dgm:prSet presAssocID="{3A1ADB7D-12FA-4A95-A7B2-372A88C768A5}" presName="Name0" presStyleCnt="0">
        <dgm:presLayoutVars>
          <dgm:chMax val="7"/>
          <dgm:chPref val="7"/>
          <dgm:dir/>
        </dgm:presLayoutVars>
      </dgm:prSet>
      <dgm:spPr/>
    </dgm:pt>
    <dgm:pt modelId="{1C509F02-0A06-4630-A67C-7FD6A5518D40}" type="pres">
      <dgm:prSet presAssocID="{89C31774-B8A6-478B-9FCF-316112D11A23}" presName="parTx1" presStyleLbl="node1" presStyleIdx="0" presStyleCnt="1" custLinFactNeighborX="13612" custLinFactNeighborY="16496"/>
      <dgm:spPr/>
    </dgm:pt>
    <dgm:pt modelId="{C1977682-15E2-4EB0-B580-9C63778CC614}" type="pres">
      <dgm:prSet presAssocID="{F516E60B-305B-4F2E-815C-DA5377DF4177}" presName="picture1" presStyleCnt="0"/>
      <dgm:spPr/>
    </dgm:pt>
    <dgm:pt modelId="{9B71386E-9B6C-4D72-BBFC-C448B8488A37}" type="pres">
      <dgm:prSet presAssocID="{F516E60B-305B-4F2E-815C-DA5377DF4177}" presName="imageRepeatNode" presStyleLbl="fgImgPlace1" presStyleIdx="0" presStyleCnt="1"/>
      <dgm:spPr/>
    </dgm:pt>
  </dgm:ptLst>
  <dgm:cxnLst>
    <dgm:cxn modelId="{A4F19C0A-FBA1-4F20-AE8E-580A23296CB6}" type="presOf" srcId="{3A1ADB7D-12FA-4A95-A7B2-372A88C768A5}" destId="{7C8E5CE3-F017-4723-9253-88240847CABF}" srcOrd="0" destOrd="0" presId="urn:microsoft.com/office/officeart/2008/layout/AscendingPictureAccentProcess"/>
    <dgm:cxn modelId="{ECE01F16-0BB8-4B38-9490-5E295CF46E28}" srcId="{3A1ADB7D-12FA-4A95-A7B2-372A88C768A5}" destId="{89C31774-B8A6-478B-9FCF-316112D11A23}" srcOrd="0" destOrd="0" parTransId="{12D65967-D1C3-40F0-811D-454C86CB81A3}" sibTransId="{F516E60B-305B-4F2E-815C-DA5377DF4177}"/>
    <dgm:cxn modelId="{E5847877-7787-409A-A630-0E40037475ED}" type="presOf" srcId="{89C31774-B8A6-478B-9FCF-316112D11A23}" destId="{1C509F02-0A06-4630-A67C-7FD6A5518D40}" srcOrd="0" destOrd="0" presId="urn:microsoft.com/office/officeart/2008/layout/AscendingPictureAccentProcess"/>
    <dgm:cxn modelId="{7CD19CAD-124E-41B2-901D-FECC4C989C1A}" type="presOf" srcId="{F516E60B-305B-4F2E-815C-DA5377DF4177}" destId="{9B71386E-9B6C-4D72-BBFC-C448B8488A37}" srcOrd="0" destOrd="0" presId="urn:microsoft.com/office/officeart/2008/layout/AscendingPictureAccentProcess"/>
    <dgm:cxn modelId="{B3B7EBCA-B422-4E18-A4D2-B27673EC1640}" type="presParOf" srcId="{7C8E5CE3-F017-4723-9253-88240847CABF}" destId="{1C509F02-0A06-4630-A67C-7FD6A5518D40}" srcOrd="0" destOrd="0" presId="urn:microsoft.com/office/officeart/2008/layout/AscendingPictureAccentProcess"/>
    <dgm:cxn modelId="{9DF74D0C-6E53-4C5C-A58E-1CD39D4FD84F}" type="presParOf" srcId="{7C8E5CE3-F017-4723-9253-88240847CABF}" destId="{C1977682-15E2-4EB0-B580-9C63778CC614}" srcOrd="1" destOrd="0" presId="urn:microsoft.com/office/officeart/2008/layout/AscendingPictureAccentProcess"/>
    <dgm:cxn modelId="{0B5419C7-00B8-4D06-B197-5B6BF32CA7A1}" type="presParOf" srcId="{C1977682-15E2-4EB0-B580-9C63778CC614}" destId="{9B71386E-9B6C-4D72-BBFC-C448B8488A37}" srcOrd="0" destOrd="0" presId="urn:microsoft.com/office/officeart/2008/layout/AscendingPictureAccent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509F02-0A06-4630-A67C-7FD6A5518D40}">
      <dsp:nvSpPr>
        <dsp:cNvPr id="0" name=""/>
        <dsp:cNvSpPr/>
      </dsp:nvSpPr>
      <dsp:spPr>
        <a:xfrm>
          <a:off x="963891" y="1632332"/>
          <a:ext cx="2465108" cy="661111"/>
        </a:xfrm>
        <a:prstGeom prst="roundRect">
          <a:avLst/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1781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700" b="1" i="1" kern="1200" dirty="0"/>
            <a:t> DoŠkoly</a:t>
          </a:r>
        </a:p>
      </dsp:txBody>
      <dsp:txXfrm>
        <a:off x="996164" y="1664605"/>
        <a:ext cx="2400562" cy="596565"/>
      </dsp:txXfrm>
    </dsp:sp>
    <dsp:sp modelId="{9B71386E-9B6C-4D72-BBFC-C448B8488A37}">
      <dsp:nvSpPr>
        <dsp:cNvPr id="0" name=""/>
        <dsp:cNvSpPr/>
      </dsp:nvSpPr>
      <dsp:spPr>
        <a:xfrm>
          <a:off x="140160" y="875280"/>
          <a:ext cx="1142885" cy="1143057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scendingPictureAccentProcess">
  <dgm:title val=""/>
  <dgm:desc val=""/>
  <dgm:catLst>
    <dgm:cat type="process" pri="22500"/>
    <dgm:cat type="picture" pri="16000"/>
    <dgm:cat type="pictureconvert" pri="1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func="var" arg="dir" op="equ" val="norm">
            <dgm:choose name="Name5">
              <dgm:if name="Name6" axis="des" func="maxDepth" op="gt" val="1">
                <dgm:alg type="composite">
                  <dgm:param type="ar" val="2.7"/>
                </dgm:alg>
                <dgm:constrLst>
                  <dgm:constr type="primFontSz" for="ch" forName="parTx1" op="equ" val="65"/>
                  <dgm:constr type="primFontSz" for="ch" forName="desTx1" op="equ" val="65"/>
                  <dgm:constr type="userD" refType="w" fact="0.0247"/>
                  <dgm:constr type="l" for="ch" forName="parTx1" refType="w" fact="0.2711"/>
                  <dgm:constr type="t" for="ch" forName="parTx1" refType="h" fact="0.9603"/>
                  <dgm:constr type="w" for="ch" forName="parTx1" refType="w" fact="0.5325"/>
                  <dgm:constr type="h" for="ch" forName="parTx1" refType="h" fact="0.3856"/>
                  <dgm:constr type="ctrX" for="ch" forName="picture1" refType="w" fact="0.2469"/>
                  <dgm:constr type="ctrY" for="ch" forName="picture1" refType="h" fact="0.9"/>
                  <dgm:constr type="w" for="ch" forName="picture1" refType="w" fact="0.2469"/>
                  <dgm:constr type="h" for="ch" forName="picture1" refType="h" fact="0.6667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</dgm:constrLst>
              </dgm:if>
              <dgm:else name="Name7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userD" refType="w" fact="0.0333"/>
                  <dgm:constr type="l" for="ch" forName="parTx1" refType="w" fact="0.366"/>
                  <dgm:constr type="t" for="ch" forName="parTx1" refType="h" fact="0.7113"/>
                  <dgm:constr type="w" for="ch" forName="parTx1" refType="w" fact="0.7189"/>
                  <dgm:constr type="h" for="ch" forName="parTx1" refType="h" fact="0.3856"/>
                  <dgm:constr type="ctrX" for="ch" forName="picture1" refType="w" fact="0.3333"/>
                  <dgm:constr type="ctrY" for="ch" forName="picture1" refType="h" fact="0.6667"/>
                  <dgm:constr type="w" for="ch" forName="picture1" refType="w" fact="0.3333"/>
                  <dgm:constr type="h" for="ch" forName="picture1" refType="h" fact="0.6667"/>
                </dgm:constrLst>
              </dgm:else>
            </dgm:choose>
          </dgm:if>
          <dgm:else name="Name8">
            <dgm:choose name="Name9">
              <dgm:if name="Name10" axis="des" func="maxDepth" op="gt" val="1">
                <dgm:alg type="composite">
                  <dgm:param type="ar" val="2.7"/>
                </dgm:alg>
                <dgm:constrLst>
                  <dgm:constr type="primFontSz" for="ch" forName="parTx1" op="equ" val="65"/>
                  <dgm:constr type="primFontSz" for="ch" forName="desTx1" op="equ" val="65"/>
                  <dgm:constr type="userD" refType="w" fact="0.0247"/>
                  <dgm:constr type="r" for="ch" forName="parTx1" refType="w" fact="0.7289"/>
                  <dgm:constr type="t" for="ch" forName="parTx1" refType="h" fact="0.9603"/>
                  <dgm:constr type="w" for="ch" forName="parTx1" refType="w" fact="0.5325"/>
                  <dgm:constr type="h" for="ch" forName="parTx1" refType="h" fact="0.3856"/>
                  <dgm:constr type="ctrX" for="ch" forName="picture1" refType="w" fact="0.7531"/>
                  <dgm:constr type="ctrY" for="ch" forName="picture1" refType="h" fact="0.9"/>
                  <dgm:constr type="w" for="ch" forName="picture1" refType="w" fact="0.2469"/>
                  <dgm:constr type="h" for="ch" forName="picture1" refType="h" fact="0.6667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</dgm:constrLst>
              </dgm:if>
              <dgm:else name="Name1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userD" refType="w" fact="0.0333"/>
                  <dgm:constr type="r" for="ch" forName="parTx1" refType="w" fact="0.634"/>
                  <dgm:constr type="t" for="ch" forName="parTx1" refType="h" fact="0.7113"/>
                  <dgm:constr type="w" for="ch" forName="parTx1" refType="w" fact="0.7189"/>
                  <dgm:constr type="h" for="ch" forName="parTx1" refType="h" fact="0.3856"/>
                  <dgm:constr type="ctrX" for="ch" forName="picture1" refType="w" fact="0.6667"/>
                  <dgm:constr type="ctrY" for="ch" forName="picture1" refType="h" fact="0.6667"/>
                  <dgm:constr type="w" for="ch" forName="picture1" refType="w" fact="0.3333"/>
                  <dgm:constr type="h" for="ch" forName="picture1" refType="h" fact="0.6667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func="var" arg="dir" op="equ" val="norm">
            <dgm:choose name="Name15">
              <dgm:if name="Name16" axis="des" func="maxDepth" op="gt" val="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userD" refType="w" fact="0.0188"/>
                  <dgm:constr type="ctrX" for="ch" forName="dot1" refType="w" fact="0.3221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3056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2859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3095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3346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3597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3848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41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3597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3597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l" for="ch" forName="parTx1" refType="w" fact="0.197"/>
                  <dgm:constr type="t" for="ch" forName="parTx1" refType="h" fact="0.8169"/>
                  <dgm:constr type="w" for="ch" forName="parTx1" refType="w" fact="0.4064"/>
                  <dgm:constr type="h" for="ch" forName="parTx1" refType="h" fact="0.218"/>
                  <dgm:constr type="ctrX" for="ch" forName="picture1" refType="w" fact="0.1785"/>
                  <dgm:constr type="ctrY" for="ch" forName="picture1" refType="h" fact="0.7834"/>
                  <dgm:constr type="w" for="ch" forName="picture1" refType="w" fact="0.1884"/>
                  <dgm:constr type="h" for="ch" forName="picture1" refType="h" fact="0.3768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688"/>
                  <dgm:constr type="t" for="ch" forName="parTx2" refType="h" fact="0.3905"/>
                  <dgm:constr type="w" for="ch" forName="parTx2" refType="w" fact="0.4064"/>
                  <dgm:constr type="h" for="ch" forName="parTx2" refType="h" fact="0.218"/>
                  <dgm:constr type="ctrX" for="ch" forName="picture2" refType="w" fact="0.3503"/>
                  <dgm:constr type="ctrY" for="ch" forName="picture2" refType="h" fact="0.357"/>
                  <dgm:constr type="w" for="ch" forName="picture2" refType="w" fact="0.1884"/>
                  <dgm:constr type="h" for="ch" forName="picture2" refType="h" fact="0.3768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</dgm:constrLst>
              </dgm:if>
              <dgm:else name="Name17">
                <dgm:alg type="composite">
                  <dgm:param type="ar" val="1.507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userD" refType="w" fact="0.025"/>
                  <dgm:constr type="ctrX" for="ch" forName="dot1" refType="w" fact="0.4274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4055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3794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4106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444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4773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5106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544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4773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4773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l" for="ch" forName="parTx1" refType="w" fact="0.2614"/>
                  <dgm:constr type="t" for="ch" forName="parTx1" refType="h" fact="0.8086"/>
                  <dgm:constr type="w" for="ch" forName="parTx1" refType="w" fact="0.5392"/>
                  <dgm:constr type="h" for="ch" forName="parTx1" refType="h" fact="0.218"/>
                  <dgm:constr type="ctrX" for="ch" forName="picture1" refType="w" fact="0.2369"/>
                  <dgm:constr type="ctrY" for="ch" forName="picture1" refType="h" fact="0.7834"/>
                  <dgm:constr type="w" for="ch" forName="picture1" refType="w" fact="0.25"/>
                  <dgm:constr type="h" for="ch" forName="picture1" refType="h" fact="0.3768"/>
                  <dgm:constr type="l" for="ch" forName="parTx2" refType="w" fact="0.4893"/>
                  <dgm:constr type="t" for="ch" forName="parTx2" refType="h" fact="0.3822"/>
                  <dgm:constr type="w" for="ch" forName="parTx2" refType="w" fact="0.5392"/>
                  <dgm:constr type="h" for="ch" forName="parTx2" refType="h" fact="0.218"/>
                  <dgm:constr type="ctrX" for="ch" forName="picture2" refType="w" fact="0.4648"/>
                  <dgm:constr type="ctrY" for="ch" forName="picture2" refType="h" fact="0.357"/>
                  <dgm:constr type="w" for="ch" forName="picture2" refType="w" fact="0.25"/>
                  <dgm:constr type="h" for="ch" forName="picture2" refType="h" fact="0.3768"/>
                </dgm:constrLst>
              </dgm:else>
            </dgm:choose>
          </dgm:if>
          <dgm:else name="Name18">
            <dgm:choose name="Name19">
              <dgm:if name="Name20" axis="des" func="maxDepth" op="gt" val="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userD" refType="w" fact="0.0188"/>
                  <dgm:constr type="ctrX" for="ch" forName="dot1" refType="w" fact="0.6779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6944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7141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6905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6654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6403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6152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59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6403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6403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r" for="ch" forName="parTx1" refType="w" fact="0.803"/>
                  <dgm:constr type="t" for="ch" forName="parTx1" refType="h" fact="0.8169"/>
                  <dgm:constr type="w" for="ch" forName="parTx1" refType="w" fact="0.4064"/>
                  <dgm:constr type="h" for="ch" forName="parTx1" refType="h" fact="0.218"/>
                  <dgm:constr type="ctrX" for="ch" forName="picture1" refType="w" fact="0.8215"/>
                  <dgm:constr type="ctrY" for="ch" forName="picture1" refType="h" fact="0.7834"/>
                  <dgm:constr type="w" for="ch" forName="picture1" refType="w" fact="0.1884"/>
                  <dgm:constr type="h" for="ch" forName="picture1" refType="h" fact="0.3768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312"/>
                  <dgm:constr type="t" for="ch" forName="parTx2" refType="h" fact="0.3905"/>
                  <dgm:constr type="w" for="ch" forName="parTx2" refType="w" fact="0.4064"/>
                  <dgm:constr type="h" for="ch" forName="parTx2" refType="h" fact="0.218"/>
                  <dgm:constr type="ctrX" for="ch" forName="picture2" refType="w" fact="0.6497"/>
                  <dgm:constr type="ctrY" for="ch" forName="picture2" refType="h" fact="0.357"/>
                  <dgm:constr type="w" for="ch" forName="picture2" refType="w" fact="0.1884"/>
                  <dgm:constr type="h" for="ch" forName="picture2" refType="h" fact="0.3768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</dgm:constrLst>
              </dgm:if>
              <dgm:else name="Name21">
                <dgm:alg type="composite">
                  <dgm:param type="ar" val="1.507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userD" refType="w" fact="0.025"/>
                  <dgm:constr type="ctrX" for="ch" forName="dot1" refType="w" fact="0.5726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5945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6206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5894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556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5227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4894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456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5227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5227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r" for="ch" forName="parTx1" refType="w" fact="0.7386"/>
                  <dgm:constr type="t" for="ch" forName="parTx1" refType="h" fact="0.8086"/>
                  <dgm:constr type="w" for="ch" forName="parTx1" refType="w" fact="0.5392"/>
                  <dgm:constr type="h" for="ch" forName="parTx1" refType="h" fact="0.218"/>
                  <dgm:constr type="ctrX" for="ch" forName="picture1" refType="w" fact="0.7631"/>
                  <dgm:constr type="ctrY" for="ch" forName="picture1" refType="h" fact="0.7834"/>
                  <dgm:constr type="w" for="ch" forName="picture1" refType="w" fact="0.25"/>
                  <dgm:constr type="h" for="ch" forName="picture1" refType="h" fact="0.3768"/>
                  <dgm:constr type="r" for="ch" forName="parTx2" refType="w" fact="0.5107"/>
                  <dgm:constr type="t" for="ch" forName="parTx2" refType="h" fact="0.3822"/>
                  <dgm:constr type="w" for="ch" forName="parTx2" refType="w" fact="0.5392"/>
                  <dgm:constr type="h" for="ch" forName="parTx2" refType="h" fact="0.218"/>
                  <dgm:constr type="ctrX" for="ch" forName="picture2" refType="w" fact="0.5352"/>
                  <dgm:constr type="ctrY" for="ch" forName="picture2" refType="h" fact="0.357"/>
                  <dgm:constr type="w" for="ch" forName="picture2" refType="w" fact="0.25"/>
                  <dgm:constr type="h" for="ch" forName="picture2" refType="h" fact="0.3768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func="var" arg="dir" op="equ" val="norm">
            <dgm:choose name="Name25">
              <dgm:if name="Name26" axis="des" func="maxDepth" op="gt" val="1">
                <dgm:alg type="composite">
                  <dgm:param type="ar" val="1.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userD" refType="w" fact="0.0162"/>
                  <dgm:constr type="ctrX" for="ch" forName="dot1" refType="w" fact="0.2981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2676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2357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4445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4323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4236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446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4685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491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5135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4685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4685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l" for="ch" forName="parTx1" refType="w" fact="0.1487"/>
                  <dgm:constr type="t" for="ch" forName="parTx1" refType="h" fact="0.8596"/>
                  <dgm:constr type="w" for="ch" forName="parTx1" refType="w" fact="0.3491"/>
                  <dgm:constr type="h" for="ch" forName="parTx1" refType="h" fact="0.1638"/>
                  <dgm:constr type="ctrX" for="ch" forName="picture1" refType="w" fact="0.1328"/>
                  <dgm:constr type="ctrY" for="ch" forName="picture1" refType="h" fact="0.8361"/>
                  <dgm:constr type="w" for="ch" forName="picture1" refType="w" fact="0.1618"/>
                  <dgm:constr type="h" for="ch" forName="picture1" refType="h" fact="0.2832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732"/>
                  <dgm:constr type="t" for="ch" forName="parTx2" refType="h" fact="0.6469"/>
                  <dgm:constr type="w" for="ch" forName="parTx2" refType="w" fact="0.3491"/>
                  <dgm:constr type="h" for="ch" forName="parTx2" refType="h" fact="0.1638"/>
                  <dgm:constr type="ctrX" for="ch" forName="picture2" refType="w" fact="0.3573"/>
                  <dgm:constr type="ctrY" for="ch" forName="picture2" refType="h" fact="0.6234"/>
                  <dgm:constr type="w" for="ch" forName="picture2" refType="w" fact="0.1618"/>
                  <dgm:constr type="h" for="ch" forName="picture2" refType="h" fact="0.2832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4763"/>
                  <dgm:constr type="t" for="ch" forName="parTx3" refType="h" fact="0.3243"/>
                  <dgm:constr type="w" for="ch" forName="parTx3" refType="w" fact="0.3491"/>
                  <dgm:constr type="h" for="ch" forName="parTx3" refType="h" fact="0.1638"/>
                  <dgm:constr type="ctrX" for="ch" forName="picture3" refType="w" fact="0.4604"/>
                  <dgm:constr type="ctrY" for="ch" forName="picture3" refType="h" fact="0.3008"/>
                  <dgm:constr type="w" for="ch" forName="picture3" refType="w" fact="0.1618"/>
                  <dgm:constr type="h" for="ch" forName="picture3" refType="h" fact="0.2832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</dgm:constrLst>
              </dgm:if>
              <dgm:else name="Name27">
                <dgm:alg type="composite">
                  <dgm:param type="ar" val="1.416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userD" refType="w" fact="0.02"/>
                  <dgm:constr type="ctrX" for="ch" forName="dot1" refType="w" fact="0.3684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3307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2912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5494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5342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5234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5512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579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6068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6346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579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579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l" for="ch" forName="parTx1" refType="w" fact="0.1837"/>
                  <dgm:constr type="t" for="ch" forName="parTx1" refType="h" fact="0.8551"/>
                  <dgm:constr type="w" for="ch" forName="parTx1" refType="w" fact="0.4314"/>
                  <dgm:constr type="h" for="ch" forName="parTx1" refType="h" fact="0.1638"/>
                  <dgm:constr type="ctrX" for="ch" forName="picture1" refType="w" fact="0.1641"/>
                  <dgm:constr type="ctrY" for="ch" forName="picture1" refType="h" fact="0.8361"/>
                  <dgm:constr type="w" for="ch" forName="picture1" refType="w" fact="0.2"/>
                  <dgm:constr type="h" for="ch" forName="picture1" refType="h" fact="0.2832"/>
                  <dgm:constr type="l" for="ch" forName="parTx2" refType="w" fact="0.4612"/>
                  <dgm:constr type="t" for="ch" forName="parTx2" refType="h" fact="0.6424"/>
                  <dgm:constr type="w" for="ch" forName="parTx2" refType="w" fact="0.4314"/>
                  <dgm:constr type="h" for="ch" forName="parTx2" refType="h" fact="0.1638"/>
                  <dgm:constr type="ctrX" for="ch" forName="picture2" refType="w" fact="0.4416"/>
                  <dgm:constr type="ctrY" for="ch" forName="picture2" refType="h" fact="0.6234"/>
                  <dgm:constr type="w" for="ch" forName="picture2" refType="w" fact="0.2"/>
                  <dgm:constr type="h" for="ch" forName="picture2" refType="h" fact="0.2832"/>
                  <dgm:constr type="l" for="ch" forName="parTx3" refType="w" fact="0.5886"/>
                  <dgm:constr type="t" for="ch" forName="parTx3" refType="h" fact="0.3198"/>
                  <dgm:constr type="w" for="ch" forName="parTx3" refType="w" fact="0.4314"/>
                  <dgm:constr type="h" for="ch" forName="parTx3" refType="h" fact="0.1638"/>
                  <dgm:constr type="ctrX" for="ch" forName="picture3" refType="w" fact="0.569"/>
                  <dgm:constr type="ctrY" for="ch" forName="picture3" refType="h" fact="0.3008"/>
                  <dgm:constr type="w" for="ch" forName="picture3" refType="w" fact="0.2"/>
                  <dgm:constr type="h" for="ch" forName="picture3" refType="h" fact="0.2832"/>
                </dgm:constrLst>
              </dgm:else>
            </dgm:choose>
          </dgm:if>
          <dgm:else name="Name28">
            <dgm:choose name="Name29">
              <dgm:if name="Name30" axis="des" func="maxDepth" op="gt" val="1">
                <dgm:alg type="composite">
                  <dgm:param type="ar" val="1.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userD" refType="w" fact="0.0162"/>
                  <dgm:constr type="ctrX" for="ch" forName="dot1" refType="w" fact="0.7019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7324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7643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5555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5677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5764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554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5315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509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4865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5315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5315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r" for="ch" forName="parTx1" refType="w" fact="0.8513"/>
                  <dgm:constr type="t" for="ch" forName="parTx1" refType="h" fact="0.8596"/>
                  <dgm:constr type="w" for="ch" forName="parTx1" refType="w" fact="0.3491"/>
                  <dgm:constr type="h" for="ch" forName="parTx1" refType="h" fact="0.1638"/>
                  <dgm:constr type="ctrX" for="ch" forName="picture1" refType="w" fact="0.8672"/>
                  <dgm:constr type="ctrY" for="ch" forName="picture1" refType="h" fact="0.8361"/>
                  <dgm:constr type="w" for="ch" forName="picture1" refType="w" fact="0.1618"/>
                  <dgm:constr type="h" for="ch" forName="picture1" refType="h" fact="0.2832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268"/>
                  <dgm:constr type="t" for="ch" forName="parTx2" refType="h" fact="0.6469"/>
                  <dgm:constr type="w" for="ch" forName="parTx2" refType="w" fact="0.3491"/>
                  <dgm:constr type="h" for="ch" forName="parTx2" refType="h" fact="0.1638"/>
                  <dgm:constr type="ctrX" for="ch" forName="picture2" refType="w" fact="0.6427"/>
                  <dgm:constr type="ctrY" for="ch" forName="picture2" refType="h" fact="0.6234"/>
                  <dgm:constr type="w" for="ch" forName="picture2" refType="w" fact="0.1618"/>
                  <dgm:constr type="h" for="ch" forName="picture2" refType="h" fact="0.2832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5237"/>
                  <dgm:constr type="t" for="ch" forName="parTx3" refType="h" fact="0.3243"/>
                  <dgm:constr type="w" for="ch" forName="parTx3" refType="w" fact="0.3491"/>
                  <dgm:constr type="h" for="ch" forName="parTx3" refType="h" fact="0.1638"/>
                  <dgm:constr type="ctrX" for="ch" forName="picture3" refType="w" fact="0.5396"/>
                  <dgm:constr type="ctrY" for="ch" forName="picture3" refType="h" fact="0.3008"/>
                  <dgm:constr type="w" for="ch" forName="picture3" refType="w" fact="0.1618"/>
                  <dgm:constr type="h" for="ch" forName="picture3" refType="h" fact="0.2832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</dgm:constrLst>
              </dgm:if>
              <dgm:else name="Name31">
                <dgm:alg type="composite">
                  <dgm:param type="ar" val="1.416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userD" refType="w" fact="0.02"/>
                  <dgm:constr type="ctrX" for="ch" forName="dot1" refType="w" fact="0.6316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6693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7088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4506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4658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4766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4488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421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3932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3654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421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421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r" for="ch" forName="parTx1" refType="w" fact="0.8163"/>
                  <dgm:constr type="t" for="ch" forName="parTx1" refType="h" fact="0.8551"/>
                  <dgm:constr type="w" for="ch" forName="parTx1" refType="w" fact="0.4314"/>
                  <dgm:constr type="h" for="ch" forName="parTx1" refType="h" fact="0.1638"/>
                  <dgm:constr type="ctrX" for="ch" forName="picture1" refType="w" fact="0.8359"/>
                  <dgm:constr type="ctrY" for="ch" forName="picture1" refType="h" fact="0.8361"/>
                  <dgm:constr type="w" for="ch" forName="picture1" refType="w" fact="0.2"/>
                  <dgm:constr type="h" for="ch" forName="picture1" refType="h" fact="0.2832"/>
                  <dgm:constr type="r" for="ch" forName="parTx2" refType="w" fact="0.5388"/>
                  <dgm:constr type="t" for="ch" forName="parTx2" refType="h" fact="0.6424"/>
                  <dgm:constr type="w" for="ch" forName="parTx2" refType="w" fact="0.4314"/>
                  <dgm:constr type="h" for="ch" forName="parTx2" refType="h" fact="0.1638"/>
                  <dgm:constr type="ctrX" for="ch" forName="picture2" refType="w" fact="0.5584"/>
                  <dgm:constr type="ctrY" for="ch" forName="picture2" refType="h" fact="0.6234"/>
                  <dgm:constr type="w" for="ch" forName="picture2" refType="w" fact="0.2"/>
                  <dgm:constr type="h" for="ch" forName="picture2" refType="h" fact="0.2832"/>
                  <dgm:constr type="r" for="ch" forName="parTx3" refType="w" fact="0.4114"/>
                  <dgm:constr type="t" for="ch" forName="parTx3" refType="h" fact="0.3198"/>
                  <dgm:constr type="w" for="ch" forName="parTx3" refType="w" fact="0.4314"/>
                  <dgm:constr type="h" for="ch" forName="parTx3" refType="h" fact="0.1638"/>
                  <dgm:constr type="ctrX" for="ch" forName="picture3" refType="w" fact="0.431"/>
                  <dgm:constr type="ctrY" for="ch" forName="picture3" refType="h" fact="0.3008"/>
                  <dgm:constr type="w" for="ch" forName="picture3" refType="w" fact="0.2"/>
                  <dgm:constr type="h" for="ch" forName="picture3" refType="h" fact="0.2832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func="var" arg="dir" op="equ" val="norm">
            <dgm:choose name="Name35">
              <dgm:if name="Name36" axis="des" func="maxDepth" op="gt" val="1">
                <dgm:alg type="composite">
                  <dgm:param type="ar" val="1.5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userD" refType="w" fact="0.0136"/>
                  <dgm:constr type="ctrX" for="ch" forName="dot1" refType="w" fact="0.3253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2949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2635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2313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4675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5486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5267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5462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5657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5851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6046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5657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5657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l" for="ch" forName="parTx1" refType="w" fact="0.1466"/>
                  <dgm:constr type="t" for="ch" forName="parTx1" refType="h" fact="0.9095"/>
                  <dgm:constr type="w" for="ch" forName="parTx1" refType="w" fact="0.294"/>
                  <dgm:constr type="h" for="ch" forName="parTx1" refType="h" fact="0.1222"/>
                  <dgm:constr type="ctrX" for="ch" forName="picture1" refType="w" fact="0.1333"/>
                  <dgm:constr type="ctrY" for="ch" forName="picture1" refType="h" fact="0.8922"/>
                  <dgm:constr type="w" for="ch" forName="picture1" refType="w" fact="0.1363"/>
                  <dgm:constr type="h" for="ch" forName="picture1" refType="h" fact="0.211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105"/>
                  <dgm:constr type="t" for="ch" forName="parTx2" refType="h" fact="0.762"/>
                  <dgm:constr type="w" for="ch" forName="parTx2" refType="w" fact="0.294"/>
                  <dgm:constr type="h" for="ch" forName="parTx2" refType="h" fact="0.1222"/>
                  <dgm:constr type="ctrX" for="ch" forName="picture2" refType="w" fact="0.3972"/>
                  <dgm:constr type="ctrY" for="ch" forName="picture2" refType="h" fact="0.7447"/>
                  <dgm:constr type="w" for="ch" forName="picture2" refType="w" fact="0.1363"/>
                  <dgm:constr type="h" for="ch" forName="picture2" refType="h" fact="0.211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229"/>
                  <dgm:constr type="t" for="ch" forName="parTx3" refType="h" fact="0.5294"/>
                  <dgm:constr type="w" for="ch" forName="parTx3" refType="w" fact="0.294"/>
                  <dgm:constr type="h" for="ch" forName="parTx3" refType="h" fact="0.1222"/>
                  <dgm:constr type="ctrX" for="ch" forName="picture3" refType="w" fact="0.5095"/>
                  <dgm:constr type="ctrY" for="ch" forName="picture3" refType="h" fact="0.5121"/>
                  <dgm:constr type="w" for="ch" forName="picture3" refType="w" fact="0.1363"/>
                  <dgm:constr type="h" for="ch" forName="picture3" refType="h" fact="0.211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722"/>
                  <dgm:constr type="t" for="ch" forName="parTx4" refType="h" fact="0.2523"/>
                  <dgm:constr type="w" for="ch" forName="parTx4" refType="w" fact="0.294"/>
                  <dgm:constr type="h" for="ch" forName="parTx4" refType="h" fact="0.1222"/>
                  <dgm:constr type="ctrX" for="ch" forName="picture4" refType="w" fact="0.5588"/>
                  <dgm:constr type="ctrY" for="ch" forName="picture4" refType="h" fact="0.235"/>
                  <dgm:constr type="w" for="ch" forName="picture4" refType="w" fact="0.1363"/>
                  <dgm:constr type="h" for="ch" forName="picture4" refType="h" fact="0.211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</dgm:constrLst>
              </dgm:if>
              <dgm:else name="Name37">
                <dgm:alg type="composite">
                  <dgm:param type="ar" val="1.26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userD" refType="w" fact="0.0167"/>
                  <dgm:constr type="ctrX" for="ch" forName="dot1" refType="w" fact="0.3978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3606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3223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2829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5717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6709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6441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6679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6917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7155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7394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6917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6917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l" for="ch" forName="parTx1" refType="w" fact="0.1793"/>
                  <dgm:constr type="t" for="ch" forName="parTx1" refType="h" fact="0.9064"/>
                  <dgm:constr type="w" for="ch" forName="parTx1" refType="w" fact="0.3595"/>
                  <dgm:constr type="h" for="ch" forName="parTx1" refType="h" fact="0.1222"/>
                  <dgm:constr type="ctrX" for="ch" forName="picture1" refType="w" fact="0.163"/>
                  <dgm:constr type="ctrY" for="ch" forName="picture1" refType="h" fact="0.8922"/>
                  <dgm:constr type="w" for="ch" forName="picture1" refType="w" fact="0.1667"/>
                  <dgm:constr type="h" for="ch" forName="picture1" refType="h" fact="0.2113"/>
                  <dgm:constr type="l" for="ch" forName="parTx2" refType="w" fact="0.502"/>
                  <dgm:constr type="t" for="ch" forName="parTx2" refType="h" fact="0.7589"/>
                  <dgm:constr type="w" for="ch" forName="parTx2" refType="w" fact="0.3595"/>
                  <dgm:constr type="h" for="ch" forName="parTx2" refType="h" fact="0.1222"/>
                  <dgm:constr type="ctrX" for="ch" forName="picture2" refType="w" fact="0.4857"/>
                  <dgm:constr type="ctrY" for="ch" forName="picture2" refType="h" fact="0.7447"/>
                  <dgm:constr type="w" for="ch" forName="picture2" refType="w" fact="0.1667"/>
                  <dgm:constr type="h" for="ch" forName="picture2" refType="h" fact="0.2113"/>
                  <dgm:constr type="l" for="ch" forName="parTx3" refType="w" fact="0.6394"/>
                  <dgm:constr type="t" for="ch" forName="parTx3" refType="h" fact="0.5263"/>
                  <dgm:constr type="w" for="ch" forName="parTx3" refType="w" fact="0.3595"/>
                  <dgm:constr type="h" for="ch" forName="parTx3" refType="h" fact="0.1222"/>
                  <dgm:constr type="ctrX" for="ch" forName="picture3" refType="w" fact="0.6231"/>
                  <dgm:constr type="ctrY" for="ch" forName="picture3" refType="h" fact="0.5121"/>
                  <dgm:constr type="w" for="ch" forName="picture3" refType="w" fact="0.1667"/>
                  <dgm:constr type="h" for="ch" forName="picture3" refType="h" fact="0.2113"/>
                  <dgm:constr type="l" for="ch" forName="parTx4" refType="w" fact="0.6997"/>
                  <dgm:constr type="t" for="ch" forName="parTx4" refType="h" fact="0.2492"/>
                  <dgm:constr type="w" for="ch" forName="parTx4" refType="w" fact="0.3595"/>
                  <dgm:constr type="h" for="ch" forName="parTx4" refType="h" fact="0.1222"/>
                  <dgm:constr type="ctrX" for="ch" forName="picture4" refType="w" fact="0.6834"/>
                  <dgm:constr type="ctrY" for="ch" forName="picture4" refType="h" fact="0.235"/>
                  <dgm:constr type="w" for="ch" forName="picture4" refType="w" fact="0.1667"/>
                  <dgm:constr type="h" for="ch" forName="picture4" refType="h" fact="0.2113"/>
                </dgm:constrLst>
              </dgm:else>
            </dgm:choose>
          </dgm:if>
          <dgm:else name="Name38">
            <dgm:choose name="Name39">
              <dgm:if name="Name40" axis="des" func="maxDepth" op="gt" val="1">
                <dgm:alg type="composite">
                  <dgm:param type="ar" val="1.5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userD" refType="w" fact="0.0136"/>
                  <dgm:constr type="ctrX" for="ch" forName="dot1" refType="w" fact="0.6747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7051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7365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7687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5325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4514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4733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4538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4343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4149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3954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4343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4343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r" for="ch" forName="parTx1" refType="w" fact="0.8534"/>
                  <dgm:constr type="t" for="ch" forName="parTx1" refType="h" fact="0.9095"/>
                  <dgm:constr type="w" for="ch" forName="parTx1" refType="w" fact="0.294"/>
                  <dgm:constr type="h" for="ch" forName="parTx1" refType="h" fact="0.1222"/>
                  <dgm:constr type="ctrX" for="ch" forName="picture1" refType="w" fact="0.8667"/>
                  <dgm:constr type="ctrY" for="ch" forName="picture1" refType="h" fact="0.8922"/>
                  <dgm:constr type="w" for="ch" forName="picture1" refType="w" fact="0.1363"/>
                  <dgm:constr type="h" for="ch" forName="picture1" refType="h" fact="0.211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895"/>
                  <dgm:constr type="t" for="ch" forName="parTx2" refType="h" fact="0.762"/>
                  <dgm:constr type="w" for="ch" forName="parTx2" refType="w" fact="0.294"/>
                  <dgm:constr type="h" for="ch" forName="parTx2" refType="h" fact="0.1222"/>
                  <dgm:constr type="ctrX" for="ch" forName="picture2" refType="w" fact="0.6028"/>
                  <dgm:constr type="ctrY" for="ch" forName="picture2" refType="h" fact="0.7447"/>
                  <dgm:constr type="w" for="ch" forName="picture2" refType="w" fact="0.1363"/>
                  <dgm:constr type="h" for="ch" forName="picture2" refType="h" fact="0.211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771"/>
                  <dgm:constr type="t" for="ch" forName="parTx3" refType="h" fact="0.5294"/>
                  <dgm:constr type="w" for="ch" forName="parTx3" refType="w" fact="0.294"/>
                  <dgm:constr type="h" for="ch" forName="parTx3" refType="h" fact="0.1222"/>
                  <dgm:constr type="ctrX" for="ch" forName="picture3" refType="w" fact="0.4905"/>
                  <dgm:constr type="ctrY" for="ch" forName="picture3" refType="h" fact="0.5121"/>
                  <dgm:constr type="w" for="ch" forName="picture3" refType="w" fact="0.1363"/>
                  <dgm:constr type="h" for="ch" forName="picture3" refType="h" fact="0.211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278"/>
                  <dgm:constr type="t" for="ch" forName="parTx4" refType="h" fact="0.2523"/>
                  <dgm:constr type="w" for="ch" forName="parTx4" refType="w" fact="0.294"/>
                  <dgm:constr type="h" for="ch" forName="parTx4" refType="h" fact="0.1222"/>
                  <dgm:constr type="ctrX" for="ch" forName="picture4" refType="w" fact="0.4412"/>
                  <dgm:constr type="ctrY" for="ch" forName="picture4" refType="h" fact="0.235"/>
                  <dgm:constr type="w" for="ch" forName="picture4" refType="w" fact="0.1363"/>
                  <dgm:constr type="h" for="ch" forName="picture4" refType="h" fact="0.211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</dgm:constrLst>
              </dgm:if>
              <dgm:else name="Name41">
                <dgm:alg type="composite">
                  <dgm:param type="ar" val="1.26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userD" refType="w" fact="0.0167"/>
                  <dgm:constr type="ctrX" for="ch" forName="dot1" refType="w" fact="0.6022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6394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6777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7171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4283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3291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3559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3321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3083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2845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2606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3083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3083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r" for="ch" forName="parTx1" refType="w" fact="0.8207"/>
                  <dgm:constr type="t" for="ch" forName="parTx1" refType="h" fact="0.9064"/>
                  <dgm:constr type="w" for="ch" forName="parTx1" refType="w" fact="0.3595"/>
                  <dgm:constr type="h" for="ch" forName="parTx1" refType="h" fact="0.1222"/>
                  <dgm:constr type="ctrX" for="ch" forName="picture1" refType="w" fact="0.837"/>
                  <dgm:constr type="ctrY" for="ch" forName="picture1" refType="h" fact="0.8922"/>
                  <dgm:constr type="w" for="ch" forName="picture1" refType="w" fact="0.1667"/>
                  <dgm:constr type="h" for="ch" forName="picture1" refType="h" fact="0.2113"/>
                  <dgm:constr type="r" for="ch" forName="parTx2" refType="w" fact="0.498"/>
                  <dgm:constr type="t" for="ch" forName="parTx2" refType="h" fact="0.7589"/>
                  <dgm:constr type="w" for="ch" forName="parTx2" refType="w" fact="0.3595"/>
                  <dgm:constr type="h" for="ch" forName="parTx2" refType="h" fact="0.1222"/>
                  <dgm:constr type="ctrX" for="ch" forName="picture2" refType="w" fact="0.5143"/>
                  <dgm:constr type="ctrY" for="ch" forName="picture2" refType="h" fact="0.7447"/>
                  <dgm:constr type="w" for="ch" forName="picture2" refType="w" fact="0.1667"/>
                  <dgm:constr type="h" for="ch" forName="picture2" refType="h" fact="0.2113"/>
                  <dgm:constr type="r" for="ch" forName="parTx3" refType="w" fact="0.3606"/>
                  <dgm:constr type="t" for="ch" forName="parTx3" refType="h" fact="0.5263"/>
                  <dgm:constr type="w" for="ch" forName="parTx3" refType="w" fact="0.3595"/>
                  <dgm:constr type="h" for="ch" forName="parTx3" refType="h" fact="0.1222"/>
                  <dgm:constr type="ctrX" for="ch" forName="picture3" refType="w" fact="0.3769"/>
                  <dgm:constr type="ctrY" for="ch" forName="picture3" refType="h" fact="0.5121"/>
                  <dgm:constr type="w" for="ch" forName="picture3" refType="w" fact="0.1667"/>
                  <dgm:constr type="h" for="ch" forName="picture3" refType="h" fact="0.2113"/>
                  <dgm:constr type="r" for="ch" forName="parTx4" refType="w" fact="0.3003"/>
                  <dgm:constr type="t" for="ch" forName="parTx4" refType="h" fact="0.2492"/>
                  <dgm:constr type="w" for="ch" forName="parTx4" refType="w" fact="0.3595"/>
                  <dgm:constr type="h" for="ch" forName="parTx4" refType="h" fact="0.1222"/>
                  <dgm:constr type="ctrX" for="ch" forName="picture4" refType="w" fact="0.3166"/>
                  <dgm:constr type="ctrY" for="ch" forName="picture4" refType="h" fact="0.235"/>
                  <dgm:constr type="w" for="ch" forName="picture4" refType="w" fact="0.1667"/>
                  <dgm:constr type="h" for="ch" forName="picture4" refType="h" fact="0.2113"/>
                </dgm:constrLst>
              </dgm:else>
            </dgm:choose>
          </dgm:else>
        </dgm:choose>
      </dgm:if>
      <dgm:if name="Name42" axis="ch" ptType="node" func="cnt" op="equ" val="5">
        <dgm:choose name="Name43">
          <dgm:if name="Name44" func="var" arg="dir" op="equ" val="norm">
            <dgm:choose name="Name45">
              <dgm:if name="Name46" axis="des" func="maxDepth" op="gt" val="1">
                <dgm:alg type="composite">
                  <dgm:param type="ar" val="1.4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userD" refType="w" fact="0.0118"/>
                  <dgm:constr type="ctrX" for="ch" forName="dot1" refType="w" fact="0.3263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3001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2733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2462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4691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4484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5549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601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5779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5951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6123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6295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6467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6123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6123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l" for="ch" forName="parTx1" refType="w" fact="0.1746"/>
                  <dgm:constr type="t" for="ch" forName="parTx1" refType="h" fact="0.9304"/>
                  <dgm:constr type="w" for="ch" forName="parTx1" refType="w" fact="0.2544"/>
                  <dgm:constr type="h" for="ch" forName="parTx1" refType="h" fact="0.0962"/>
                  <dgm:constr type="ctrX" for="ch" forName="picture1" refType="w" fact="0.1631"/>
                  <dgm:constr type="ctrY" for="ch" forName="picture1" refType="h" fact="0.9169"/>
                  <dgm:constr type="w" for="ch" forName="picture1" refType="w" fact="0.118"/>
                  <dgm:constr type="h" for="ch" forName="picture1" refType="h" fact="0.166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982"/>
                  <dgm:constr type="t" for="ch" forName="parTx2" refType="h" fact="0.8167"/>
                  <dgm:constr type="w" for="ch" forName="parTx2" refType="w" fact="0.2544"/>
                  <dgm:constr type="h" for="ch" forName="parTx2" refType="h" fact="0.0962"/>
                  <dgm:constr type="ctrX" for="ch" forName="picture2" refType="w" fact="0.3866"/>
                  <dgm:constr type="ctrY" for="ch" forName="picture2" refType="h" fact="0.8032"/>
                  <dgm:constr type="w" for="ch" forName="picture2" refType="w" fact="0.118"/>
                  <dgm:constr type="h" for="ch" forName="picture2" refType="h" fact="0.166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194"/>
                  <dgm:constr type="t" for="ch" forName="parTx3" refType="h" fact="0.6524"/>
                  <dgm:constr type="w" for="ch" forName="parTx3" refType="w" fact="0.2544"/>
                  <dgm:constr type="h" for="ch" forName="parTx3" refType="h" fact="0.0962"/>
                  <dgm:constr type="ctrX" for="ch" forName="picture3" refType="w" fact="0.5078"/>
                  <dgm:constr type="ctrY" for="ch" forName="picture3" refType="h" fact="0.6389"/>
                  <dgm:constr type="w" for="ch" forName="picture3" refType="w" fact="0.118"/>
                  <dgm:constr type="h" for="ch" forName="picture3" refType="h" fact="0.166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827"/>
                  <dgm:constr type="t" for="ch" forName="parTx4" refType="h" fact="0.4412"/>
                  <dgm:constr type="w" for="ch" forName="parTx4" refType="w" fact="0.2544"/>
                  <dgm:constr type="h" for="ch" forName="parTx4" refType="h" fact="0.0962"/>
                  <dgm:constr type="ctrX" for="ch" forName="picture4" refType="w" fact="0.5712"/>
                  <dgm:constr type="ctrY" for="ch" forName="picture4" refType="h" fact="0.4277"/>
                  <dgm:constr type="w" for="ch" forName="picture4" refType="w" fact="0.118"/>
                  <dgm:constr type="h" for="ch" forName="picture4" refType="h" fact="0.166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18"/>
                  <dgm:constr type="t" for="ch" forName="parTx5" refType="h" fact="0.2262"/>
                  <dgm:constr type="w" for="ch" forName="parTx5" refType="w" fact="0.2544"/>
                  <dgm:constr type="h" for="ch" forName="parTx5" refType="h" fact="0.0962"/>
                  <dgm:constr type="ctrX" for="ch" forName="picture5" refType="w" fact="0.6064"/>
                  <dgm:constr type="ctrY" for="ch" forName="picture5" refType="h" fact="0.2127"/>
                  <dgm:constr type="w" for="ch" forName="picture5" refType="w" fact="0.118"/>
                  <dgm:constr type="h" for="ch" forName="picture5" refType="h" fact="0.1663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</dgm:constrLst>
              </dgm:if>
              <dgm:else name="Name47">
                <dgm:alg type="composite">
                  <dgm:param type="ar" val="1.164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userD" refType="w" fact="0.0143"/>
                  <dgm:constr type="ctrX" for="ch" forName="dot1" refType="w" fact="0.3951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3634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331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2981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5681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543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672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7278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6999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7207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7415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7624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7832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7415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7415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l" for="ch" forName="parTx1" refType="w" fact="0.2115"/>
                  <dgm:constr type="t" for="ch" forName="parTx1" refType="h" fact="0.928"/>
                  <dgm:constr type="w" for="ch" forName="parTx1" refType="w" fact="0.3081"/>
                  <dgm:constr type="h" for="ch" forName="parTx1" refType="h" fact="0.0962"/>
                  <dgm:constr type="ctrX" for="ch" forName="picture1" refType="w" fact="0.1975"/>
                  <dgm:constr type="ctrY" for="ch" forName="picture1" refType="h" fact="0.9169"/>
                  <dgm:constr type="w" for="ch" forName="picture1" refType="w" fact="0.1429"/>
                  <dgm:constr type="h" for="ch" forName="picture1" refType="h" fact="0.1663"/>
                  <dgm:constr type="l" for="ch" forName="parTx2" refType="w" fact="0.4822"/>
                  <dgm:constr type="t" for="ch" forName="parTx2" refType="h" fact="0.8143"/>
                  <dgm:constr type="w" for="ch" forName="parTx2" refType="w" fact="0.3081"/>
                  <dgm:constr type="h" for="ch" forName="parTx2" refType="h" fact="0.0962"/>
                  <dgm:constr type="ctrX" for="ch" forName="picture2" refType="w" fact="0.4682"/>
                  <dgm:constr type="ctrY" for="ch" forName="picture2" refType="h" fact="0.8032"/>
                  <dgm:constr type="w" for="ch" forName="picture2" refType="w" fact="0.1429"/>
                  <dgm:constr type="h" for="ch" forName="picture2" refType="h" fact="0.1663"/>
                  <dgm:constr type="l" for="ch" forName="parTx3" refType="w" fact="0.629"/>
                  <dgm:constr type="t" for="ch" forName="parTx3" refType="h" fact="0.65"/>
                  <dgm:constr type="w" for="ch" forName="parTx3" refType="w" fact="0.3081"/>
                  <dgm:constr type="h" for="ch" forName="parTx3" refType="h" fact="0.0962"/>
                  <dgm:constr type="ctrX" for="ch" forName="picture3" refType="w" fact="0.615"/>
                  <dgm:constr type="ctrY" for="ch" forName="picture3" refType="h" fact="0.6389"/>
                  <dgm:constr type="w" for="ch" forName="picture3" refType="w" fact="0.1429"/>
                  <dgm:constr type="h" for="ch" forName="picture3" refType="h" fact="0.1663"/>
                  <dgm:constr type="l" for="ch" forName="parTx4" refType="w" fact="0.7057"/>
                  <dgm:constr type="t" for="ch" forName="parTx4" refType="h" fact="0.4388"/>
                  <dgm:constr type="w" for="ch" forName="parTx4" refType="w" fact="0.3081"/>
                  <dgm:constr type="h" for="ch" forName="parTx4" refType="h" fact="0.0962"/>
                  <dgm:constr type="ctrX" for="ch" forName="picture4" refType="w" fact="0.6917"/>
                  <dgm:constr type="ctrY" for="ch" forName="picture4" refType="h" fact="0.4277"/>
                  <dgm:constr type="w" for="ch" forName="picture4" refType="w" fact="0.1429"/>
                  <dgm:constr type="h" for="ch" forName="picture4" refType="h" fact="0.1663"/>
                  <dgm:constr type="l" for="ch" forName="parTx5" refType="w" fact="0.7484"/>
                  <dgm:constr type="t" for="ch" forName="parTx5" refType="h" fact="0.2238"/>
                  <dgm:constr type="w" for="ch" forName="parTx5" refType="w" fact="0.3081"/>
                  <dgm:constr type="h" for="ch" forName="parTx5" refType="h" fact="0.0962"/>
                  <dgm:constr type="ctrX" for="ch" forName="picture5" refType="w" fact="0.7344"/>
                  <dgm:constr type="ctrY" for="ch" forName="picture5" refType="h" fact="0.2127"/>
                  <dgm:constr type="w" for="ch" forName="picture5" refType="w" fact="0.1429"/>
                  <dgm:constr type="h" for="ch" forName="picture5" refType="h" fact="0.1663"/>
                </dgm:constrLst>
              </dgm:else>
            </dgm:choose>
          </dgm:if>
          <dgm:else name="Name48">
            <dgm:choose name="Name49">
              <dgm:if name="Name50" axis="des" func="maxDepth" op="gt" val="1">
                <dgm:alg type="composite">
                  <dgm:param type="ar" val="1.4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userD" refType="w" fact="0.0118"/>
                  <dgm:constr type="ctrX" for="ch" forName="dot1" refType="w" fact="0.6737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6999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7267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7538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5309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5516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4451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399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4221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4049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3877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3705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3533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3877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3877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r" for="ch" forName="parTx1" refType="w" fact="0.8254"/>
                  <dgm:constr type="t" for="ch" forName="parTx1" refType="h" fact="0.9304"/>
                  <dgm:constr type="w" for="ch" forName="parTx1" refType="w" fact="0.2544"/>
                  <dgm:constr type="h" for="ch" forName="parTx1" refType="h" fact="0.0962"/>
                  <dgm:constr type="ctrX" for="ch" forName="picture1" refType="w" fact="0.8369"/>
                  <dgm:constr type="ctrY" for="ch" forName="picture1" refType="h" fact="0.9169"/>
                  <dgm:constr type="w" for="ch" forName="picture1" refType="w" fact="0.118"/>
                  <dgm:constr type="h" for="ch" forName="picture1" refType="h" fact="0.166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018"/>
                  <dgm:constr type="t" for="ch" forName="parTx2" refType="h" fact="0.8167"/>
                  <dgm:constr type="w" for="ch" forName="parTx2" refType="w" fact="0.2544"/>
                  <dgm:constr type="h" for="ch" forName="parTx2" refType="h" fact="0.0962"/>
                  <dgm:constr type="ctrX" for="ch" forName="picture2" refType="w" fact="0.6134"/>
                  <dgm:constr type="ctrY" for="ch" forName="picture2" refType="h" fact="0.8032"/>
                  <dgm:constr type="w" for="ch" forName="picture2" refType="w" fact="0.118"/>
                  <dgm:constr type="h" for="ch" forName="picture2" refType="h" fact="0.166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806"/>
                  <dgm:constr type="t" for="ch" forName="parTx3" refType="h" fact="0.6524"/>
                  <dgm:constr type="w" for="ch" forName="parTx3" refType="w" fact="0.2544"/>
                  <dgm:constr type="h" for="ch" forName="parTx3" refType="h" fact="0.0962"/>
                  <dgm:constr type="ctrX" for="ch" forName="picture3" refType="w" fact="0.4922"/>
                  <dgm:constr type="ctrY" for="ch" forName="picture3" refType="h" fact="0.6389"/>
                  <dgm:constr type="w" for="ch" forName="picture3" refType="w" fact="0.118"/>
                  <dgm:constr type="h" for="ch" forName="picture3" refType="h" fact="0.166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173"/>
                  <dgm:constr type="t" for="ch" forName="parTx4" refType="h" fact="0.4412"/>
                  <dgm:constr type="w" for="ch" forName="parTx4" refType="w" fact="0.2544"/>
                  <dgm:constr type="h" for="ch" forName="parTx4" refType="h" fact="0.0962"/>
                  <dgm:constr type="ctrX" for="ch" forName="picture4" refType="w" fact="0.4288"/>
                  <dgm:constr type="ctrY" for="ch" forName="picture4" refType="h" fact="0.4277"/>
                  <dgm:constr type="w" for="ch" forName="picture4" refType="w" fact="0.118"/>
                  <dgm:constr type="h" for="ch" forName="picture4" refType="h" fact="0.166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82"/>
                  <dgm:constr type="t" for="ch" forName="parTx5" refType="h" fact="0.2262"/>
                  <dgm:constr type="w" for="ch" forName="parTx5" refType="w" fact="0.2544"/>
                  <dgm:constr type="h" for="ch" forName="parTx5" refType="h" fact="0.0962"/>
                  <dgm:constr type="ctrX" for="ch" forName="picture5" refType="w" fact="0.3936"/>
                  <dgm:constr type="ctrY" for="ch" forName="picture5" refType="h" fact="0.2127"/>
                  <dgm:constr type="w" for="ch" forName="picture5" refType="w" fact="0.118"/>
                  <dgm:constr type="h" for="ch" forName="picture5" refType="h" fact="0.1663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</dgm:constrLst>
              </dgm:if>
              <dgm:else name="Name51">
                <dgm:alg type="composite">
                  <dgm:param type="ar" val="1.164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userD" refType="w" fact="0.0143"/>
                  <dgm:constr type="ctrX" for="ch" forName="dot1" refType="w" fact="0.6049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6366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669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7019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4319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457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328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2722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3001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2793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2585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2376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2168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2585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2585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r" for="ch" forName="parTx1" refType="w" fact="0.7885"/>
                  <dgm:constr type="t" for="ch" forName="parTx1" refType="h" fact="0.928"/>
                  <dgm:constr type="w" for="ch" forName="parTx1" refType="w" fact="0.3081"/>
                  <dgm:constr type="h" for="ch" forName="parTx1" refType="h" fact="0.0962"/>
                  <dgm:constr type="ctrX" for="ch" forName="picture1" refType="w" fact="0.8025"/>
                  <dgm:constr type="ctrY" for="ch" forName="picture1" refType="h" fact="0.9169"/>
                  <dgm:constr type="w" for="ch" forName="picture1" refType="w" fact="0.1429"/>
                  <dgm:constr type="h" for="ch" forName="picture1" refType="h" fact="0.1663"/>
                  <dgm:constr type="r" for="ch" forName="parTx2" refType="w" fact="0.5178"/>
                  <dgm:constr type="t" for="ch" forName="parTx2" refType="h" fact="0.8143"/>
                  <dgm:constr type="w" for="ch" forName="parTx2" refType="w" fact="0.3081"/>
                  <dgm:constr type="h" for="ch" forName="parTx2" refType="h" fact="0.0962"/>
                  <dgm:constr type="ctrX" for="ch" forName="picture2" refType="w" fact="0.5318"/>
                  <dgm:constr type="ctrY" for="ch" forName="picture2" refType="h" fact="0.8032"/>
                  <dgm:constr type="w" for="ch" forName="picture2" refType="w" fact="0.1429"/>
                  <dgm:constr type="h" for="ch" forName="picture2" refType="h" fact="0.1663"/>
                  <dgm:constr type="r" for="ch" forName="parTx3" refType="w" fact="0.371"/>
                  <dgm:constr type="t" for="ch" forName="parTx3" refType="h" fact="0.65"/>
                  <dgm:constr type="w" for="ch" forName="parTx3" refType="w" fact="0.3081"/>
                  <dgm:constr type="h" for="ch" forName="parTx3" refType="h" fact="0.0962"/>
                  <dgm:constr type="ctrX" for="ch" forName="picture3" refType="w" fact="0.385"/>
                  <dgm:constr type="ctrY" for="ch" forName="picture3" refType="h" fact="0.6389"/>
                  <dgm:constr type="w" for="ch" forName="picture3" refType="w" fact="0.1429"/>
                  <dgm:constr type="h" for="ch" forName="picture3" refType="h" fact="0.1663"/>
                  <dgm:constr type="r" for="ch" forName="parTx4" refType="w" fact="0.2943"/>
                  <dgm:constr type="t" for="ch" forName="parTx4" refType="h" fact="0.4388"/>
                  <dgm:constr type="w" for="ch" forName="parTx4" refType="w" fact="0.3081"/>
                  <dgm:constr type="h" for="ch" forName="parTx4" refType="h" fact="0.0962"/>
                  <dgm:constr type="ctrX" for="ch" forName="picture4" refType="w" fact="0.3083"/>
                  <dgm:constr type="ctrY" for="ch" forName="picture4" refType="h" fact="0.4277"/>
                  <dgm:constr type="w" for="ch" forName="picture4" refType="w" fact="0.1429"/>
                  <dgm:constr type="h" for="ch" forName="picture4" refType="h" fact="0.1663"/>
                  <dgm:constr type="r" for="ch" forName="parTx5" refType="w" fact="0.2516"/>
                  <dgm:constr type="t" for="ch" forName="parTx5" refType="h" fact="0.2238"/>
                  <dgm:constr type="w" for="ch" forName="parTx5" refType="w" fact="0.3081"/>
                  <dgm:constr type="h" for="ch" forName="parTx5" refType="h" fact="0.0962"/>
                  <dgm:constr type="ctrX" for="ch" forName="picture5" refType="w" fact="0.2656"/>
                  <dgm:constr type="ctrY" for="ch" forName="picture5" refType="h" fact="0.2127"/>
                  <dgm:constr type="w" for="ch" forName="picture5" refType="w" fact="0.1429"/>
                  <dgm:constr type="h" for="ch" forName="picture5" refType="h" fact="0.1663"/>
                </dgm:constrLst>
              </dgm:else>
            </dgm:choose>
          </dgm:else>
        </dgm:choose>
      </dgm:if>
      <dgm:if name="Name52" axis="ch" ptType="node" func="cnt" op="equ" val="6">
        <dgm:choose name="Name53">
          <dgm:if name="Name54" func="var" arg="dir" op="equ" val="norm">
            <dgm:choose name="Name55">
              <dgm:if name="Name56" axis="des" func="maxDepth" op="gt" val="1">
                <dgm:alg type="composite">
                  <dgm:param type="ar" val="1.3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userD" refType="w" fact="0.0105"/>
                  <dgm:constr type="ctrX" for="ch" forName="dot1" refType="w" fact="0.3608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3384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3155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2923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2688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4883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4695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5696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6247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6509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6281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6437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6593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675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6906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6593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6593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l" for="ch" forName="parTx1" refType="w" fact="0.2091"/>
                  <dgm:constr type="t" for="ch" forName="parTx1" refType="h" fact="0.9433"/>
                  <dgm:constr type="w" for="ch" forName="parTx1" refType="w" fact="0.2275"/>
                  <dgm:constr type="h" for="ch" forName="parTx1" refType="h" fact="0.0811"/>
                  <dgm:constr type="ctrX" for="ch" forName="picture1" refType="w" fact="0.1988"/>
                  <dgm:constr type="ctrY" for="ch" forName="picture1" refType="h" fact="0.9322"/>
                  <dgm:constr type="w" for="ch" forName="picture1" refType="w" fact="0.1055"/>
                  <dgm:constr type="h" for="ch" forName="picture1" refType="h" fact="0.140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273"/>
                  <dgm:constr type="t" for="ch" forName="parTx2" refType="h" fact="0.8468"/>
                  <dgm:constr type="w" for="ch" forName="parTx2" refType="w" fact="0.2275"/>
                  <dgm:constr type="h" for="ch" forName="parTx2" refType="h" fact="0.0811"/>
                  <dgm:constr type="ctrX" for="ch" forName="picture2" refType="w" fact="0.4169"/>
                  <dgm:constr type="ctrY" for="ch" forName="picture2" refType="h" fact="0.8357"/>
                  <dgm:constr type="w" for="ch" forName="picture2" refType="w" fact="0.1055"/>
                  <dgm:constr type="h" for="ch" forName="picture2" refType="h" fact="0.140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349"/>
                  <dgm:constr type="t" for="ch" forName="parTx3" refType="h" fact="0.7023"/>
                  <dgm:constr type="w" for="ch" forName="parTx3" refType="w" fact="0.2275"/>
                  <dgm:constr type="h" for="ch" forName="parTx3" refType="h" fact="0.0811"/>
                  <dgm:constr type="ctrX" for="ch" forName="picture3" refType="w" fact="0.5245"/>
                  <dgm:constr type="ctrY" for="ch" forName="picture3" refType="h" fact="0.6912"/>
                  <dgm:constr type="w" for="ch" forName="picture3" refType="w" fact="0.1055"/>
                  <dgm:constr type="h" for="ch" forName="picture3" refType="h" fact="0.140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998"/>
                  <dgm:constr type="t" for="ch" forName="parTx4" refType="h" fact="0.5441"/>
                  <dgm:constr type="w" for="ch" forName="parTx4" refType="w" fact="0.2275"/>
                  <dgm:constr type="h" for="ch" forName="parTx4" refType="h" fact="0.0811"/>
                  <dgm:constr type="ctrX" for="ch" forName="picture4" refType="w" fact="0.5894"/>
                  <dgm:constr type="ctrY" for="ch" forName="picture4" refType="h" fact="0.533"/>
                  <dgm:constr type="w" for="ch" forName="picture4" refType="w" fact="0.1055"/>
                  <dgm:constr type="h" for="ch" forName="picture4" refType="h" fact="0.140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416"/>
                  <dgm:constr type="t" for="ch" forName="parTx5" refType="h" fact="0.3737"/>
                  <dgm:constr type="w" for="ch" forName="parTx5" refType="w" fact="0.2275"/>
                  <dgm:constr type="h" for="ch" forName="parTx5" refType="h" fact="0.0811"/>
                  <dgm:constr type="ctrX" for="ch" forName="picture5" refType="w" fact="0.6313"/>
                  <dgm:constr type="ctrY" for="ch" forName="picture5" refType="h" fact="0.3626"/>
                  <dgm:constr type="w" for="ch" forName="picture5" refType="w" fact="0.1055"/>
                  <dgm:constr type="h" for="ch" forName="picture5" refType="h" fact="0.1403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  <dgm:constr type="l" for="ch" forName="parTx6" refType="w" fact="0.6644"/>
                  <dgm:constr type="t" for="ch" forName="parTx6" refType="h" fact="0.2061"/>
                  <dgm:constr type="w" for="ch" forName="parTx6" refType="w" fact="0.2275"/>
                  <dgm:constr type="h" for="ch" forName="parTx6" refType="h" fact="0.0811"/>
                  <dgm:constr type="ctrX" for="ch" forName="picture6" refType="w" fact="0.6541"/>
                  <dgm:constr type="ctrY" for="ch" forName="picture6" refType="h" fact="0.195"/>
                  <dgm:constr type="w" for="ch" forName="picture6" refType="w" fact="0.1055"/>
                  <dgm:constr type="h" for="ch" forName="picture6" refType="h" fact="0.1403"/>
                  <dgm:constr type="l" for="ch" forName="desTx6" refType="r" refFor="ch" refForName="parTx6"/>
                  <dgm:constr type="r" for="ch" forName="desTx6" refType="w"/>
                  <dgm:constr type="t" for="ch" forName="desTx6" refType="t" refFor="ch" refForName="parTx6"/>
                  <dgm:constr type="h" for="ch" forName="desTx6" refType="h" refFor="ch" refForName="parTx6"/>
                </dgm:constrLst>
              </dgm:if>
              <dgm:else name="Name57">
                <dgm:alg type="composite">
                  <dgm:param type="ar" val="1.122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userD" refType="w" fact="0.0125"/>
                  <dgm:constr type="ctrX" for="ch" forName="dot1" refType="w" fact="0.4276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401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3739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3464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3186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5786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5564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675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7403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7714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7443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7628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7814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7999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8184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7814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7814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l" for="ch" forName="parTx1" refType="w" fact="0.2479"/>
                  <dgm:constr type="t" for="ch" forName="parTx1" refType="h" fact="0.9416"/>
                  <dgm:constr type="w" for="ch" forName="parTx1" refType="w" fact="0.2696"/>
                  <dgm:constr type="h" for="ch" forName="parTx1" refType="h" fact="0.0811"/>
                  <dgm:constr type="ctrX" for="ch" forName="picture1" refType="w" fact="0.2356"/>
                  <dgm:constr type="ctrY" for="ch" forName="picture1" refType="h" fact="0.9322"/>
                  <dgm:constr type="w" for="ch" forName="picture1" refType="w" fact="0.125"/>
                  <dgm:constr type="h" for="ch" forName="picture1" refType="h" fact="0.1403"/>
                  <dgm:constr type="l" for="ch" forName="parTx2" refType="w" fact="0.5064"/>
                  <dgm:constr type="t" for="ch" forName="parTx2" refType="h" fact="0.8451"/>
                  <dgm:constr type="w" for="ch" forName="parTx2" refType="w" fact="0.2696"/>
                  <dgm:constr type="h" for="ch" forName="parTx2" refType="h" fact="0.0811"/>
                  <dgm:constr type="ctrX" for="ch" forName="picture2" refType="w" fact="0.4941"/>
                  <dgm:constr type="ctrY" for="ch" forName="picture2" refType="h" fact="0.8357"/>
                  <dgm:constr type="w" for="ch" forName="picture2" refType="w" fact="0.125"/>
                  <dgm:constr type="h" for="ch" forName="picture2" refType="h" fact="0.1403"/>
                  <dgm:constr type="l" for="ch" forName="parTx3" refType="w" fact="0.6339"/>
                  <dgm:constr type="t" for="ch" forName="parTx3" refType="h" fact="0.7006"/>
                  <dgm:constr type="w" for="ch" forName="parTx3" refType="w" fact="0.2696"/>
                  <dgm:constr type="h" for="ch" forName="parTx3" refType="h" fact="0.0811"/>
                  <dgm:constr type="ctrX" for="ch" forName="picture3" refType="w" fact="0.6216"/>
                  <dgm:constr type="ctrY" for="ch" forName="picture3" refType="h" fact="0.6912"/>
                  <dgm:constr type="w" for="ch" forName="picture3" refType="w" fact="0.125"/>
                  <dgm:constr type="h" for="ch" forName="picture3" refType="h" fact="0.1403"/>
                  <dgm:constr type="l" for="ch" forName="parTx4" refType="w" fact="0.7108"/>
                  <dgm:constr type="t" for="ch" forName="parTx4" refType="h" fact="0.5424"/>
                  <dgm:constr type="w" for="ch" forName="parTx4" refType="w" fact="0.2696"/>
                  <dgm:constr type="h" for="ch" forName="parTx4" refType="h" fact="0.0811"/>
                  <dgm:constr type="ctrX" for="ch" forName="picture4" refType="w" fact="0.6985"/>
                  <dgm:constr type="ctrY" for="ch" forName="picture4" refType="h" fact="0.533"/>
                  <dgm:constr type="w" for="ch" forName="picture4" refType="w" fact="0.125"/>
                  <dgm:constr type="h" for="ch" forName="picture4" refType="h" fact="0.1403"/>
                  <dgm:constr type="l" for="ch" forName="parTx5" refType="w" fact="0.7604"/>
                  <dgm:constr type="t" for="ch" forName="parTx5" refType="h" fact="0.372"/>
                  <dgm:constr type="w" for="ch" forName="parTx5" refType="w" fact="0.2696"/>
                  <dgm:constr type="h" for="ch" forName="parTx5" refType="h" fact="0.0811"/>
                  <dgm:constr type="ctrX" for="ch" forName="picture5" refType="w" fact="0.7481"/>
                  <dgm:constr type="ctrY" for="ch" forName="picture5" refType="h" fact="0.3626"/>
                  <dgm:constr type="w" for="ch" forName="picture5" refType="w" fact="0.125"/>
                  <dgm:constr type="h" for="ch" forName="picture5" refType="h" fact="0.1403"/>
                  <dgm:constr type="l" for="ch" forName="parTx6" refType="w" fact="0.7874"/>
                  <dgm:constr type="t" for="ch" forName="parTx6" refType="h" fact="0.2044"/>
                  <dgm:constr type="w" for="ch" forName="parTx6" refType="w" fact="0.2696"/>
                  <dgm:constr type="h" for="ch" forName="parTx6" refType="h" fact="0.0811"/>
                  <dgm:constr type="ctrX" for="ch" forName="picture6" refType="w" fact="0.7751"/>
                  <dgm:constr type="ctrY" for="ch" forName="picture6" refType="h" fact="0.195"/>
                  <dgm:constr type="w" for="ch" forName="picture6" refType="w" fact="0.125"/>
                  <dgm:constr type="h" for="ch" forName="picture6" refType="h" fact="0.1403"/>
                </dgm:constrLst>
              </dgm:else>
            </dgm:choose>
          </dgm:if>
          <dgm:else name="Name58">
            <dgm:choose name="Name59">
              <dgm:if name="Name60" axis="des" func="maxDepth" op="gt" val="1">
                <dgm:alg type="composite">
                  <dgm:param type="ar" val="1.3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userD" refType="w" fact="0.0105"/>
                  <dgm:constr type="ctrX" for="ch" forName="dot1" refType="w" fact="0.6392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6616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6845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7077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7312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5117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5305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4304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3753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3491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3719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3563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3407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325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3094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3407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3407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r" for="ch" forName="parTx1" refType="w" fact="0.7909"/>
                  <dgm:constr type="t" for="ch" forName="parTx1" refType="h" fact="0.9433"/>
                  <dgm:constr type="w" for="ch" forName="parTx1" refType="w" fact="0.2275"/>
                  <dgm:constr type="h" for="ch" forName="parTx1" refType="h" fact="0.0811"/>
                  <dgm:constr type="ctrX" for="ch" forName="picture1" refType="w" fact="0.8012"/>
                  <dgm:constr type="ctrY" for="ch" forName="picture1" refType="h" fact="0.9322"/>
                  <dgm:constr type="w" for="ch" forName="picture1" refType="w" fact="0.1055"/>
                  <dgm:constr type="h" for="ch" forName="picture1" refType="h" fact="0.140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727"/>
                  <dgm:constr type="t" for="ch" forName="parTx2" refType="h" fact="0.8468"/>
                  <dgm:constr type="w" for="ch" forName="parTx2" refType="w" fact="0.2275"/>
                  <dgm:constr type="h" for="ch" forName="parTx2" refType="h" fact="0.0811"/>
                  <dgm:constr type="ctrX" for="ch" forName="picture2" refType="w" fact="0.5831"/>
                  <dgm:constr type="ctrY" for="ch" forName="picture2" refType="h" fact="0.8357"/>
                  <dgm:constr type="w" for="ch" forName="picture2" refType="w" fact="0.1055"/>
                  <dgm:constr type="h" for="ch" forName="picture2" refType="h" fact="0.140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651"/>
                  <dgm:constr type="t" for="ch" forName="parTx3" refType="h" fact="0.7023"/>
                  <dgm:constr type="w" for="ch" forName="parTx3" refType="w" fact="0.2275"/>
                  <dgm:constr type="h" for="ch" forName="parTx3" refType="h" fact="0.0811"/>
                  <dgm:constr type="ctrX" for="ch" forName="picture3" refType="w" fact="0.4755"/>
                  <dgm:constr type="ctrY" for="ch" forName="picture3" refType="h" fact="0.6912"/>
                  <dgm:constr type="w" for="ch" forName="picture3" refType="w" fact="0.1055"/>
                  <dgm:constr type="h" for="ch" forName="picture3" refType="h" fact="0.140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002"/>
                  <dgm:constr type="t" for="ch" forName="parTx4" refType="h" fact="0.5441"/>
                  <dgm:constr type="w" for="ch" forName="parTx4" refType="w" fact="0.2275"/>
                  <dgm:constr type="h" for="ch" forName="parTx4" refType="h" fact="0.0811"/>
                  <dgm:constr type="ctrX" for="ch" forName="picture4" refType="w" fact="0.4106"/>
                  <dgm:constr type="ctrY" for="ch" forName="picture4" refType="h" fact="0.533"/>
                  <dgm:constr type="w" for="ch" forName="picture4" refType="w" fact="0.1055"/>
                  <dgm:constr type="h" for="ch" forName="picture4" refType="h" fact="0.140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584"/>
                  <dgm:constr type="t" for="ch" forName="parTx5" refType="h" fact="0.3737"/>
                  <dgm:constr type="w" for="ch" forName="parTx5" refType="w" fact="0.2275"/>
                  <dgm:constr type="h" for="ch" forName="parTx5" refType="h" fact="0.0811"/>
                  <dgm:constr type="ctrX" for="ch" forName="picture5" refType="w" fact="0.3687"/>
                  <dgm:constr type="ctrY" for="ch" forName="picture5" refType="h" fact="0.3626"/>
                  <dgm:constr type="w" for="ch" forName="picture5" refType="w" fact="0.1055"/>
                  <dgm:constr type="h" for="ch" forName="picture5" refType="h" fact="0.1403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  <dgm:constr type="r" for="ch" forName="parTx6" refType="w" fact="0.3356"/>
                  <dgm:constr type="t" for="ch" forName="parTx6" refType="h" fact="0.2061"/>
                  <dgm:constr type="w" for="ch" forName="parTx6" refType="w" fact="0.2275"/>
                  <dgm:constr type="h" for="ch" forName="parTx6" refType="h" fact="0.0811"/>
                  <dgm:constr type="ctrX" for="ch" forName="picture6" refType="w" fact="0.3459"/>
                  <dgm:constr type="ctrY" for="ch" forName="picture6" refType="h" fact="0.195"/>
                  <dgm:constr type="w" for="ch" forName="picture6" refType="w" fact="0.1055"/>
                  <dgm:constr type="h" for="ch" forName="picture6" refType="h" fact="0.1403"/>
                  <dgm:constr type="r" for="ch" forName="desTx6" refType="l" refFor="ch" refForName="parTx6"/>
                  <dgm:constr type="l" for="ch" forName="desTx6"/>
                  <dgm:constr type="t" for="ch" forName="desTx6" refType="t" refFor="ch" refForName="parTx6"/>
                  <dgm:constr type="h" for="ch" forName="desTx6" refType="h" refFor="ch" refForName="parTx6"/>
                </dgm:constrLst>
              </dgm:if>
              <dgm:else name="Name61">
                <dgm:alg type="composite">
                  <dgm:param type="ar" val="1.122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userD" refType="w" fact="0.0125"/>
                  <dgm:constr type="ctrX" for="ch" forName="dot1" refType="w" fact="0.5724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599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6261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6536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6814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4214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4436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325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2597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2286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2557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2372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2187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2001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1816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2187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2187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r" for="ch" forName="parTx1" refType="w" fact="0.7522"/>
                  <dgm:constr type="t" for="ch" forName="parTx1" refType="h" fact="0.9416"/>
                  <dgm:constr type="w" for="ch" forName="parTx1" refType="w" fact="0.2696"/>
                  <dgm:constr type="h" for="ch" forName="parTx1" refType="h" fact="0.0811"/>
                  <dgm:constr type="ctrX" for="ch" forName="picture1" refType="w" fact="0.7644"/>
                  <dgm:constr type="ctrY" for="ch" forName="picture1" refType="h" fact="0.9322"/>
                  <dgm:constr type="w" for="ch" forName="picture1" refType="w" fact="0.125"/>
                  <dgm:constr type="h" for="ch" forName="picture1" refType="h" fact="0.1403"/>
                  <dgm:constr type="r" for="ch" forName="parTx2" refType="w" fact="0.4937"/>
                  <dgm:constr type="t" for="ch" forName="parTx2" refType="h" fact="0.8451"/>
                  <dgm:constr type="w" for="ch" forName="parTx2" refType="w" fact="0.2696"/>
                  <dgm:constr type="h" for="ch" forName="parTx2" refType="h" fact="0.0811"/>
                  <dgm:constr type="ctrX" for="ch" forName="picture2" refType="w" fact="0.5059"/>
                  <dgm:constr type="ctrY" for="ch" forName="picture2" refType="h" fact="0.8357"/>
                  <dgm:constr type="w" for="ch" forName="picture2" refType="w" fact="0.125"/>
                  <dgm:constr type="h" for="ch" forName="picture2" refType="h" fact="0.1403"/>
                  <dgm:constr type="r" for="ch" forName="parTx3" refType="w" fact="0.3662"/>
                  <dgm:constr type="t" for="ch" forName="parTx3" refType="h" fact="0.7006"/>
                  <dgm:constr type="w" for="ch" forName="parTx3" refType="w" fact="0.2696"/>
                  <dgm:constr type="h" for="ch" forName="parTx3" refType="h" fact="0.0811"/>
                  <dgm:constr type="ctrX" for="ch" forName="picture3" refType="w" fact="0.3784"/>
                  <dgm:constr type="ctrY" for="ch" forName="picture3" refType="h" fact="0.6912"/>
                  <dgm:constr type="w" for="ch" forName="picture3" refType="w" fact="0.125"/>
                  <dgm:constr type="h" for="ch" forName="picture3" refType="h" fact="0.1403"/>
                  <dgm:constr type="r" for="ch" forName="parTx4" refType="w" fact="0.2893"/>
                  <dgm:constr type="t" for="ch" forName="parTx4" refType="h" fact="0.5424"/>
                  <dgm:constr type="w" for="ch" forName="parTx4" refType="w" fact="0.2696"/>
                  <dgm:constr type="h" for="ch" forName="parTx4" refType="h" fact="0.0811"/>
                  <dgm:constr type="ctrX" for="ch" forName="picture4" refType="w" fact="0.3015"/>
                  <dgm:constr type="ctrY" for="ch" forName="picture4" refType="h" fact="0.533"/>
                  <dgm:constr type="w" for="ch" forName="picture4" refType="w" fact="0.125"/>
                  <dgm:constr type="h" for="ch" forName="picture4" refType="h" fact="0.1403"/>
                  <dgm:constr type="r" for="ch" forName="parTx5" refType="w" fact="0.2397"/>
                  <dgm:constr type="t" for="ch" forName="parTx5" refType="h" fact="0.372"/>
                  <dgm:constr type="w" for="ch" forName="parTx5" refType="w" fact="0.2696"/>
                  <dgm:constr type="h" for="ch" forName="parTx5" refType="h" fact="0.0811"/>
                  <dgm:constr type="ctrX" for="ch" forName="picture5" refType="w" fact="0.2519"/>
                  <dgm:constr type="ctrY" for="ch" forName="picture5" refType="h" fact="0.3626"/>
                  <dgm:constr type="w" for="ch" forName="picture5" refType="w" fact="0.125"/>
                  <dgm:constr type="h" for="ch" forName="picture5" refType="h" fact="0.1403"/>
                  <dgm:constr type="r" for="ch" forName="parTx6" refType="w" fact="0.2127"/>
                  <dgm:constr type="t" for="ch" forName="parTx6" refType="h" fact="0.2044"/>
                  <dgm:constr type="w" for="ch" forName="parTx6" refType="w" fact="0.2696"/>
                  <dgm:constr type="h" for="ch" forName="parTx6" refType="h" fact="0.0811"/>
                  <dgm:constr type="ctrX" for="ch" forName="picture6" refType="w" fact="0.2249"/>
                  <dgm:constr type="ctrY" for="ch" forName="picture6" refType="h" fact="0.195"/>
                  <dgm:constr type="w" for="ch" forName="picture6" refType="w" fact="0.125"/>
                  <dgm:constr type="h" for="ch" forName="picture6" refType="h" fact="0.1403"/>
                </dgm:constrLst>
              </dgm:else>
            </dgm:choose>
          </dgm:else>
        </dgm:choose>
      </dgm:if>
      <dgm:else name="Name62">
        <dgm:choose name="Name63">
          <dgm:if name="Name64" func="var" arg="dir" op="equ" val="norm">
            <dgm:choose name="Name65">
              <dgm:if name="Name66" axis="des" func="maxDepth" op="gt" val="1">
                <dgm:alg type="composite">
                  <dgm:param type="ar" val="1.2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primFontSz" for="ch" forName="desTx7" refType="primFontSz" refFor="ch" refForName="desTx1" op="equ"/>
                  <dgm:constr type="userD" refType="w" fact="0.0097"/>
                  <dgm:constr type="ctrX" for="ch" forName="dot1" refType="w" fact="0.3909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3721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353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3337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3142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5088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4926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5836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6371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6701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6853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6627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6773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6919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7065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7212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6919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6919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l" for="ch" forName="parTx1" refType="w" fact="0.2556"/>
                  <dgm:constr type="t" for="ch" forName="parTx1" refType="h" fact="0.8856"/>
                  <dgm:constr type="w" for="ch" forName="parTx1" refType="w" fact="0.2101"/>
                  <dgm:constr type="h" for="ch" forName="parTx1" refType="h" fact="0.0704"/>
                  <dgm:constr type="ctrX" for="ch" forName="picture1" refType="w" fact="0.246"/>
                  <dgm:constr type="ctrY" for="ch" forName="picture1" refType="h" fact="0.8769"/>
                  <dgm:constr type="w" for="ch" forName="picture1" refType="w" fact="0.0974"/>
                  <dgm:constr type="h" for="ch" forName="picture1" refType="h" fact="0.1218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535"/>
                  <dgm:constr type="t" for="ch" forName="parTx2" refType="h" fact="0.7956"/>
                  <dgm:constr type="w" for="ch" forName="parTx2" refType="w" fact="0.2101"/>
                  <dgm:constr type="h" for="ch" forName="parTx2" refType="h" fact="0.0704"/>
                  <dgm:constr type="ctrX" for="ch" forName="picture2" refType="w" fact="0.4439"/>
                  <dgm:constr type="ctrY" for="ch" forName="picture2" refType="h" fact="0.787"/>
                  <dgm:constr type="w" for="ch" forName="picture2" refType="w" fact="0.0974"/>
                  <dgm:constr type="h" for="ch" forName="picture2" refType="h" fact="0.1218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511"/>
                  <dgm:constr type="t" for="ch" forName="parTx3" refType="h" fact="0.673"/>
                  <dgm:constr type="w" for="ch" forName="parTx3" refType="w" fact="0.2101"/>
                  <dgm:constr type="h" for="ch" forName="parTx3" refType="h" fact="0.0704"/>
                  <dgm:constr type="ctrX" for="ch" forName="picture3" refType="w" fact="0.5415"/>
                  <dgm:constr type="ctrY" for="ch" forName="picture3" refType="h" fact="0.6644"/>
                  <dgm:constr type="w" for="ch" forName="picture3" refType="w" fact="0.0974"/>
                  <dgm:constr type="h" for="ch" forName="picture3" refType="h" fact="0.1218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6132"/>
                  <dgm:constr type="t" for="ch" forName="parTx4" refType="h" fact="0.538"/>
                  <dgm:constr type="w" for="ch" forName="parTx4" refType="w" fact="0.2101"/>
                  <dgm:constr type="h" for="ch" forName="parTx4" refType="h" fact="0.0704"/>
                  <dgm:constr type="ctrX" for="ch" forName="picture4" refType="w" fact="0.6037"/>
                  <dgm:constr type="ctrY" for="ch" forName="picture4" refType="h" fact="0.5294"/>
                  <dgm:constr type="w" for="ch" forName="picture4" refType="w" fact="0.0974"/>
                  <dgm:constr type="h" for="ch" forName="picture4" refType="h" fact="0.1218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576"/>
                  <dgm:constr type="t" for="ch" forName="parTx5" refType="h" fact="0.3951"/>
                  <dgm:constr type="w" for="ch" forName="parTx5" refType="w" fact="0.2101"/>
                  <dgm:constr type="h" for="ch" forName="parTx5" refType="h" fact="0.0704"/>
                  <dgm:constr type="ctrX" for="ch" forName="picture5" refType="w" fact="0.648"/>
                  <dgm:constr type="ctrY" for="ch" forName="picture5" refType="h" fact="0.3864"/>
                  <dgm:constr type="w" for="ch" forName="picture5" refType="w" fact="0.0974"/>
                  <dgm:constr type="h" for="ch" forName="picture5" refType="h" fact="0.1218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  <dgm:constr type="l" for="ch" forName="parTx6" refType="w" fact="0.6828"/>
                  <dgm:constr type="t" for="ch" forName="parTx6" refType="h" fact="0.2531"/>
                  <dgm:constr type="w" for="ch" forName="parTx6" refType="w" fact="0.2101"/>
                  <dgm:constr type="h" for="ch" forName="parTx6" refType="h" fact="0.0704"/>
                  <dgm:constr type="ctrX" for="ch" forName="picture6" refType="w" fact="0.6733"/>
                  <dgm:constr type="ctrY" for="ch" forName="picture6" refType="h" fact="0.2444"/>
                  <dgm:constr type="w" for="ch" forName="picture6" refType="w" fact="0.0974"/>
                  <dgm:constr type="h" for="ch" forName="picture6" refType="h" fact="0.1218"/>
                  <dgm:constr type="l" for="ch" forName="desTx6" refType="r" refFor="ch" refForName="parTx6"/>
                  <dgm:constr type="r" for="ch" forName="desTx6" refType="w"/>
                  <dgm:constr type="t" for="ch" forName="desTx6" refType="t" refFor="ch" refForName="parTx6"/>
                  <dgm:constr type="h" for="ch" forName="desTx6" refType="h" refFor="ch" refForName="parTx6"/>
                  <dgm:constr type="l" for="ch" forName="parTx7" refType="w" fact="0.6966"/>
                  <dgm:constr type="t" for="ch" forName="parTx7" refType="h" fact="0.1162"/>
                  <dgm:constr type="w" for="ch" forName="parTx7" refType="w" fact="0.2101"/>
                  <dgm:constr type="h" for="ch" forName="parTx7" refType="h" fact="0.0704"/>
                  <dgm:constr type="ctrX" for="ch" forName="picture7" refType="w" fact="0.6871"/>
                  <dgm:constr type="ctrY" for="ch" forName="picture7" refType="h" fact="0.1075"/>
                  <dgm:constr type="w" for="ch" forName="picture7" refType="w" fact="0.0974"/>
                  <dgm:constr type="h" for="ch" forName="picture7" refType="h" fact="0.1218"/>
                  <dgm:constr type="l" for="ch" forName="desTx7" refType="r" refFor="ch" refForName="parTx7"/>
                  <dgm:constr type="r" for="ch" forName="desTx7" refType="w"/>
                  <dgm:constr type="t" for="ch" forName="desTx7" refType="t" refFor="ch" refForName="parTx7"/>
                  <dgm:constr type="h" for="ch" forName="desTx7" refType="h" refFor="ch" refForName="parTx7"/>
                </dgm:constrLst>
              </dgm:if>
              <dgm:else name="Name67">
                <dgm:alg type="composite">
                  <dgm:param type="ar" val="1.096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userD" refType="w" fact="0.0111"/>
                  <dgm:constr type="ctrX" for="ch" forName="dot1" refType="w" fact="0.4459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4244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4026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3806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3584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5803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5618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6656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7266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7643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7816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7558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7725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7892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8058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8225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7892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7892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l" for="ch" forName="parTx1" refType="w" fact="0.2915"/>
                  <dgm:constr type="t" for="ch" forName="parTx1" refType="h" fact="0.8845"/>
                  <dgm:constr type="w" for="ch" forName="parTx1" refType="w" fact="0.2396"/>
                  <dgm:constr type="h" for="ch" forName="parTx1" refType="h" fact="0.0704"/>
                  <dgm:constr type="ctrX" for="ch" forName="picture1" refType="w" fact="0.2806"/>
                  <dgm:constr type="ctrY" for="ch" forName="picture1" refType="h" fact="0.8769"/>
                  <dgm:constr type="w" for="ch" forName="picture1" refType="w" fact="0.1111"/>
                  <dgm:constr type="h" for="ch" forName="picture1" refType="h" fact="0.1218"/>
                  <dgm:constr type="l" for="ch" forName="parTx2" refType="w" fact="0.5172"/>
                  <dgm:constr type="t" for="ch" forName="parTx2" refType="h" fact="0.7946"/>
                  <dgm:constr type="w" for="ch" forName="parTx2" refType="w" fact="0.2396"/>
                  <dgm:constr type="h" for="ch" forName="parTx2" refType="h" fact="0.0704"/>
                  <dgm:constr type="ctrX" for="ch" forName="picture2" refType="w" fact="0.5063"/>
                  <dgm:constr type="ctrY" for="ch" forName="picture2" refType="h" fact="0.787"/>
                  <dgm:constr type="w" for="ch" forName="picture2" refType="w" fact="0.1111"/>
                  <dgm:constr type="h" for="ch" forName="picture2" refType="h" fact="0.1218"/>
                  <dgm:constr type="l" for="ch" forName="parTx3" refType="w" fact="0.6285"/>
                  <dgm:constr type="t" for="ch" forName="parTx3" refType="h" fact="0.672"/>
                  <dgm:constr type="w" for="ch" forName="parTx3" refType="w" fact="0.2396"/>
                  <dgm:constr type="h" for="ch" forName="parTx3" refType="h" fact="0.0704"/>
                  <dgm:constr type="ctrX" for="ch" forName="picture3" refType="w" fact="0.6176"/>
                  <dgm:constr type="ctrY" for="ch" forName="picture3" refType="h" fact="0.6644"/>
                  <dgm:constr type="w" for="ch" forName="picture3" refType="w" fact="0.1111"/>
                  <dgm:constr type="h" for="ch" forName="picture3" refType="h" fact="0.1218"/>
                  <dgm:constr type="l" for="ch" forName="parTx4" refType="w" fact="0.6994"/>
                  <dgm:constr type="t" for="ch" forName="parTx4" refType="h" fact="0.5369"/>
                  <dgm:constr type="w" for="ch" forName="parTx4" refType="w" fact="0.2396"/>
                  <dgm:constr type="h" for="ch" forName="parTx4" refType="h" fact="0.0704"/>
                  <dgm:constr type="ctrX" for="ch" forName="picture4" refType="w" fact="0.6885"/>
                  <dgm:constr type="ctrY" for="ch" forName="picture4" refType="h" fact="0.5294"/>
                  <dgm:constr type="w" for="ch" forName="picture4" refType="w" fact="0.1111"/>
                  <dgm:constr type="h" for="ch" forName="picture4" refType="h" fact="0.1218"/>
                  <dgm:constr type="l" for="ch" forName="parTx5" refType="w" fact="0.75"/>
                  <dgm:constr type="t" for="ch" forName="parTx5" refType="h" fact="0.394"/>
                  <dgm:constr type="w" for="ch" forName="parTx5" refType="w" fact="0.2396"/>
                  <dgm:constr type="h" for="ch" forName="parTx5" refType="h" fact="0.0704"/>
                  <dgm:constr type="ctrX" for="ch" forName="picture5" refType="w" fact="0.7391"/>
                  <dgm:constr type="ctrY" for="ch" forName="picture5" refType="h" fact="0.3864"/>
                  <dgm:constr type="w" for="ch" forName="picture5" refType="w" fact="0.1111"/>
                  <dgm:constr type="h" for="ch" forName="picture5" refType="h" fact="0.1218"/>
                  <dgm:constr type="l" for="ch" forName="parTx6" refType="w" fact="0.7788"/>
                  <dgm:constr type="t" for="ch" forName="parTx6" refType="h" fact="0.252"/>
                  <dgm:constr type="w" for="ch" forName="parTx6" refType="w" fact="0.2396"/>
                  <dgm:constr type="h" for="ch" forName="parTx6" refType="h" fact="0.0704"/>
                  <dgm:constr type="ctrX" for="ch" forName="picture6" refType="w" fact="0.7679"/>
                  <dgm:constr type="ctrY" for="ch" forName="picture6" refType="h" fact="0.2444"/>
                  <dgm:constr type="w" for="ch" forName="picture6" refType="w" fact="0.1111"/>
                  <dgm:constr type="h" for="ch" forName="picture6" refType="h" fact="0.1218"/>
                  <dgm:constr type="l" for="ch" forName="parTx7" refType="w" fact="0.7945"/>
                  <dgm:constr type="t" for="ch" forName="parTx7" refType="h" fact="0.1151"/>
                  <dgm:constr type="w" for="ch" forName="parTx7" refType="w" fact="0.2396"/>
                  <dgm:constr type="h" for="ch" forName="parTx7" refType="h" fact="0.0704"/>
                  <dgm:constr type="ctrX" for="ch" forName="picture7" refType="w" fact="0.7836"/>
                  <dgm:constr type="ctrY" for="ch" forName="picture7" refType="h" fact="0.1075"/>
                  <dgm:constr type="w" for="ch" forName="picture7" refType="w" fact="0.1111"/>
                  <dgm:constr type="h" for="ch" forName="picture7" refType="h" fact="0.1218"/>
                </dgm:constrLst>
              </dgm:else>
            </dgm:choose>
          </dgm:if>
          <dgm:else name="Name68">
            <dgm:choose name="Name69">
              <dgm:if name="Name70" axis="des" func="maxDepth" op="gt" val="1">
                <dgm:alg type="composite">
                  <dgm:param type="ar" val="1.2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primFontSz" for="ch" forName="desTx7" refType="primFontSz" refFor="ch" refForName="desTx1" op="equ"/>
                  <dgm:constr type="userD" refType="w" fact="0.0097"/>
                  <dgm:constr type="ctrX" for="ch" forName="dot1" refType="w" fact="0.6091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6279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647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6663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6858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4912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5074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4164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3629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3299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3147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3373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3227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3081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2935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2788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3081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3081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r" for="ch" forName="parTx1" refType="w" fact="0.7444"/>
                  <dgm:constr type="t" for="ch" forName="parTx1" refType="h" fact="0.8856"/>
                  <dgm:constr type="w" for="ch" forName="parTx1" refType="w" fact="0.2101"/>
                  <dgm:constr type="h" for="ch" forName="parTx1" refType="h" fact="0.0704"/>
                  <dgm:constr type="ctrX" for="ch" forName="picture1" refType="w" fact="0.754"/>
                  <dgm:constr type="ctrY" for="ch" forName="picture1" refType="h" fact="0.8769"/>
                  <dgm:constr type="w" for="ch" forName="picture1" refType="w" fact="0.0974"/>
                  <dgm:constr type="h" for="ch" forName="picture1" refType="h" fact="0.1218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465"/>
                  <dgm:constr type="t" for="ch" forName="parTx2" refType="h" fact="0.7956"/>
                  <dgm:constr type="w" for="ch" forName="parTx2" refType="w" fact="0.2101"/>
                  <dgm:constr type="h" for="ch" forName="parTx2" refType="h" fact="0.0704"/>
                  <dgm:constr type="ctrX" for="ch" forName="picture2" refType="w" fact="0.5561"/>
                  <dgm:constr type="ctrY" for="ch" forName="picture2" refType="h" fact="0.787"/>
                  <dgm:constr type="w" for="ch" forName="picture2" refType="w" fact="0.0974"/>
                  <dgm:constr type="h" for="ch" forName="picture2" refType="h" fact="0.1218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489"/>
                  <dgm:constr type="t" for="ch" forName="parTx3" refType="h" fact="0.673"/>
                  <dgm:constr type="w" for="ch" forName="parTx3" refType="w" fact="0.2101"/>
                  <dgm:constr type="h" for="ch" forName="parTx3" refType="h" fact="0.0704"/>
                  <dgm:constr type="ctrX" for="ch" forName="picture3" refType="w" fact="0.4585"/>
                  <dgm:constr type="ctrY" for="ch" forName="picture3" refType="h" fact="0.6644"/>
                  <dgm:constr type="w" for="ch" forName="picture3" refType="w" fact="0.0974"/>
                  <dgm:constr type="h" for="ch" forName="picture3" refType="h" fact="0.1218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3868"/>
                  <dgm:constr type="t" for="ch" forName="parTx4" refType="h" fact="0.538"/>
                  <dgm:constr type="w" for="ch" forName="parTx4" refType="w" fact="0.2101"/>
                  <dgm:constr type="h" for="ch" forName="parTx4" refType="h" fact="0.0704"/>
                  <dgm:constr type="ctrX" for="ch" forName="picture4" refType="w" fact="0.3963"/>
                  <dgm:constr type="ctrY" for="ch" forName="picture4" refType="h" fact="0.5294"/>
                  <dgm:constr type="w" for="ch" forName="picture4" refType="w" fact="0.0974"/>
                  <dgm:constr type="h" for="ch" forName="picture4" refType="h" fact="0.1218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424"/>
                  <dgm:constr type="t" for="ch" forName="parTx5" refType="h" fact="0.3951"/>
                  <dgm:constr type="w" for="ch" forName="parTx5" refType="w" fact="0.2101"/>
                  <dgm:constr type="h" for="ch" forName="parTx5" refType="h" fact="0.0704"/>
                  <dgm:constr type="ctrX" for="ch" forName="picture5" refType="w" fact="0.352"/>
                  <dgm:constr type="ctrY" for="ch" forName="picture5" refType="h" fact="0.3864"/>
                  <dgm:constr type="w" for="ch" forName="picture5" refType="w" fact="0.0974"/>
                  <dgm:constr type="h" for="ch" forName="picture5" refType="h" fact="0.1218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  <dgm:constr type="r" for="ch" forName="parTx6" refType="w" fact="0.3172"/>
                  <dgm:constr type="t" for="ch" forName="parTx6" refType="h" fact="0.2531"/>
                  <dgm:constr type="w" for="ch" forName="parTx6" refType="w" fact="0.2101"/>
                  <dgm:constr type="h" for="ch" forName="parTx6" refType="h" fact="0.0704"/>
                  <dgm:constr type="ctrX" for="ch" forName="picture6" refType="w" fact="0.3267"/>
                  <dgm:constr type="ctrY" for="ch" forName="picture6" refType="h" fact="0.2444"/>
                  <dgm:constr type="w" for="ch" forName="picture6" refType="w" fact="0.0974"/>
                  <dgm:constr type="h" for="ch" forName="picture6" refType="h" fact="0.1218"/>
                  <dgm:constr type="r" for="ch" forName="desTx6" refType="l" refFor="ch" refForName="parTx6"/>
                  <dgm:constr type="l" for="ch" forName="desTx6"/>
                  <dgm:constr type="t" for="ch" forName="desTx6" refType="t" refFor="ch" refForName="parTx6"/>
                  <dgm:constr type="h" for="ch" forName="desTx6" refType="h" refFor="ch" refForName="parTx6"/>
                  <dgm:constr type="r" for="ch" forName="parTx7" refType="w" fact="0.3034"/>
                  <dgm:constr type="t" for="ch" forName="parTx7" refType="h" fact="0.1162"/>
                  <dgm:constr type="w" for="ch" forName="parTx7" refType="w" fact="0.2101"/>
                  <dgm:constr type="h" for="ch" forName="parTx7" refType="h" fact="0.0704"/>
                  <dgm:constr type="ctrX" for="ch" forName="picture7" refType="w" fact="0.3129"/>
                  <dgm:constr type="ctrY" for="ch" forName="picture7" refType="h" fact="0.1075"/>
                  <dgm:constr type="w" for="ch" forName="picture7" refType="w" fact="0.0974"/>
                  <dgm:constr type="h" for="ch" forName="picture7" refType="h" fact="0.1218"/>
                  <dgm:constr type="r" for="ch" forName="desTx7" refType="l" refFor="ch" refForName="parTx7"/>
                  <dgm:constr type="l" for="ch" forName="desTx7"/>
                  <dgm:constr type="t" for="ch" forName="desTx7" refType="t" refFor="ch" refForName="parTx7"/>
                  <dgm:constr type="h" for="ch" forName="desTx7" refType="h" refFor="ch" refForName="parTx7"/>
                </dgm:constrLst>
              </dgm:if>
              <dgm:else name="Name71">
                <dgm:alg type="composite">
                  <dgm:param type="ar" val="1.096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userD" refType="w" fact="0.0111"/>
                  <dgm:constr type="ctrX" for="ch" forName="dot1" refType="w" fact="0.5541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5756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5974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6194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6416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4197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4382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3344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2734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2357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2184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2442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2275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2108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1942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1775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2108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2108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r" for="ch" forName="parTx1" refType="w" fact="0.7085"/>
                  <dgm:constr type="t" for="ch" forName="parTx1" refType="h" fact="0.8845"/>
                  <dgm:constr type="w" for="ch" forName="parTx1" refType="w" fact="0.2396"/>
                  <dgm:constr type="h" for="ch" forName="parTx1" refType="h" fact="0.0704"/>
                  <dgm:constr type="ctrX" for="ch" forName="picture1" refType="w" fact="0.7194"/>
                  <dgm:constr type="ctrY" for="ch" forName="picture1" refType="h" fact="0.8769"/>
                  <dgm:constr type="w" for="ch" forName="picture1" refType="w" fact="0.1111"/>
                  <dgm:constr type="h" for="ch" forName="picture1" refType="h" fact="0.1218"/>
                  <dgm:constr type="r" for="ch" forName="parTx2" refType="w" fact="0.4828"/>
                  <dgm:constr type="t" for="ch" forName="parTx2" refType="h" fact="0.7946"/>
                  <dgm:constr type="w" for="ch" forName="parTx2" refType="w" fact="0.2396"/>
                  <dgm:constr type="h" for="ch" forName="parTx2" refType="h" fact="0.0704"/>
                  <dgm:constr type="ctrX" for="ch" forName="picture2" refType="w" fact="0.4937"/>
                  <dgm:constr type="ctrY" for="ch" forName="picture2" refType="h" fact="0.787"/>
                  <dgm:constr type="w" for="ch" forName="picture2" refType="w" fact="0.1111"/>
                  <dgm:constr type="h" for="ch" forName="picture2" refType="h" fact="0.1218"/>
                  <dgm:constr type="r" for="ch" forName="parTx3" refType="w" fact="0.3715"/>
                  <dgm:constr type="t" for="ch" forName="parTx3" refType="h" fact="0.672"/>
                  <dgm:constr type="w" for="ch" forName="parTx3" refType="w" fact="0.2396"/>
                  <dgm:constr type="h" for="ch" forName="parTx3" refType="h" fact="0.0704"/>
                  <dgm:constr type="ctrX" for="ch" forName="picture3" refType="w" fact="0.3824"/>
                  <dgm:constr type="ctrY" for="ch" forName="picture3" refType="h" fact="0.6644"/>
                  <dgm:constr type="w" for="ch" forName="picture3" refType="w" fact="0.1111"/>
                  <dgm:constr type="h" for="ch" forName="picture3" refType="h" fact="0.1218"/>
                  <dgm:constr type="r" for="ch" forName="parTx4" refType="w" fact="0.3006"/>
                  <dgm:constr type="t" for="ch" forName="parTx4" refType="h" fact="0.5369"/>
                  <dgm:constr type="w" for="ch" forName="parTx4" refType="w" fact="0.2396"/>
                  <dgm:constr type="h" for="ch" forName="parTx4" refType="h" fact="0.0704"/>
                  <dgm:constr type="ctrX" for="ch" forName="picture4" refType="w" fact="0.3115"/>
                  <dgm:constr type="ctrY" for="ch" forName="picture4" refType="h" fact="0.5294"/>
                  <dgm:constr type="w" for="ch" forName="picture4" refType="w" fact="0.1111"/>
                  <dgm:constr type="h" for="ch" forName="picture4" refType="h" fact="0.1218"/>
                  <dgm:constr type="r" for="ch" forName="parTx5" refType="w" fact="0.25"/>
                  <dgm:constr type="t" for="ch" forName="parTx5" refType="h" fact="0.394"/>
                  <dgm:constr type="w" for="ch" forName="parTx5" refType="w" fact="0.2396"/>
                  <dgm:constr type="h" for="ch" forName="parTx5" refType="h" fact="0.0704"/>
                  <dgm:constr type="ctrX" for="ch" forName="picture5" refType="w" fact="0.2609"/>
                  <dgm:constr type="ctrY" for="ch" forName="picture5" refType="h" fact="0.3864"/>
                  <dgm:constr type="w" for="ch" forName="picture5" refType="w" fact="0.1111"/>
                  <dgm:constr type="h" for="ch" forName="picture5" refType="h" fact="0.1218"/>
                  <dgm:constr type="r" for="ch" forName="parTx6" refType="w" fact="0.2212"/>
                  <dgm:constr type="t" for="ch" forName="parTx6" refType="h" fact="0.252"/>
                  <dgm:constr type="w" for="ch" forName="parTx6" refType="w" fact="0.2396"/>
                  <dgm:constr type="h" for="ch" forName="parTx6" refType="h" fact="0.0704"/>
                  <dgm:constr type="ctrX" for="ch" forName="picture6" refType="w" fact="0.2321"/>
                  <dgm:constr type="ctrY" for="ch" forName="picture6" refType="h" fact="0.2444"/>
                  <dgm:constr type="w" for="ch" forName="picture6" refType="w" fact="0.1111"/>
                  <dgm:constr type="h" for="ch" forName="picture6" refType="h" fact="0.1218"/>
                  <dgm:constr type="r" for="ch" forName="parTx7" refType="w" fact="0.2055"/>
                  <dgm:constr type="t" for="ch" forName="parTx7" refType="h" fact="0.1151"/>
                  <dgm:constr type="w" for="ch" forName="parTx7" refType="w" fact="0.2396"/>
                  <dgm:constr type="h" for="ch" forName="parTx7" refType="h" fact="0.0704"/>
                  <dgm:constr type="ctrX" for="ch" forName="picture7" refType="w" fact="0.2164"/>
                  <dgm:constr type="ctrY" for="ch" forName="picture7" refType="h" fact="0.1075"/>
                  <dgm:constr type="w" for="ch" forName="picture7" refType="w" fact="0.1111"/>
                  <dgm:constr type="h" for="ch" forName="picture7" refType="h" fact="0.1218"/>
                </dgm:constrLst>
              </dgm:else>
            </dgm:choose>
          </dgm:else>
        </dgm:choose>
      </dgm:else>
    </dgm:choose>
    <dgm:forEach name="wrapper" axis="self" ptType="parTrans">
      <dgm:forEach name="wrapper2" axis="self" ptType="sibTrans" st="2">
        <dgm:forEach name="imageRepeat" axis="self">
          <dgm:layoutNode name="imageRepeat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 axis="self"/>
          </dgm:layoutNode>
        </dgm:forEach>
      </dgm:forEach>
    </dgm:forEach>
    <dgm:choose name="Name72">
      <dgm:if name="Name73" axis="ch" ptType="node" func="cnt" op="gte" val="2">
        <dgm:layoutNode name="dot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74"/>
    </dgm:choose>
    <dgm:choose name="Name75">
      <dgm:if name="Name76" axis="ch" ptType="node" func="cnt" op="gte" val="3">
        <dgm:layoutNode name="dot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77"/>
    </dgm:choose>
    <dgm:choose name="Name78">
      <dgm:if name="Name79" axis="ch" ptType="node" func="cnt" op="gte" val="4">
        <dgm:layoutNode name="dot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0"/>
    </dgm:choose>
    <dgm:choose name="Name81">
      <dgm:if name="Name82" axis="ch" ptType="node" func="cnt" op="gte" val="5">
        <dgm:layoutNode name="dot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8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3"/>
    </dgm:choose>
    <dgm:choose name="Name84">
      <dgm:if name="Name85" axis="ch" ptType="node" func="cnt" op="gte" val="6">
        <dgm:layoutNode name="dot9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10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6"/>
    </dgm:choose>
    <dgm:choose name="Name87">
      <dgm:if name="Name88" axis="ch" ptType="node" func="cnt" op="gte" val="7">
        <dgm:layoutNode name="dot1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9"/>
    </dgm:choose>
    <dgm:choose name="Name90">
      <dgm:if name="Name91" axis="ch" ptType="node" func="cnt" op="gte" val="2">
        <dgm:layoutNode name="dotArrow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92"/>
    </dgm:choose>
    <dgm:forEach name="Name93" axis="ch" ptType="node" cnt="1">
      <dgm:layoutNode name="parTx1">
        <dgm:choose name="Name94">
          <dgm:if name="Name95" func="var" arg="dir" op="equ" val="norm">
            <dgm:alg type="tx">
              <dgm:param type="parTxLTRAlign" val="l"/>
              <dgm:param type="parTxRTLAlign" val="r"/>
            </dgm:alg>
          </dgm:if>
          <dgm:else name="Name96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97">
          <dgm:if name="Name98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99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00">
        <dgm:if name="Name101" axis="ch" ptType="node" func="cnt" op="gte" val="1">
          <dgm:layoutNode name="desTx1" styleLbl="revTx">
            <dgm:varLst>
              <dgm:bulletEnabled val="1"/>
            </dgm:varLst>
            <dgm:choose name="Name102">
              <dgm:if name="Name103" func="var" arg="dir" op="equ" val="norm">
                <dgm:choose name="Name104">
                  <dgm:if name="Name105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06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07">
                <dgm:choose name="Name108">
                  <dgm:if name="Name109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10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11"/>
      </dgm:choose>
    </dgm:forEach>
    <dgm:forEach name="Name112" axis="ch" ptType="sibTrans" hideLastTrans="0" cnt="1">
      <dgm:layoutNode name="picture1">
        <dgm:alg type="sp"/>
        <dgm:shape xmlns:r="http://schemas.openxmlformats.org/officeDocument/2006/relationships" r:blip="">
          <dgm:adjLst/>
        </dgm:shape>
        <dgm:presOf/>
        <dgm:constrLst/>
        <dgm:forEach name="Name113" ref="imageRepeat"/>
      </dgm:layoutNode>
    </dgm:forEach>
    <dgm:forEach name="Name114" axis="ch" ptType="node" st="2" cnt="1">
      <dgm:layoutNode name="parTx2">
        <dgm:choose name="Name115">
          <dgm:if name="Name116" func="var" arg="dir" op="equ" val="norm">
            <dgm:alg type="tx">
              <dgm:param type="parTxLTRAlign" val="l"/>
              <dgm:param type="parTxRTLAlign" val="r"/>
            </dgm:alg>
          </dgm:if>
          <dgm:else name="Name117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18">
          <dgm:if name="Name119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20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21">
        <dgm:if name="Name122" axis="ch" ptType="node" func="cnt" op="gte" val="1">
          <dgm:layoutNode name="desTx2" styleLbl="revTx">
            <dgm:varLst>
              <dgm:bulletEnabled val="1"/>
            </dgm:varLst>
            <dgm:choose name="Name123">
              <dgm:if name="Name124" func="var" arg="dir" op="equ" val="norm">
                <dgm:choose name="Name125">
                  <dgm:if name="Name126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27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28">
                <dgm:choose name="Name129">
                  <dgm:if name="Name130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31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32"/>
      </dgm:choose>
    </dgm:forEach>
    <dgm:forEach name="Name133" axis="ch" ptType="sibTrans" hideLastTrans="0" st="2" cnt="1">
      <dgm:layoutNode name="picture2">
        <dgm:alg type="sp"/>
        <dgm:shape xmlns:r="http://schemas.openxmlformats.org/officeDocument/2006/relationships" r:blip="">
          <dgm:adjLst/>
        </dgm:shape>
        <dgm:presOf/>
        <dgm:constrLst/>
        <dgm:forEach name="Name134" ref="imageRepeat"/>
      </dgm:layoutNode>
    </dgm:forEach>
    <dgm:forEach name="Name135" axis="ch" ptType="node" st="3" cnt="1">
      <dgm:layoutNode name="parTx3">
        <dgm:choose name="Name136">
          <dgm:if name="Name137" func="var" arg="dir" op="equ" val="norm">
            <dgm:alg type="tx">
              <dgm:param type="parTxLTRAlign" val="l"/>
              <dgm:param type="parTxRTLAlign" val="r"/>
            </dgm:alg>
          </dgm:if>
          <dgm:else name="Name138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39">
          <dgm:if name="Name140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41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42">
        <dgm:if name="Name143" axis="ch" ptType="node" func="cnt" op="gte" val="1">
          <dgm:layoutNode name="desTx3" styleLbl="revTx">
            <dgm:varLst>
              <dgm:bulletEnabled val="1"/>
            </dgm:varLst>
            <dgm:choose name="Name144">
              <dgm:if name="Name145" func="var" arg="dir" op="equ" val="norm">
                <dgm:choose name="Name146">
                  <dgm:if name="Name147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48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49">
                <dgm:choose name="Name150">
                  <dgm:if name="Name151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5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53"/>
      </dgm:choose>
    </dgm:forEach>
    <dgm:forEach name="Name154" axis="ch" ptType="sibTrans" hideLastTrans="0" st="3" cnt="1">
      <dgm:layoutNode name="picture3">
        <dgm:alg type="sp"/>
        <dgm:shape xmlns:r="http://schemas.openxmlformats.org/officeDocument/2006/relationships" r:blip="">
          <dgm:adjLst/>
        </dgm:shape>
        <dgm:presOf/>
        <dgm:constrLst/>
        <dgm:forEach name="Name155" ref="imageRepeat"/>
      </dgm:layoutNode>
    </dgm:forEach>
    <dgm:forEach name="Name156" axis="ch" ptType="node" st="4" cnt="1">
      <dgm:layoutNode name="parTx4">
        <dgm:choose name="Name157">
          <dgm:if name="Name158" func="var" arg="dir" op="equ" val="norm">
            <dgm:alg type="tx">
              <dgm:param type="parTxLTRAlign" val="l"/>
              <dgm:param type="parTxRTLAlign" val="r"/>
            </dgm:alg>
          </dgm:if>
          <dgm:else name="Name159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60">
          <dgm:if name="Name161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62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63">
        <dgm:if name="Name164" axis="ch" ptType="node" func="cnt" op="gte" val="1">
          <dgm:layoutNode name="desTx4" styleLbl="revTx">
            <dgm:varLst>
              <dgm:bulletEnabled val="1"/>
            </dgm:varLst>
            <dgm:choose name="Name165">
              <dgm:if name="Name166" func="var" arg="dir" op="equ" val="norm">
                <dgm:choose name="Name167">
                  <dgm:if name="Name168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69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70">
                <dgm:choose name="Name171">
                  <dgm:if name="Name172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73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74"/>
      </dgm:choose>
    </dgm:forEach>
    <dgm:forEach name="Name175" axis="ch" ptType="sibTrans" hideLastTrans="0" st="4" cnt="1">
      <dgm:layoutNode name="picture4">
        <dgm:alg type="sp"/>
        <dgm:shape xmlns:r="http://schemas.openxmlformats.org/officeDocument/2006/relationships" r:blip="">
          <dgm:adjLst/>
        </dgm:shape>
        <dgm:presOf/>
        <dgm:constrLst/>
        <dgm:forEach name="Name176" ref="imageRepeat"/>
      </dgm:layoutNode>
    </dgm:forEach>
    <dgm:forEach name="Name177" axis="ch" ptType="node" st="5" cnt="1">
      <dgm:layoutNode name="parTx5">
        <dgm:choose name="Name178">
          <dgm:if name="Name179" func="var" arg="dir" op="equ" val="norm">
            <dgm:alg type="tx">
              <dgm:param type="parTxLTRAlign" val="l"/>
              <dgm:param type="parTxRTLAlign" val="r"/>
            </dgm:alg>
          </dgm:if>
          <dgm:else name="Name180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81">
          <dgm:if name="Name182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83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84">
        <dgm:if name="Name185" axis="ch" ptType="node" func="cnt" op="gte" val="1">
          <dgm:layoutNode name="desTx5" styleLbl="revTx">
            <dgm:varLst>
              <dgm:bulletEnabled val="1"/>
            </dgm:varLst>
            <dgm:choose name="Name186">
              <dgm:if name="Name187" func="var" arg="dir" op="equ" val="norm">
                <dgm:choose name="Name188">
                  <dgm:if name="Name189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90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91">
                <dgm:choose name="Name192">
                  <dgm:if name="Name193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94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95"/>
      </dgm:choose>
    </dgm:forEach>
    <dgm:forEach name="Name196" axis="ch" ptType="sibTrans" hideLastTrans="0" st="5" cnt="1">
      <dgm:layoutNode name="picture5">
        <dgm:alg type="sp"/>
        <dgm:shape xmlns:r="http://schemas.openxmlformats.org/officeDocument/2006/relationships" r:blip="">
          <dgm:adjLst/>
        </dgm:shape>
        <dgm:presOf/>
        <dgm:constrLst/>
        <dgm:forEach name="Name197" ref="imageRepeat"/>
      </dgm:layoutNode>
    </dgm:forEach>
    <dgm:forEach name="Name198" axis="ch" ptType="node" st="6" cnt="1">
      <dgm:layoutNode name="parTx6">
        <dgm:choose name="Name199">
          <dgm:if name="Name200" func="var" arg="dir" op="equ" val="norm">
            <dgm:alg type="tx">
              <dgm:param type="parTxLTRAlign" val="l"/>
              <dgm:param type="parTxRTLAlign" val="r"/>
            </dgm:alg>
          </dgm:if>
          <dgm:else name="Name201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202">
          <dgm:if name="Name203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204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205">
        <dgm:if name="Name206" axis="ch" ptType="node" func="cnt" op="gte" val="1">
          <dgm:layoutNode name="desTx6" styleLbl="revTx">
            <dgm:varLst>
              <dgm:bulletEnabled val="1"/>
            </dgm:varLst>
            <dgm:choose name="Name207">
              <dgm:if name="Name208" func="var" arg="dir" op="equ" val="norm">
                <dgm:choose name="Name209">
                  <dgm:if name="Name210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211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212">
                <dgm:choose name="Name213">
                  <dgm:if name="Name214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215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216"/>
      </dgm:choose>
    </dgm:forEach>
    <dgm:forEach name="Name217" axis="ch" ptType="sibTrans" hideLastTrans="0" st="6" cnt="1">
      <dgm:layoutNode name="picture6">
        <dgm:alg type="sp"/>
        <dgm:shape xmlns:r="http://schemas.openxmlformats.org/officeDocument/2006/relationships" r:blip="">
          <dgm:adjLst/>
        </dgm:shape>
        <dgm:presOf/>
        <dgm:constrLst/>
        <dgm:forEach name="Name218" ref="imageRepeat"/>
      </dgm:layoutNode>
    </dgm:forEach>
    <dgm:forEach name="Name219" axis="ch" ptType="node" st="7" cnt="1">
      <dgm:layoutNode name="parTx7">
        <dgm:choose name="Name220">
          <dgm:if name="Name221" func="var" arg="dir" op="equ" val="norm">
            <dgm:alg type="tx">
              <dgm:param type="parTxLTRAlign" val="l"/>
              <dgm:param type="parTxRTLAlign" val="r"/>
            </dgm:alg>
          </dgm:if>
          <dgm:else name="Name222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223">
          <dgm:if name="Name224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225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226">
        <dgm:if name="Name227" axis="ch" ptType="node" func="cnt" op="gte" val="1">
          <dgm:layoutNode name="desTx7" styleLbl="revTx">
            <dgm:varLst>
              <dgm:bulletEnabled val="1"/>
            </dgm:varLst>
            <dgm:choose name="Name228">
              <dgm:if name="Name229" func="var" arg="dir" op="equ" val="norm">
                <dgm:choose name="Name230">
                  <dgm:if name="Name231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232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233">
                <dgm:choose name="Name234">
                  <dgm:if name="Name235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236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237"/>
      </dgm:choose>
    </dgm:forEach>
    <dgm:forEach name="Name238" axis="ch" ptType="sibTrans" hideLastTrans="0" st="7" cnt="1">
      <dgm:layoutNode name="picture7">
        <dgm:alg type="sp"/>
        <dgm:shape xmlns:r="http://schemas.openxmlformats.org/officeDocument/2006/relationships" r:blip="">
          <dgm:adjLst/>
        </dgm:shape>
        <dgm:presOf/>
        <dgm:constrLst/>
        <dgm:forEach name="Name239" ref="imageRepeat"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19233A7-39CE-4AC2-BC51-1A1D991F5E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6485CCFE-4A29-4609-B937-5041C7701F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D59A4956-19CB-48C2-BFC4-EE8EB8683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BC2B4-F996-4DC5-A0E0-3A0415BDFDD5}" type="datetimeFigureOut">
              <a:rPr lang="cs-CZ" smtClean="0"/>
              <a:t>13.10.2022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2FA91A40-C943-42B7-BA34-0A074A241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6B629BD3-8FFD-43BF-8790-58A637528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51E4A-6458-4E6C-B584-3A023308214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7274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89129D1-5015-48DC-9B35-72477E1C6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09B309C5-6462-451F-8EC6-ED1363F9EB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B8A568E3-00FE-488D-964E-84799492D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BC2B4-F996-4DC5-A0E0-3A0415BDFDD5}" type="datetimeFigureOut">
              <a:rPr lang="cs-CZ" smtClean="0"/>
              <a:t>13.10.2022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E4AA1C30-C2DA-48EE-918D-5FF7B6DB6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5604DC5B-0CE5-4524-B87A-78279BA19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51E4A-6458-4E6C-B584-3A023308214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90596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FFDC0282-A5DC-44C7-8CFC-0C797CDA8E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7249FD19-E477-49FA-A8BD-1A371BC0C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ECE3A7C6-B76C-430D-BF0F-2C44D5945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BC2B4-F996-4DC5-A0E0-3A0415BDFDD5}" type="datetimeFigureOut">
              <a:rPr lang="cs-CZ" smtClean="0"/>
              <a:t>13.10.2022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95DFA22B-70C9-4F84-BC4C-AE16B3641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0A7FB83D-E1A3-4260-AF7D-935328E87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51E4A-6458-4E6C-B584-3A023308214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14613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9287E0C-D64A-42FD-92BD-032FE11FB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DC4379F-662F-4C59-8E33-781E38090B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6788CA1A-607B-46EF-AB5B-787FB7A8D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BC2B4-F996-4DC5-A0E0-3A0415BDFDD5}" type="datetimeFigureOut">
              <a:rPr lang="cs-CZ" smtClean="0"/>
              <a:t>13.10.2022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C8005A85-55F7-4D9D-A8E7-6A4A78F41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3721FC04-9017-4608-BDE1-1DEFE6592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51E4A-6458-4E6C-B584-3A023308214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41361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6FF22E3-9B4B-4D1A-9100-910F16DC9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4C95C9F2-62F4-4E44-94A4-A6673E47F9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75704D98-937F-48F4-A75F-D14DDD1B7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BC2B4-F996-4DC5-A0E0-3A0415BDFDD5}" type="datetimeFigureOut">
              <a:rPr lang="cs-CZ" smtClean="0"/>
              <a:t>13.10.2022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8B7B9F9-B687-4F5C-8FC3-E3FA3E21B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28D3789C-68C2-4A61-9006-838115614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51E4A-6458-4E6C-B584-3A023308214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17278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16131C6-7721-4135-9E81-8ED3F0231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42A0072-7629-40D3-B644-4F4D5FD43C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FA0B124F-BFFD-45EE-92B8-5BA46826E3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20829760-8632-4C26-B4B2-6504CA40E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BC2B4-F996-4DC5-A0E0-3A0415BDFDD5}" type="datetimeFigureOut">
              <a:rPr lang="cs-CZ" smtClean="0"/>
              <a:t>13.10.2022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FFF0565B-9BAC-4F35-835B-576197DDD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A365C88A-06CF-419D-A6D3-16113F2EC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51E4A-6458-4E6C-B584-3A023308214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13014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4B1FFB2-403A-4988-B5C0-B4A964E31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A2B7CB14-F329-411A-9B9A-2D15B365A8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7F925AE8-77CC-4F07-9177-37F7495916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1D561AEE-D57B-4161-92D1-2BDFB13E24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2AAFC254-2E6E-40C7-9587-4DFAF5E1D1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DB74FEED-07F7-4B67-BD37-137E2383A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BC2B4-F996-4DC5-A0E0-3A0415BDFDD5}" type="datetimeFigureOut">
              <a:rPr lang="cs-CZ" smtClean="0"/>
              <a:t>13.10.2022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34847899-83F0-4A1F-8387-CE82AD826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361D40A4-64DB-4159-AFB3-FD2C88A97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51E4A-6458-4E6C-B584-3A023308214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12728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D65EBCB-AF6A-4629-992B-CAA8A93D7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ECFD500F-C928-481A-A73D-1F99D92D6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BC2B4-F996-4DC5-A0E0-3A0415BDFDD5}" type="datetimeFigureOut">
              <a:rPr lang="cs-CZ" smtClean="0"/>
              <a:t>13.10.2022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23EDB371-58A9-4D66-9387-D640375DC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DC41C638-AB22-4444-833A-2FEC50EEF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51E4A-6458-4E6C-B584-3A023308214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50674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AD53563C-D88E-42AF-92B9-77C03E320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BC2B4-F996-4DC5-A0E0-3A0415BDFDD5}" type="datetimeFigureOut">
              <a:rPr lang="cs-CZ" smtClean="0"/>
              <a:t>13.10.2022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61B37570-0FC3-4D52-9C62-6F274CFB5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D23A9D87-FC93-4F68-89B1-484670C5E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51E4A-6458-4E6C-B584-3A023308214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68712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83E0C5A-6BB6-4DDC-AB72-7686F160F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F7F613D-F523-4B5F-8FD4-A94E6444D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A7CD7E3E-7B5C-4ADE-95AB-AB688AED59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F5D51E58-A61E-4979-8568-4020CA933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BC2B4-F996-4DC5-A0E0-3A0415BDFDD5}" type="datetimeFigureOut">
              <a:rPr lang="cs-CZ" smtClean="0"/>
              <a:t>13.10.2022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B538C6AF-17B0-474A-8029-3622801E9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524BAC19-1894-4693-B42E-3AC76BCE3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51E4A-6458-4E6C-B584-3A023308214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97154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E72B5E6-B671-433B-97B5-224FE1F93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7BA598A4-E5CC-432F-BAB9-0A6C7D27F8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0FF6AD50-80AC-46C9-BE93-6AA4116E4C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C836F3F6-9BA6-4F9E-BBC0-340880A69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BC2B4-F996-4DC5-A0E0-3A0415BDFDD5}" type="datetimeFigureOut">
              <a:rPr lang="cs-CZ" smtClean="0"/>
              <a:t>13.10.2022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99D9BC6F-E633-4542-87C1-04695B3FB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2275D864-D40B-402D-9C86-748C04B8E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51E4A-6458-4E6C-B584-3A023308214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5230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2B74F494-3235-490F-8423-17BEC18C7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29A1E9E1-FF28-45CD-8813-09DCC06BEC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14C21E70-8746-426D-BD06-9E5474C2EF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FBC2B4-F996-4DC5-A0E0-3A0415BDFDD5}" type="datetimeFigureOut">
              <a:rPr lang="cs-CZ" smtClean="0"/>
              <a:t>13.10.2022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DDDE52D5-64F2-44E6-83D4-6A079A5F4C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940DDC27-F7B0-4026-8409-C706E4D967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51E4A-6458-4E6C-B584-3A023308214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602116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6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ovéPole 4">
            <a:extLst>
              <a:ext uri="{FF2B5EF4-FFF2-40B4-BE49-F238E27FC236}">
                <a16:creationId xmlns:a16="http://schemas.microsoft.com/office/drawing/2014/main" id="{39AAF9B1-8BCD-4D6D-A67B-7588668481E0}"/>
              </a:ext>
            </a:extLst>
          </p:cNvPr>
          <p:cNvSpPr txBox="1"/>
          <p:nvPr/>
        </p:nvSpPr>
        <p:spPr>
          <a:xfrm>
            <a:off x="3519319" y="928973"/>
            <a:ext cx="7821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cs-CZ" b="0" i="0" dirty="0">
                <a:effectLst/>
                <a:latin typeface="Open Sans" panose="020B0604020202020204" pitchFamily="34" charset="0"/>
              </a:rPr>
              <a:t>Vyšší odborná škola a Střední průmyslová škola, Jičín, Pod Koželuhy 100</a:t>
            </a:r>
          </a:p>
        </p:txBody>
      </p:sp>
      <p:pic>
        <p:nvPicPr>
          <p:cNvPr id="16" name="Obrázek 15">
            <a:extLst>
              <a:ext uri="{FF2B5EF4-FFF2-40B4-BE49-F238E27FC236}">
                <a16:creationId xmlns:a16="http://schemas.microsoft.com/office/drawing/2014/main" id="{D51176B3-29B4-4013-BB91-25E6CD4686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181" y="764573"/>
            <a:ext cx="2217380" cy="698132"/>
          </a:xfrm>
          <a:prstGeom prst="rect">
            <a:avLst/>
          </a:prstGeom>
        </p:spPr>
      </p:pic>
      <p:pic>
        <p:nvPicPr>
          <p:cNvPr id="27" name="Obrázek 26">
            <a:extLst>
              <a:ext uri="{FF2B5EF4-FFF2-40B4-BE49-F238E27FC236}">
                <a16:creationId xmlns:a16="http://schemas.microsoft.com/office/drawing/2014/main" id="{D553EB4D-0C81-4B21-ADD0-BEE792B736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678" y="2084918"/>
            <a:ext cx="3959989" cy="2969992"/>
          </a:xfrm>
          <a:prstGeom prst="rect">
            <a:avLst/>
          </a:prstGeom>
        </p:spPr>
      </p:pic>
      <p:pic>
        <p:nvPicPr>
          <p:cNvPr id="33" name="Obrázek 32">
            <a:extLst>
              <a:ext uri="{FF2B5EF4-FFF2-40B4-BE49-F238E27FC236}">
                <a16:creationId xmlns:a16="http://schemas.microsoft.com/office/drawing/2014/main" id="{CE935525-0825-49BA-8171-D6B7A3A316C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/>
          </a:blip>
          <a:srcRect t="12875" b="14955"/>
          <a:stretch/>
        </p:blipFill>
        <p:spPr>
          <a:xfrm>
            <a:off x="6397115" y="2332537"/>
            <a:ext cx="4262497" cy="247475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3" name="Obrázek 42">
            <a:extLst>
              <a:ext uri="{FF2B5EF4-FFF2-40B4-BE49-F238E27FC236}">
                <a16:creationId xmlns:a16="http://schemas.microsoft.com/office/drawing/2014/main" id="{E7FA4655-3A95-4AEA-B7D9-6666B623CE9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3681" y="1855414"/>
            <a:ext cx="1537069" cy="1537069"/>
          </a:xfrm>
          <a:prstGeom prst="rect">
            <a:avLst/>
          </a:prstGeom>
        </p:spPr>
      </p:pic>
      <p:sp>
        <p:nvSpPr>
          <p:cNvPr id="44" name="TextovéPole 43">
            <a:extLst>
              <a:ext uri="{FF2B5EF4-FFF2-40B4-BE49-F238E27FC236}">
                <a16:creationId xmlns:a16="http://schemas.microsoft.com/office/drawing/2014/main" id="{856EEF37-F8C6-4378-99E6-B842670D8EE5}"/>
              </a:ext>
            </a:extLst>
          </p:cNvPr>
          <p:cNvSpPr txBox="1"/>
          <p:nvPr/>
        </p:nvSpPr>
        <p:spPr>
          <a:xfrm>
            <a:off x="4560066" y="5719810"/>
            <a:ext cx="3071867" cy="369332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rtlCol="0">
            <a:spAutoFit/>
          </a:bodyPr>
          <a:lstStyle/>
          <a:p>
            <a:r>
              <a:rPr lang="cs-CZ" b="1" dirty="0"/>
              <a:t>DvojtečkaKonecKulatéZávorky</a:t>
            </a:r>
          </a:p>
        </p:txBody>
      </p:sp>
      <p:sp>
        <p:nvSpPr>
          <p:cNvPr id="45" name="TextovéPole 44">
            <a:extLst>
              <a:ext uri="{FF2B5EF4-FFF2-40B4-BE49-F238E27FC236}">
                <a16:creationId xmlns:a16="http://schemas.microsoft.com/office/drawing/2014/main" id="{50FEAEE4-10F2-416C-AE9A-E0E04801873F}"/>
              </a:ext>
            </a:extLst>
          </p:cNvPr>
          <p:cNvSpPr txBox="1"/>
          <p:nvPr/>
        </p:nvSpPr>
        <p:spPr>
          <a:xfrm>
            <a:off x="2917438" y="5721093"/>
            <a:ext cx="1378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b="1" dirty="0"/>
              <a:t>Název týmu:</a:t>
            </a:r>
          </a:p>
        </p:txBody>
      </p:sp>
    </p:spTree>
    <p:extLst>
      <p:ext uri="{BB962C8B-B14F-4D97-AF65-F5344CB8AC3E}">
        <p14:creationId xmlns:p14="http://schemas.microsoft.com/office/powerpoint/2010/main" val="1793081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8564A60B-889F-4161-B196-150195B355C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16393831"/>
              </p:ext>
            </p:extLst>
          </p:nvPr>
        </p:nvGraphicFramePr>
        <p:xfrm>
          <a:off x="3953334" y="1336163"/>
          <a:ext cx="3429000" cy="30596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4" name="Obrázek 13">
            <a:extLst>
              <a:ext uri="{FF2B5EF4-FFF2-40B4-BE49-F238E27FC236}">
                <a16:creationId xmlns:a16="http://schemas.microsoft.com/office/drawing/2014/main" id="{4800D3E2-69A4-44B8-9528-0D730DCEE11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5163" y="3470944"/>
            <a:ext cx="1100471" cy="771788"/>
          </a:xfrm>
          <a:prstGeom prst="rect">
            <a:avLst/>
          </a:prstGeom>
        </p:spPr>
      </p:pic>
      <p:sp>
        <p:nvSpPr>
          <p:cNvPr id="15" name="TextovéPole 14">
            <a:extLst>
              <a:ext uri="{FF2B5EF4-FFF2-40B4-BE49-F238E27FC236}">
                <a16:creationId xmlns:a16="http://schemas.microsoft.com/office/drawing/2014/main" id="{561B2BA6-4F7A-4FE0-A61F-CB9AA153821A}"/>
              </a:ext>
            </a:extLst>
          </p:cNvPr>
          <p:cNvSpPr txBox="1"/>
          <p:nvPr/>
        </p:nvSpPr>
        <p:spPr>
          <a:xfrm>
            <a:off x="1220843" y="850069"/>
            <a:ext cx="41192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800" b="1" dirty="0"/>
              <a:t>NÁZEV WEBOVÉ APLIKACE</a:t>
            </a:r>
          </a:p>
        </p:txBody>
      </p:sp>
      <p:cxnSp>
        <p:nvCxnSpPr>
          <p:cNvPr id="39" name="Spojnice: pravoúhlá 38">
            <a:extLst>
              <a:ext uri="{FF2B5EF4-FFF2-40B4-BE49-F238E27FC236}">
                <a16:creationId xmlns:a16="http://schemas.microsoft.com/office/drawing/2014/main" id="{E148ED87-4BE6-428A-84BD-95E2405ABFA8}"/>
              </a:ext>
            </a:extLst>
          </p:cNvPr>
          <p:cNvCxnSpPr/>
          <p:nvPr/>
        </p:nvCxnSpPr>
        <p:spPr>
          <a:xfrm>
            <a:off x="2722834" y="3481431"/>
            <a:ext cx="914400" cy="9144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pojnice: pravoúhlá 40">
            <a:extLst>
              <a:ext uri="{FF2B5EF4-FFF2-40B4-BE49-F238E27FC236}">
                <a16:creationId xmlns:a16="http://schemas.microsoft.com/office/drawing/2014/main" id="{47795514-8D6B-430A-8D0A-4910CC1704C7}"/>
              </a:ext>
            </a:extLst>
          </p:cNvPr>
          <p:cNvCxnSpPr/>
          <p:nvPr/>
        </p:nvCxnSpPr>
        <p:spPr>
          <a:xfrm>
            <a:off x="8155634" y="1820410"/>
            <a:ext cx="914400" cy="9144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9980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ovéPole 3">
            <a:extLst>
              <a:ext uri="{FF2B5EF4-FFF2-40B4-BE49-F238E27FC236}">
                <a16:creationId xmlns:a16="http://schemas.microsoft.com/office/drawing/2014/main" id="{B5DBFF44-9079-4D5D-94C4-E41C9526EB1C}"/>
              </a:ext>
            </a:extLst>
          </p:cNvPr>
          <p:cNvSpPr txBox="1"/>
          <p:nvPr/>
        </p:nvSpPr>
        <p:spPr>
          <a:xfrm>
            <a:off x="1220843" y="2413337"/>
            <a:ext cx="831990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sz="2100" b="1" dirty="0"/>
              <a:t>Webová aplikace umožňuje zobrazit zastávky v okolí škol.</a:t>
            </a:r>
            <a:br>
              <a:rPr lang="cs-CZ" sz="2100" b="1" dirty="0"/>
            </a:br>
            <a:endParaRPr lang="cs-CZ" sz="21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sz="2100" b="1" dirty="0"/>
              <a:t>Její využití je pro lidi, kteří chtějí studovat a hledají co nejbližší spojení</a:t>
            </a:r>
            <a:br>
              <a:rPr lang="cs-CZ" sz="2100" b="1" dirty="0"/>
            </a:br>
            <a:r>
              <a:rPr lang="cs-CZ" sz="2100" b="1" dirty="0"/>
              <a:t>do své školy.</a:t>
            </a:r>
            <a:br>
              <a:rPr lang="cs-CZ" sz="2100" b="1" dirty="0"/>
            </a:br>
            <a:endParaRPr lang="cs-CZ" sz="21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sz="2100" b="1" dirty="0"/>
              <a:t>Lze filtrovat mezi jednotlivými stupni vzdělání.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9AA6CD24-B602-423C-8468-2EBC92E17B7B}"/>
              </a:ext>
            </a:extLst>
          </p:cNvPr>
          <p:cNvSpPr txBox="1"/>
          <p:nvPr/>
        </p:nvSpPr>
        <p:spPr>
          <a:xfrm>
            <a:off x="1220843" y="850069"/>
            <a:ext cx="15077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800" b="1" dirty="0"/>
              <a:t>CO UMÍ?</a:t>
            </a:r>
          </a:p>
        </p:txBody>
      </p:sp>
      <p:pic>
        <p:nvPicPr>
          <p:cNvPr id="13" name="Obrázek 12">
            <a:extLst>
              <a:ext uri="{FF2B5EF4-FFF2-40B4-BE49-F238E27FC236}">
                <a16:creationId xmlns:a16="http://schemas.microsoft.com/office/drawing/2014/main" id="{1B21B510-521C-4A8B-9914-34A6CF1A62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6264" y="4718640"/>
            <a:ext cx="2398029" cy="1254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895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ek 4">
            <a:extLst>
              <a:ext uri="{FF2B5EF4-FFF2-40B4-BE49-F238E27FC236}">
                <a16:creationId xmlns:a16="http://schemas.microsoft.com/office/drawing/2014/main" id="{3FA638CB-C89A-41B2-A55C-BD3B8E97E7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994" y="1899600"/>
            <a:ext cx="8395120" cy="4066386"/>
          </a:xfrm>
          <a:prstGeom prst="rect">
            <a:avLst/>
          </a:prstGeom>
        </p:spPr>
      </p:pic>
      <p:pic>
        <p:nvPicPr>
          <p:cNvPr id="12" name="Obrázek 11">
            <a:extLst>
              <a:ext uri="{FF2B5EF4-FFF2-40B4-BE49-F238E27FC236}">
                <a16:creationId xmlns:a16="http://schemas.microsoft.com/office/drawing/2014/main" id="{524F68B7-27A9-4069-82FE-651B677F17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6615" y="2738114"/>
            <a:ext cx="6893522" cy="119467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4" name="TextovéPole 13">
            <a:extLst>
              <a:ext uri="{FF2B5EF4-FFF2-40B4-BE49-F238E27FC236}">
                <a16:creationId xmlns:a16="http://schemas.microsoft.com/office/drawing/2014/main" id="{992649FB-9733-4B6B-B6D3-A4944C03EF8D}"/>
              </a:ext>
            </a:extLst>
          </p:cNvPr>
          <p:cNvSpPr txBox="1"/>
          <p:nvPr/>
        </p:nvSpPr>
        <p:spPr>
          <a:xfrm>
            <a:off x="1220843" y="850069"/>
            <a:ext cx="21618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800" b="1" dirty="0"/>
              <a:t>JAK VYPADÁ?</a:t>
            </a:r>
          </a:p>
        </p:txBody>
      </p:sp>
      <p:pic>
        <p:nvPicPr>
          <p:cNvPr id="16" name="Obrázek 15">
            <a:extLst>
              <a:ext uri="{FF2B5EF4-FFF2-40B4-BE49-F238E27FC236}">
                <a16:creationId xmlns:a16="http://schemas.microsoft.com/office/drawing/2014/main" id="{1817D665-80FD-45AF-B193-3FA517BF27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4913" y="4459104"/>
            <a:ext cx="4435224" cy="12726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968988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ovéPole 3">
            <a:extLst>
              <a:ext uri="{FF2B5EF4-FFF2-40B4-BE49-F238E27FC236}">
                <a16:creationId xmlns:a16="http://schemas.microsoft.com/office/drawing/2014/main" id="{1D001EC6-0747-4A2B-B8DA-215BD8E4C44E}"/>
              </a:ext>
            </a:extLst>
          </p:cNvPr>
          <p:cNvSpPr txBox="1"/>
          <p:nvPr/>
        </p:nvSpPr>
        <p:spPr>
          <a:xfrm>
            <a:off x="1176520" y="841681"/>
            <a:ext cx="48571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800" b="1" dirty="0"/>
              <a:t>POUŽITÁ DATA A TECHNOLOGIE</a:t>
            </a:r>
          </a:p>
        </p:txBody>
      </p:sp>
      <p:sp>
        <p:nvSpPr>
          <p:cNvPr id="5" name="TextovéPole 4">
            <a:extLst>
              <a:ext uri="{FF2B5EF4-FFF2-40B4-BE49-F238E27FC236}">
                <a16:creationId xmlns:a16="http://schemas.microsoft.com/office/drawing/2014/main" id="{32C3F706-FABB-48B2-8BD3-692631BD53CF}"/>
              </a:ext>
            </a:extLst>
          </p:cNvPr>
          <p:cNvSpPr txBox="1"/>
          <p:nvPr/>
        </p:nvSpPr>
        <p:spPr>
          <a:xfrm>
            <a:off x="1176520" y="2367171"/>
            <a:ext cx="3649269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100" b="1" dirty="0"/>
              <a:t>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sz="2100" b="1" dirty="0"/>
              <a:t>Školy a školská zařízení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sz="2100" b="1" dirty="0"/>
              <a:t>Autobusové zastávky IREDO</a:t>
            </a:r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6788F078-5985-40D5-B7EC-47261884CCAA}"/>
              </a:ext>
            </a:extLst>
          </p:cNvPr>
          <p:cNvSpPr txBox="1"/>
          <p:nvPr/>
        </p:nvSpPr>
        <p:spPr>
          <a:xfrm>
            <a:off x="1176520" y="3848071"/>
            <a:ext cx="2481961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100" b="1" dirty="0"/>
              <a:t>TECHNOLOGIE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sz="2100" b="1" dirty="0"/>
              <a:t>React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sz="2100" b="1" dirty="0"/>
              <a:t>Node.js + Express</a:t>
            </a:r>
          </a:p>
        </p:txBody>
      </p:sp>
      <p:pic>
        <p:nvPicPr>
          <p:cNvPr id="10" name="Obrázek 9">
            <a:extLst>
              <a:ext uri="{FF2B5EF4-FFF2-40B4-BE49-F238E27FC236}">
                <a16:creationId xmlns:a16="http://schemas.microsoft.com/office/drawing/2014/main" id="{7AFCA860-1332-4755-AC85-0190C3B4F6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1222" y="3643514"/>
            <a:ext cx="1502231" cy="1575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06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ovéPole 3">
            <a:extLst>
              <a:ext uri="{FF2B5EF4-FFF2-40B4-BE49-F238E27FC236}">
                <a16:creationId xmlns:a16="http://schemas.microsoft.com/office/drawing/2014/main" id="{900F7BC4-CD2B-4444-B38D-8DF60FED094B}"/>
              </a:ext>
            </a:extLst>
          </p:cNvPr>
          <p:cNvSpPr txBox="1"/>
          <p:nvPr/>
        </p:nvSpPr>
        <p:spPr>
          <a:xfrm>
            <a:off x="1220843" y="850069"/>
            <a:ext cx="8627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800" b="1" dirty="0"/>
              <a:t>TÝM</a:t>
            </a:r>
          </a:p>
        </p:txBody>
      </p:sp>
      <p:sp>
        <p:nvSpPr>
          <p:cNvPr id="5" name="TextovéPole 4">
            <a:extLst>
              <a:ext uri="{FF2B5EF4-FFF2-40B4-BE49-F238E27FC236}">
                <a16:creationId xmlns:a16="http://schemas.microsoft.com/office/drawing/2014/main" id="{99B78E1C-DE9A-4C7C-A977-458CB94E2354}"/>
              </a:ext>
            </a:extLst>
          </p:cNvPr>
          <p:cNvSpPr txBox="1"/>
          <p:nvPr/>
        </p:nvSpPr>
        <p:spPr>
          <a:xfrm>
            <a:off x="1220843" y="1914544"/>
            <a:ext cx="2259914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sz="2100" b="1" dirty="0"/>
              <a:t>Miroslav Grund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sz="2100" b="1" dirty="0"/>
              <a:t>Šimon Cerman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sz="2100" b="1" dirty="0"/>
              <a:t>Jan Broj</a:t>
            </a:r>
          </a:p>
        </p:txBody>
      </p:sp>
    </p:spTree>
    <p:extLst>
      <p:ext uri="{BB962C8B-B14F-4D97-AF65-F5344CB8AC3E}">
        <p14:creationId xmlns:p14="http://schemas.microsoft.com/office/powerpoint/2010/main" val="1887236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ovéPole 3">
            <a:extLst>
              <a:ext uri="{FF2B5EF4-FFF2-40B4-BE49-F238E27FC236}">
                <a16:creationId xmlns:a16="http://schemas.microsoft.com/office/drawing/2014/main" id="{72B3D9C8-2865-45C1-B73B-15A722160B55}"/>
              </a:ext>
            </a:extLst>
          </p:cNvPr>
          <p:cNvSpPr txBox="1"/>
          <p:nvPr/>
        </p:nvSpPr>
        <p:spPr>
          <a:xfrm>
            <a:off x="3270002" y="3044279"/>
            <a:ext cx="56519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4400" b="1" dirty="0"/>
              <a:t>Děkujeme za pozornost</a:t>
            </a:r>
          </a:p>
        </p:txBody>
      </p:sp>
    </p:spTree>
    <p:extLst>
      <p:ext uri="{BB962C8B-B14F-4D97-AF65-F5344CB8AC3E}">
        <p14:creationId xmlns:p14="http://schemas.microsoft.com/office/powerpoint/2010/main" val="1361654444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Stupně šedé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94</Words>
  <Application>Microsoft Office PowerPoint</Application>
  <PresentationFormat>Širokoúhlá obrazovka</PresentationFormat>
  <Paragraphs>22</Paragraphs>
  <Slides>7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Open Sans</vt:lpstr>
      <vt:lpstr>Motiv Office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fim-host31</dc:creator>
  <cp:lastModifiedBy>Jan Broj</cp:lastModifiedBy>
  <cp:revision>31</cp:revision>
  <dcterms:created xsi:type="dcterms:W3CDTF">2022-10-13T12:41:03Z</dcterms:created>
  <dcterms:modified xsi:type="dcterms:W3CDTF">2022-10-13T14:26:13Z</dcterms:modified>
</cp:coreProperties>
</file>