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06FD0-0CD0-4643-80CB-24AA5DF0C3C5}" type="doc">
      <dgm:prSet loTypeId="urn:microsoft.com/office/officeart/2005/8/layout/hierarchy3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A9CD026-E93C-4827-880D-74DCF09C8B7E}">
      <dgm:prSet/>
      <dgm:spPr/>
      <dgm:t>
        <a:bodyPr/>
        <a:lstStyle/>
        <a:p>
          <a:r>
            <a:rPr lang="cs-CZ" dirty="0"/>
            <a:t>JSON data z API nejsou ve stejném formátu</a:t>
          </a:r>
          <a:endParaRPr lang="en-US" dirty="0"/>
        </a:p>
      </dgm:t>
    </dgm:pt>
    <dgm:pt modelId="{80B872A8-F046-4547-87CA-1252800FFF94}" type="parTrans" cxnId="{5AE16F43-641A-4713-80B5-DC85B3BE3887}">
      <dgm:prSet/>
      <dgm:spPr/>
      <dgm:t>
        <a:bodyPr/>
        <a:lstStyle/>
        <a:p>
          <a:endParaRPr lang="en-US"/>
        </a:p>
      </dgm:t>
    </dgm:pt>
    <dgm:pt modelId="{EB645AEF-C746-4DF6-B56C-75AC310BEBB4}" type="sibTrans" cxnId="{5AE16F43-641A-4713-80B5-DC85B3BE3887}">
      <dgm:prSet/>
      <dgm:spPr/>
      <dgm:t>
        <a:bodyPr/>
        <a:lstStyle/>
        <a:p>
          <a:endParaRPr lang="en-US"/>
        </a:p>
      </dgm:t>
    </dgm:pt>
    <dgm:pt modelId="{F26B4997-E545-4DF2-AFC3-85C572E164B0}">
      <dgm:prSet/>
      <dgm:spPr/>
      <dgm:t>
        <a:bodyPr/>
        <a:lstStyle/>
        <a:p>
          <a:r>
            <a:rPr lang="cs-CZ"/>
            <a:t>Chybějící uživatelsky přívětivý popis u většiny dat</a:t>
          </a:r>
          <a:endParaRPr lang="en-US"/>
        </a:p>
      </dgm:t>
    </dgm:pt>
    <dgm:pt modelId="{AD3C93BC-D797-4638-9F28-D67BC9575E68}" type="parTrans" cxnId="{341C565B-B3E7-4D06-8AF1-5A79CCC0273D}">
      <dgm:prSet/>
      <dgm:spPr/>
      <dgm:t>
        <a:bodyPr/>
        <a:lstStyle/>
        <a:p>
          <a:endParaRPr lang="en-US"/>
        </a:p>
      </dgm:t>
    </dgm:pt>
    <dgm:pt modelId="{BD4C539B-AA21-4B1C-9037-CA47D217916E}" type="sibTrans" cxnId="{341C565B-B3E7-4D06-8AF1-5A79CCC0273D}">
      <dgm:prSet/>
      <dgm:spPr/>
      <dgm:t>
        <a:bodyPr/>
        <a:lstStyle/>
        <a:p>
          <a:endParaRPr lang="en-US"/>
        </a:p>
      </dgm:t>
    </dgm:pt>
    <dgm:pt modelId="{F1CBE5E6-5FEC-49CA-B53D-AB2672AAD002}">
      <dgm:prSet/>
      <dgm:spPr/>
      <dgm:t>
        <a:bodyPr/>
        <a:lstStyle/>
        <a:p>
          <a:r>
            <a:rPr lang="cs-CZ"/>
            <a:t>name x Alias (nazev x Název)</a:t>
          </a:r>
          <a:endParaRPr lang="en-US"/>
        </a:p>
      </dgm:t>
    </dgm:pt>
    <dgm:pt modelId="{AF1342F4-1A9D-4A8E-BF5D-63B577CDAD8A}" type="parTrans" cxnId="{49091912-5477-4734-AFD6-FB76D8CC9C82}">
      <dgm:prSet/>
      <dgm:spPr/>
      <dgm:t>
        <a:bodyPr/>
        <a:lstStyle/>
        <a:p>
          <a:endParaRPr lang="en-US"/>
        </a:p>
      </dgm:t>
    </dgm:pt>
    <dgm:pt modelId="{A6C567A8-9137-4DDE-9E2A-612AA6FF41B1}" type="sibTrans" cxnId="{49091912-5477-4734-AFD6-FB76D8CC9C82}">
      <dgm:prSet/>
      <dgm:spPr/>
      <dgm:t>
        <a:bodyPr/>
        <a:lstStyle/>
        <a:p>
          <a:endParaRPr lang="en-US"/>
        </a:p>
      </dgm:t>
    </dgm:pt>
    <dgm:pt modelId="{1D476F7C-DB93-4FCF-B48E-F82E98275C32}">
      <dgm:prSet/>
      <dgm:spPr/>
      <dgm:t>
        <a:bodyPr/>
        <a:lstStyle/>
        <a:p>
          <a:r>
            <a:rPr lang="cs-CZ"/>
            <a:t>Rozdílné datové typy stejně pojmenovaných polí</a:t>
          </a:r>
          <a:endParaRPr lang="en-US"/>
        </a:p>
      </dgm:t>
    </dgm:pt>
    <dgm:pt modelId="{4D129BD8-E52D-4273-9437-E9CA70A8CC86}" type="parTrans" cxnId="{534CB780-CA74-486D-A96F-4F9994835484}">
      <dgm:prSet/>
      <dgm:spPr/>
      <dgm:t>
        <a:bodyPr/>
        <a:lstStyle/>
        <a:p>
          <a:endParaRPr lang="en-US"/>
        </a:p>
      </dgm:t>
    </dgm:pt>
    <dgm:pt modelId="{FC6C5805-0BA5-4180-B60A-57BAC03662A5}" type="sibTrans" cxnId="{534CB780-CA74-486D-A96F-4F9994835484}">
      <dgm:prSet/>
      <dgm:spPr/>
      <dgm:t>
        <a:bodyPr/>
        <a:lstStyle/>
        <a:p>
          <a:endParaRPr lang="en-US"/>
        </a:p>
      </dgm:t>
    </dgm:pt>
    <dgm:pt modelId="{58D13DF5-FB52-4A94-BD8D-3F26BB13949B}">
      <dgm:prSet/>
      <dgm:spPr/>
      <dgm:t>
        <a:bodyPr/>
        <a:lstStyle/>
        <a:p>
          <a:r>
            <a:rPr lang="cs-CZ" dirty="0"/>
            <a:t>Kategorie(</a:t>
          </a:r>
          <a:r>
            <a:rPr lang="cs-CZ" dirty="0" err="1"/>
            <a:t>string</a:t>
          </a:r>
          <a:r>
            <a:rPr lang="cs-CZ" dirty="0"/>
            <a:t>) x Kategorie(</a:t>
          </a:r>
          <a:r>
            <a:rPr lang="cs-CZ" dirty="0" err="1"/>
            <a:t>array</a:t>
          </a:r>
          <a:r>
            <a:rPr lang="cs-CZ" dirty="0"/>
            <a:t>)	</a:t>
          </a:r>
          <a:endParaRPr lang="en-US" dirty="0"/>
        </a:p>
      </dgm:t>
    </dgm:pt>
    <dgm:pt modelId="{20AE6A61-D4FB-495C-A1F9-149E827BB878}" type="parTrans" cxnId="{284CA9C6-E023-4005-AA4B-B9A68889A3C6}">
      <dgm:prSet/>
      <dgm:spPr/>
      <dgm:t>
        <a:bodyPr/>
        <a:lstStyle/>
        <a:p>
          <a:endParaRPr lang="en-US"/>
        </a:p>
      </dgm:t>
    </dgm:pt>
    <dgm:pt modelId="{1071941C-E99B-4BDD-962A-D68F7794DEC7}" type="sibTrans" cxnId="{284CA9C6-E023-4005-AA4B-B9A68889A3C6}">
      <dgm:prSet/>
      <dgm:spPr/>
      <dgm:t>
        <a:bodyPr/>
        <a:lstStyle/>
        <a:p>
          <a:endParaRPr lang="en-US"/>
        </a:p>
      </dgm:t>
    </dgm:pt>
    <dgm:pt modelId="{85BAAFF1-AB97-44B6-B783-8825FA6B8FE2}">
      <dgm:prSet/>
      <dgm:spPr/>
      <dgm:t>
        <a:bodyPr/>
        <a:lstStyle/>
        <a:p>
          <a:r>
            <a:rPr lang="cs-CZ"/>
            <a:t>Velmi zavádějící csv soubory</a:t>
          </a:r>
          <a:endParaRPr lang="en-US"/>
        </a:p>
      </dgm:t>
    </dgm:pt>
    <dgm:pt modelId="{35A40F18-278B-4E13-B669-DF59C74BA0B9}" type="parTrans" cxnId="{8BE9864E-944E-4E52-A455-FB6AF4C4ED7F}">
      <dgm:prSet/>
      <dgm:spPr/>
      <dgm:t>
        <a:bodyPr/>
        <a:lstStyle/>
        <a:p>
          <a:endParaRPr lang="en-US"/>
        </a:p>
      </dgm:t>
    </dgm:pt>
    <dgm:pt modelId="{6AB125B8-0C0D-49FD-B123-C0BE6554191D}" type="sibTrans" cxnId="{8BE9864E-944E-4E52-A455-FB6AF4C4ED7F}">
      <dgm:prSet/>
      <dgm:spPr/>
      <dgm:t>
        <a:bodyPr/>
        <a:lstStyle/>
        <a:p>
          <a:endParaRPr lang="en-US"/>
        </a:p>
      </dgm:t>
    </dgm:pt>
    <dgm:pt modelId="{3ACE970F-AD6F-4661-8AD7-D1C5022507DE}" type="pres">
      <dgm:prSet presAssocID="{53906FD0-0CD0-4643-80CB-24AA5DF0C3C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6898FB-4D9A-48A6-9003-631BCDB4F5BE}" type="pres">
      <dgm:prSet presAssocID="{9A9CD026-E93C-4827-880D-74DCF09C8B7E}" presName="root" presStyleCnt="0"/>
      <dgm:spPr/>
    </dgm:pt>
    <dgm:pt modelId="{6D21DED7-CF10-45C9-A633-39DA908F185F}" type="pres">
      <dgm:prSet presAssocID="{9A9CD026-E93C-4827-880D-74DCF09C8B7E}" presName="rootComposite" presStyleCnt="0"/>
      <dgm:spPr/>
    </dgm:pt>
    <dgm:pt modelId="{2F61253E-6D16-4805-8E16-268619749114}" type="pres">
      <dgm:prSet presAssocID="{9A9CD026-E93C-4827-880D-74DCF09C8B7E}" presName="rootText" presStyleLbl="node1" presStyleIdx="0" presStyleCnt="4"/>
      <dgm:spPr/>
    </dgm:pt>
    <dgm:pt modelId="{0597A0D8-76D9-43DF-A007-39B609A3610A}" type="pres">
      <dgm:prSet presAssocID="{9A9CD026-E93C-4827-880D-74DCF09C8B7E}" presName="rootConnector" presStyleLbl="node1" presStyleIdx="0" presStyleCnt="4"/>
      <dgm:spPr/>
    </dgm:pt>
    <dgm:pt modelId="{AA158D81-47E9-481E-9B98-0472D08B0AC1}" type="pres">
      <dgm:prSet presAssocID="{9A9CD026-E93C-4827-880D-74DCF09C8B7E}" presName="childShape" presStyleCnt="0"/>
      <dgm:spPr/>
    </dgm:pt>
    <dgm:pt modelId="{F3E0918D-2655-4A42-986B-A42B7118581F}" type="pres">
      <dgm:prSet presAssocID="{F26B4997-E545-4DF2-AFC3-85C572E164B0}" presName="root" presStyleCnt="0"/>
      <dgm:spPr/>
    </dgm:pt>
    <dgm:pt modelId="{C5D5D0CB-17C5-4EAF-8185-17499BA48736}" type="pres">
      <dgm:prSet presAssocID="{F26B4997-E545-4DF2-AFC3-85C572E164B0}" presName="rootComposite" presStyleCnt="0"/>
      <dgm:spPr/>
    </dgm:pt>
    <dgm:pt modelId="{64220665-1539-402D-9001-AA039CC40780}" type="pres">
      <dgm:prSet presAssocID="{F26B4997-E545-4DF2-AFC3-85C572E164B0}" presName="rootText" presStyleLbl="node1" presStyleIdx="1" presStyleCnt="4"/>
      <dgm:spPr/>
    </dgm:pt>
    <dgm:pt modelId="{F45658FE-7677-48CB-AE86-A793F62474F5}" type="pres">
      <dgm:prSet presAssocID="{F26B4997-E545-4DF2-AFC3-85C572E164B0}" presName="rootConnector" presStyleLbl="node1" presStyleIdx="1" presStyleCnt="4"/>
      <dgm:spPr/>
    </dgm:pt>
    <dgm:pt modelId="{AB0C2DD6-8007-4559-B0AD-DB25A8A64C4B}" type="pres">
      <dgm:prSet presAssocID="{F26B4997-E545-4DF2-AFC3-85C572E164B0}" presName="childShape" presStyleCnt="0"/>
      <dgm:spPr/>
    </dgm:pt>
    <dgm:pt modelId="{923A07FB-F672-40F6-BA75-2C436400B000}" type="pres">
      <dgm:prSet presAssocID="{AF1342F4-1A9D-4A8E-BF5D-63B577CDAD8A}" presName="Name13" presStyleLbl="parChTrans1D2" presStyleIdx="0" presStyleCnt="2"/>
      <dgm:spPr/>
    </dgm:pt>
    <dgm:pt modelId="{801877AD-E414-4260-8678-0423450B1EC8}" type="pres">
      <dgm:prSet presAssocID="{F1CBE5E6-5FEC-49CA-B53D-AB2672AAD002}" presName="childText" presStyleLbl="bgAcc1" presStyleIdx="0" presStyleCnt="2">
        <dgm:presLayoutVars>
          <dgm:bulletEnabled val="1"/>
        </dgm:presLayoutVars>
      </dgm:prSet>
      <dgm:spPr/>
    </dgm:pt>
    <dgm:pt modelId="{BF6B7B79-A480-41EF-90BD-08A44A542FB6}" type="pres">
      <dgm:prSet presAssocID="{1D476F7C-DB93-4FCF-B48E-F82E98275C32}" presName="root" presStyleCnt="0"/>
      <dgm:spPr/>
    </dgm:pt>
    <dgm:pt modelId="{169824B5-E959-4687-9848-82A334807361}" type="pres">
      <dgm:prSet presAssocID="{1D476F7C-DB93-4FCF-B48E-F82E98275C32}" presName="rootComposite" presStyleCnt="0"/>
      <dgm:spPr/>
    </dgm:pt>
    <dgm:pt modelId="{F6578553-A940-4082-BC57-9AAF5471C2A3}" type="pres">
      <dgm:prSet presAssocID="{1D476F7C-DB93-4FCF-B48E-F82E98275C32}" presName="rootText" presStyleLbl="node1" presStyleIdx="2" presStyleCnt="4"/>
      <dgm:spPr/>
    </dgm:pt>
    <dgm:pt modelId="{75FEEA28-F152-47FE-BE90-8E8E200F09B9}" type="pres">
      <dgm:prSet presAssocID="{1D476F7C-DB93-4FCF-B48E-F82E98275C32}" presName="rootConnector" presStyleLbl="node1" presStyleIdx="2" presStyleCnt="4"/>
      <dgm:spPr/>
    </dgm:pt>
    <dgm:pt modelId="{FBF13D84-F09E-43F7-B192-59DC90693BBB}" type="pres">
      <dgm:prSet presAssocID="{1D476F7C-DB93-4FCF-B48E-F82E98275C32}" presName="childShape" presStyleCnt="0"/>
      <dgm:spPr/>
    </dgm:pt>
    <dgm:pt modelId="{1D029BFA-366F-442C-AB70-0009A415E24F}" type="pres">
      <dgm:prSet presAssocID="{20AE6A61-D4FB-495C-A1F9-149E827BB878}" presName="Name13" presStyleLbl="parChTrans1D2" presStyleIdx="1" presStyleCnt="2"/>
      <dgm:spPr/>
    </dgm:pt>
    <dgm:pt modelId="{4CE93FD0-9937-4981-BA50-5AE0BF917895}" type="pres">
      <dgm:prSet presAssocID="{58D13DF5-FB52-4A94-BD8D-3F26BB13949B}" presName="childText" presStyleLbl="bgAcc1" presStyleIdx="1" presStyleCnt="2">
        <dgm:presLayoutVars>
          <dgm:bulletEnabled val="1"/>
        </dgm:presLayoutVars>
      </dgm:prSet>
      <dgm:spPr/>
    </dgm:pt>
    <dgm:pt modelId="{CCDDF10C-D040-4D50-81DF-603DE274D961}" type="pres">
      <dgm:prSet presAssocID="{85BAAFF1-AB97-44B6-B783-8825FA6B8FE2}" presName="root" presStyleCnt="0"/>
      <dgm:spPr/>
    </dgm:pt>
    <dgm:pt modelId="{BC56D7C7-2D78-40C1-81F6-EB0918C925AD}" type="pres">
      <dgm:prSet presAssocID="{85BAAFF1-AB97-44B6-B783-8825FA6B8FE2}" presName="rootComposite" presStyleCnt="0"/>
      <dgm:spPr/>
    </dgm:pt>
    <dgm:pt modelId="{3169994D-9138-485C-9228-A85EF9727864}" type="pres">
      <dgm:prSet presAssocID="{85BAAFF1-AB97-44B6-B783-8825FA6B8FE2}" presName="rootText" presStyleLbl="node1" presStyleIdx="3" presStyleCnt="4"/>
      <dgm:spPr/>
    </dgm:pt>
    <dgm:pt modelId="{800F7BBB-6EB1-48E8-96AD-B27C1E84B5C4}" type="pres">
      <dgm:prSet presAssocID="{85BAAFF1-AB97-44B6-B783-8825FA6B8FE2}" presName="rootConnector" presStyleLbl="node1" presStyleIdx="3" presStyleCnt="4"/>
      <dgm:spPr/>
    </dgm:pt>
    <dgm:pt modelId="{12791547-F10E-4136-BC6B-F1913AE1A9FB}" type="pres">
      <dgm:prSet presAssocID="{85BAAFF1-AB97-44B6-B783-8825FA6B8FE2}" presName="childShape" presStyleCnt="0"/>
      <dgm:spPr/>
    </dgm:pt>
  </dgm:ptLst>
  <dgm:cxnLst>
    <dgm:cxn modelId="{9F2BDB0C-BDD7-404C-9AD7-FD5E722A2FB9}" type="presOf" srcId="{53906FD0-0CD0-4643-80CB-24AA5DF0C3C5}" destId="{3ACE970F-AD6F-4661-8AD7-D1C5022507DE}" srcOrd="0" destOrd="0" presId="urn:microsoft.com/office/officeart/2005/8/layout/hierarchy3"/>
    <dgm:cxn modelId="{49091912-5477-4734-AFD6-FB76D8CC9C82}" srcId="{F26B4997-E545-4DF2-AFC3-85C572E164B0}" destId="{F1CBE5E6-5FEC-49CA-B53D-AB2672AAD002}" srcOrd="0" destOrd="0" parTransId="{AF1342F4-1A9D-4A8E-BF5D-63B577CDAD8A}" sibTransId="{A6C567A8-9137-4DDE-9E2A-612AA6FF41B1}"/>
    <dgm:cxn modelId="{48297424-DBBB-4366-B4F7-984209D444A7}" type="presOf" srcId="{AF1342F4-1A9D-4A8E-BF5D-63B577CDAD8A}" destId="{923A07FB-F672-40F6-BA75-2C436400B000}" srcOrd="0" destOrd="0" presId="urn:microsoft.com/office/officeart/2005/8/layout/hierarchy3"/>
    <dgm:cxn modelId="{FEF55432-380D-4713-8D34-611C15EFB6D8}" type="presOf" srcId="{F26B4997-E545-4DF2-AFC3-85C572E164B0}" destId="{64220665-1539-402D-9001-AA039CC40780}" srcOrd="0" destOrd="0" presId="urn:microsoft.com/office/officeart/2005/8/layout/hierarchy3"/>
    <dgm:cxn modelId="{EB36C832-55A6-4D2B-8706-B2953AC8E9C9}" type="presOf" srcId="{9A9CD026-E93C-4827-880D-74DCF09C8B7E}" destId="{2F61253E-6D16-4805-8E16-268619749114}" srcOrd="0" destOrd="0" presId="urn:microsoft.com/office/officeart/2005/8/layout/hierarchy3"/>
    <dgm:cxn modelId="{2543D833-C579-44FC-8525-C665C0EB8F26}" type="presOf" srcId="{F26B4997-E545-4DF2-AFC3-85C572E164B0}" destId="{F45658FE-7677-48CB-AE86-A793F62474F5}" srcOrd="1" destOrd="0" presId="urn:microsoft.com/office/officeart/2005/8/layout/hierarchy3"/>
    <dgm:cxn modelId="{341C565B-B3E7-4D06-8AF1-5A79CCC0273D}" srcId="{53906FD0-0CD0-4643-80CB-24AA5DF0C3C5}" destId="{F26B4997-E545-4DF2-AFC3-85C572E164B0}" srcOrd="1" destOrd="0" parTransId="{AD3C93BC-D797-4638-9F28-D67BC9575E68}" sibTransId="{BD4C539B-AA21-4B1C-9037-CA47D217916E}"/>
    <dgm:cxn modelId="{5AE16F43-641A-4713-80B5-DC85B3BE3887}" srcId="{53906FD0-0CD0-4643-80CB-24AA5DF0C3C5}" destId="{9A9CD026-E93C-4827-880D-74DCF09C8B7E}" srcOrd="0" destOrd="0" parTransId="{80B872A8-F046-4547-87CA-1252800FFF94}" sibTransId="{EB645AEF-C746-4DF6-B56C-75AC310BEBB4}"/>
    <dgm:cxn modelId="{8BE9864E-944E-4E52-A455-FB6AF4C4ED7F}" srcId="{53906FD0-0CD0-4643-80CB-24AA5DF0C3C5}" destId="{85BAAFF1-AB97-44B6-B783-8825FA6B8FE2}" srcOrd="3" destOrd="0" parTransId="{35A40F18-278B-4E13-B669-DF59C74BA0B9}" sibTransId="{6AB125B8-0C0D-49FD-B123-C0BE6554191D}"/>
    <dgm:cxn modelId="{534CB780-CA74-486D-A96F-4F9994835484}" srcId="{53906FD0-0CD0-4643-80CB-24AA5DF0C3C5}" destId="{1D476F7C-DB93-4FCF-B48E-F82E98275C32}" srcOrd="2" destOrd="0" parTransId="{4D129BD8-E52D-4273-9437-E9CA70A8CC86}" sibTransId="{FC6C5805-0BA5-4180-B60A-57BAC03662A5}"/>
    <dgm:cxn modelId="{77791E83-4781-421C-9C9E-4BC8FF4F0AAB}" type="presOf" srcId="{1D476F7C-DB93-4FCF-B48E-F82E98275C32}" destId="{75FEEA28-F152-47FE-BE90-8E8E200F09B9}" srcOrd="1" destOrd="0" presId="urn:microsoft.com/office/officeart/2005/8/layout/hierarchy3"/>
    <dgm:cxn modelId="{FDC63291-7DCE-4EAB-8B9A-F92DBA4F1F65}" type="presOf" srcId="{58D13DF5-FB52-4A94-BD8D-3F26BB13949B}" destId="{4CE93FD0-9937-4981-BA50-5AE0BF917895}" srcOrd="0" destOrd="0" presId="urn:microsoft.com/office/officeart/2005/8/layout/hierarchy3"/>
    <dgm:cxn modelId="{7B269992-A710-452E-BAF2-2F4E40622E2E}" type="presOf" srcId="{1D476F7C-DB93-4FCF-B48E-F82E98275C32}" destId="{F6578553-A940-4082-BC57-9AAF5471C2A3}" srcOrd="0" destOrd="0" presId="urn:microsoft.com/office/officeart/2005/8/layout/hierarchy3"/>
    <dgm:cxn modelId="{5896DA9C-2C36-49E6-B1B7-FCE673722BB7}" type="presOf" srcId="{85BAAFF1-AB97-44B6-B783-8825FA6B8FE2}" destId="{3169994D-9138-485C-9228-A85EF9727864}" srcOrd="0" destOrd="0" presId="urn:microsoft.com/office/officeart/2005/8/layout/hierarchy3"/>
    <dgm:cxn modelId="{C44986A2-A683-478A-BE75-FC7839E55303}" type="presOf" srcId="{9A9CD026-E93C-4827-880D-74DCF09C8B7E}" destId="{0597A0D8-76D9-43DF-A007-39B609A3610A}" srcOrd="1" destOrd="0" presId="urn:microsoft.com/office/officeart/2005/8/layout/hierarchy3"/>
    <dgm:cxn modelId="{6462D7A4-B46A-41ED-B0E9-97FADD4002AA}" type="presOf" srcId="{F1CBE5E6-5FEC-49CA-B53D-AB2672AAD002}" destId="{801877AD-E414-4260-8678-0423450B1EC8}" srcOrd="0" destOrd="0" presId="urn:microsoft.com/office/officeart/2005/8/layout/hierarchy3"/>
    <dgm:cxn modelId="{284CA9C6-E023-4005-AA4B-B9A68889A3C6}" srcId="{1D476F7C-DB93-4FCF-B48E-F82E98275C32}" destId="{58D13DF5-FB52-4A94-BD8D-3F26BB13949B}" srcOrd="0" destOrd="0" parTransId="{20AE6A61-D4FB-495C-A1F9-149E827BB878}" sibTransId="{1071941C-E99B-4BDD-962A-D68F7794DEC7}"/>
    <dgm:cxn modelId="{1CE730D8-8838-4713-BF5A-B9E2280B2ED6}" type="presOf" srcId="{85BAAFF1-AB97-44B6-B783-8825FA6B8FE2}" destId="{800F7BBB-6EB1-48E8-96AD-B27C1E84B5C4}" srcOrd="1" destOrd="0" presId="urn:microsoft.com/office/officeart/2005/8/layout/hierarchy3"/>
    <dgm:cxn modelId="{DFD9CEE0-C166-4F64-A60E-DC2F14D03DBB}" type="presOf" srcId="{20AE6A61-D4FB-495C-A1F9-149E827BB878}" destId="{1D029BFA-366F-442C-AB70-0009A415E24F}" srcOrd="0" destOrd="0" presId="urn:microsoft.com/office/officeart/2005/8/layout/hierarchy3"/>
    <dgm:cxn modelId="{DFE73903-3975-4DC9-B67A-1505AE76B7F2}" type="presParOf" srcId="{3ACE970F-AD6F-4661-8AD7-D1C5022507DE}" destId="{916898FB-4D9A-48A6-9003-631BCDB4F5BE}" srcOrd="0" destOrd="0" presId="urn:microsoft.com/office/officeart/2005/8/layout/hierarchy3"/>
    <dgm:cxn modelId="{5C129963-6E3B-4CDD-840C-DEC75A44349D}" type="presParOf" srcId="{916898FB-4D9A-48A6-9003-631BCDB4F5BE}" destId="{6D21DED7-CF10-45C9-A633-39DA908F185F}" srcOrd="0" destOrd="0" presId="urn:microsoft.com/office/officeart/2005/8/layout/hierarchy3"/>
    <dgm:cxn modelId="{71B78EC8-7356-4C6D-AD9A-6AAA1E5691E6}" type="presParOf" srcId="{6D21DED7-CF10-45C9-A633-39DA908F185F}" destId="{2F61253E-6D16-4805-8E16-268619749114}" srcOrd="0" destOrd="0" presId="urn:microsoft.com/office/officeart/2005/8/layout/hierarchy3"/>
    <dgm:cxn modelId="{7AFE4222-A01F-4591-83F6-3A3896AB7A01}" type="presParOf" srcId="{6D21DED7-CF10-45C9-A633-39DA908F185F}" destId="{0597A0D8-76D9-43DF-A007-39B609A3610A}" srcOrd="1" destOrd="0" presId="urn:microsoft.com/office/officeart/2005/8/layout/hierarchy3"/>
    <dgm:cxn modelId="{4D9CBC90-B2A4-4A3F-BDD4-10340ED7B214}" type="presParOf" srcId="{916898FB-4D9A-48A6-9003-631BCDB4F5BE}" destId="{AA158D81-47E9-481E-9B98-0472D08B0AC1}" srcOrd="1" destOrd="0" presId="urn:microsoft.com/office/officeart/2005/8/layout/hierarchy3"/>
    <dgm:cxn modelId="{80890043-2041-4FE3-91A2-8DFB285A9AF7}" type="presParOf" srcId="{3ACE970F-AD6F-4661-8AD7-D1C5022507DE}" destId="{F3E0918D-2655-4A42-986B-A42B7118581F}" srcOrd="1" destOrd="0" presId="urn:microsoft.com/office/officeart/2005/8/layout/hierarchy3"/>
    <dgm:cxn modelId="{387D4103-8C99-4D37-A9BB-A1C37A938768}" type="presParOf" srcId="{F3E0918D-2655-4A42-986B-A42B7118581F}" destId="{C5D5D0CB-17C5-4EAF-8185-17499BA48736}" srcOrd="0" destOrd="0" presId="urn:microsoft.com/office/officeart/2005/8/layout/hierarchy3"/>
    <dgm:cxn modelId="{631F7F86-0DCE-4597-A9F0-5D93CE8CBBF6}" type="presParOf" srcId="{C5D5D0CB-17C5-4EAF-8185-17499BA48736}" destId="{64220665-1539-402D-9001-AA039CC40780}" srcOrd="0" destOrd="0" presId="urn:microsoft.com/office/officeart/2005/8/layout/hierarchy3"/>
    <dgm:cxn modelId="{93371DED-C1FF-4469-8113-76E6809FA065}" type="presParOf" srcId="{C5D5D0CB-17C5-4EAF-8185-17499BA48736}" destId="{F45658FE-7677-48CB-AE86-A793F62474F5}" srcOrd="1" destOrd="0" presId="urn:microsoft.com/office/officeart/2005/8/layout/hierarchy3"/>
    <dgm:cxn modelId="{724B3272-D295-415C-81AA-8B862CD0FFDA}" type="presParOf" srcId="{F3E0918D-2655-4A42-986B-A42B7118581F}" destId="{AB0C2DD6-8007-4559-B0AD-DB25A8A64C4B}" srcOrd="1" destOrd="0" presId="urn:microsoft.com/office/officeart/2005/8/layout/hierarchy3"/>
    <dgm:cxn modelId="{13FBD6B5-BEB2-4589-9D31-42D3F9FB34D4}" type="presParOf" srcId="{AB0C2DD6-8007-4559-B0AD-DB25A8A64C4B}" destId="{923A07FB-F672-40F6-BA75-2C436400B000}" srcOrd="0" destOrd="0" presId="urn:microsoft.com/office/officeart/2005/8/layout/hierarchy3"/>
    <dgm:cxn modelId="{B209E3EA-CE69-4A63-982D-C9FC249D4CC6}" type="presParOf" srcId="{AB0C2DD6-8007-4559-B0AD-DB25A8A64C4B}" destId="{801877AD-E414-4260-8678-0423450B1EC8}" srcOrd="1" destOrd="0" presId="urn:microsoft.com/office/officeart/2005/8/layout/hierarchy3"/>
    <dgm:cxn modelId="{EAFA1AEE-4BEA-4A94-92F6-57938C3D597D}" type="presParOf" srcId="{3ACE970F-AD6F-4661-8AD7-D1C5022507DE}" destId="{BF6B7B79-A480-41EF-90BD-08A44A542FB6}" srcOrd="2" destOrd="0" presId="urn:microsoft.com/office/officeart/2005/8/layout/hierarchy3"/>
    <dgm:cxn modelId="{33ED75C6-1E92-4831-91F9-58FA9ED27F0B}" type="presParOf" srcId="{BF6B7B79-A480-41EF-90BD-08A44A542FB6}" destId="{169824B5-E959-4687-9848-82A334807361}" srcOrd="0" destOrd="0" presId="urn:microsoft.com/office/officeart/2005/8/layout/hierarchy3"/>
    <dgm:cxn modelId="{FEFE6DC7-FD3C-4485-BB75-AC2AAB64F27F}" type="presParOf" srcId="{169824B5-E959-4687-9848-82A334807361}" destId="{F6578553-A940-4082-BC57-9AAF5471C2A3}" srcOrd="0" destOrd="0" presId="urn:microsoft.com/office/officeart/2005/8/layout/hierarchy3"/>
    <dgm:cxn modelId="{56D82463-3E90-4384-B57F-FE75B639AA28}" type="presParOf" srcId="{169824B5-E959-4687-9848-82A334807361}" destId="{75FEEA28-F152-47FE-BE90-8E8E200F09B9}" srcOrd="1" destOrd="0" presId="urn:microsoft.com/office/officeart/2005/8/layout/hierarchy3"/>
    <dgm:cxn modelId="{79F32422-4432-4493-B15B-E60524C460B1}" type="presParOf" srcId="{BF6B7B79-A480-41EF-90BD-08A44A542FB6}" destId="{FBF13D84-F09E-43F7-B192-59DC90693BBB}" srcOrd="1" destOrd="0" presId="urn:microsoft.com/office/officeart/2005/8/layout/hierarchy3"/>
    <dgm:cxn modelId="{225EA5D4-B3A2-4E1A-A36C-27328DAEF37A}" type="presParOf" srcId="{FBF13D84-F09E-43F7-B192-59DC90693BBB}" destId="{1D029BFA-366F-442C-AB70-0009A415E24F}" srcOrd="0" destOrd="0" presId="urn:microsoft.com/office/officeart/2005/8/layout/hierarchy3"/>
    <dgm:cxn modelId="{C75B6719-719B-409B-B464-65229DCF1052}" type="presParOf" srcId="{FBF13D84-F09E-43F7-B192-59DC90693BBB}" destId="{4CE93FD0-9937-4981-BA50-5AE0BF917895}" srcOrd="1" destOrd="0" presId="urn:microsoft.com/office/officeart/2005/8/layout/hierarchy3"/>
    <dgm:cxn modelId="{D3356127-C791-489B-B3FF-C67D5A4DCF33}" type="presParOf" srcId="{3ACE970F-AD6F-4661-8AD7-D1C5022507DE}" destId="{CCDDF10C-D040-4D50-81DF-603DE274D961}" srcOrd="3" destOrd="0" presId="urn:microsoft.com/office/officeart/2005/8/layout/hierarchy3"/>
    <dgm:cxn modelId="{E90602BF-1242-4A22-96A2-63B7066D49D6}" type="presParOf" srcId="{CCDDF10C-D040-4D50-81DF-603DE274D961}" destId="{BC56D7C7-2D78-40C1-81F6-EB0918C925AD}" srcOrd="0" destOrd="0" presId="urn:microsoft.com/office/officeart/2005/8/layout/hierarchy3"/>
    <dgm:cxn modelId="{05EBF301-594F-402F-B813-9312E067A837}" type="presParOf" srcId="{BC56D7C7-2D78-40C1-81F6-EB0918C925AD}" destId="{3169994D-9138-485C-9228-A85EF9727864}" srcOrd="0" destOrd="0" presId="urn:microsoft.com/office/officeart/2005/8/layout/hierarchy3"/>
    <dgm:cxn modelId="{3A99BD70-C2D9-409D-8618-14A230D47DCC}" type="presParOf" srcId="{BC56D7C7-2D78-40C1-81F6-EB0918C925AD}" destId="{800F7BBB-6EB1-48E8-96AD-B27C1E84B5C4}" srcOrd="1" destOrd="0" presId="urn:microsoft.com/office/officeart/2005/8/layout/hierarchy3"/>
    <dgm:cxn modelId="{97CE0321-EB51-43C2-BF25-F943760CD23E}" type="presParOf" srcId="{CCDDF10C-D040-4D50-81DF-603DE274D961}" destId="{12791547-F10E-4136-BC6B-F1913AE1A9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B24B22-F61B-4C75-B184-5B9E785A74BF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941582-EA94-4333-B178-AA414346C121}">
      <dgm:prSet/>
      <dgm:spPr/>
      <dgm:t>
        <a:bodyPr/>
        <a:lstStyle/>
        <a:p>
          <a:r>
            <a:rPr lang="cs-CZ"/>
            <a:t>Fetch dat z API</a:t>
          </a:r>
          <a:endParaRPr lang="en-US"/>
        </a:p>
      </dgm:t>
    </dgm:pt>
    <dgm:pt modelId="{D0C9C385-5A28-46A1-BA03-609A2D6289ED}" type="parTrans" cxnId="{0A8A219E-E2E7-4976-8045-F4DDA295B870}">
      <dgm:prSet/>
      <dgm:spPr/>
      <dgm:t>
        <a:bodyPr/>
        <a:lstStyle/>
        <a:p>
          <a:endParaRPr lang="en-US"/>
        </a:p>
      </dgm:t>
    </dgm:pt>
    <dgm:pt modelId="{CE48C4E7-2AD8-4456-991E-94BB05000190}" type="sibTrans" cxnId="{0A8A219E-E2E7-4976-8045-F4DDA295B870}">
      <dgm:prSet/>
      <dgm:spPr/>
      <dgm:t>
        <a:bodyPr/>
        <a:lstStyle/>
        <a:p>
          <a:endParaRPr lang="en-US"/>
        </a:p>
      </dgm:t>
    </dgm:pt>
    <dgm:pt modelId="{61C91963-2758-43E7-B3AA-2FD2BE15356A}">
      <dgm:prSet/>
      <dgm:spPr/>
      <dgm:t>
        <a:bodyPr/>
        <a:lstStyle/>
        <a:p>
          <a:r>
            <a:rPr lang="cs-CZ"/>
            <a:t>Předělání popisů (pokud je to možné)</a:t>
          </a:r>
          <a:endParaRPr lang="en-US"/>
        </a:p>
      </dgm:t>
    </dgm:pt>
    <dgm:pt modelId="{DB44F7D3-0C24-46A1-8B9B-66AEBC4C8158}" type="parTrans" cxnId="{8E1CEDAE-6592-4212-978A-7F0D2C4F8B66}">
      <dgm:prSet/>
      <dgm:spPr/>
      <dgm:t>
        <a:bodyPr/>
        <a:lstStyle/>
        <a:p>
          <a:endParaRPr lang="en-US"/>
        </a:p>
      </dgm:t>
    </dgm:pt>
    <dgm:pt modelId="{3E8950C2-D600-4C5B-BCE8-9F1FED6DC39C}" type="sibTrans" cxnId="{8E1CEDAE-6592-4212-978A-7F0D2C4F8B66}">
      <dgm:prSet/>
      <dgm:spPr/>
      <dgm:t>
        <a:bodyPr/>
        <a:lstStyle/>
        <a:p>
          <a:endParaRPr lang="en-US"/>
        </a:p>
      </dgm:t>
    </dgm:pt>
    <dgm:pt modelId="{20764EF8-60C4-43FB-B251-E1F793EE9CCD}">
      <dgm:prSet/>
      <dgm:spPr/>
      <dgm:t>
        <a:bodyPr/>
        <a:lstStyle/>
        <a:p>
          <a:r>
            <a:rPr lang="cs-CZ"/>
            <a:t>Zformátování JSON do array</a:t>
          </a:r>
          <a:endParaRPr lang="en-US"/>
        </a:p>
      </dgm:t>
    </dgm:pt>
    <dgm:pt modelId="{0F897858-2B45-4CFC-A603-BFA30DBFF0D9}" type="parTrans" cxnId="{7B04ECCB-C02B-4586-95DC-BC623B41B037}">
      <dgm:prSet/>
      <dgm:spPr/>
      <dgm:t>
        <a:bodyPr/>
        <a:lstStyle/>
        <a:p>
          <a:endParaRPr lang="en-US"/>
        </a:p>
      </dgm:t>
    </dgm:pt>
    <dgm:pt modelId="{B34E0683-27A0-402C-8D64-082FE57A691A}" type="sibTrans" cxnId="{7B04ECCB-C02B-4586-95DC-BC623B41B037}">
      <dgm:prSet/>
      <dgm:spPr/>
      <dgm:t>
        <a:bodyPr/>
        <a:lstStyle/>
        <a:p>
          <a:endParaRPr lang="en-US"/>
        </a:p>
      </dgm:t>
    </dgm:pt>
    <dgm:pt modelId="{890C8587-6B33-44C7-A64A-230E71D00B28}">
      <dgm:prSet/>
      <dgm:spPr/>
      <dgm:t>
        <a:bodyPr/>
        <a:lstStyle/>
        <a:p>
          <a:r>
            <a:rPr lang="cs-CZ"/>
            <a:t>Vykreslování bodů</a:t>
          </a:r>
          <a:endParaRPr lang="en-US"/>
        </a:p>
      </dgm:t>
    </dgm:pt>
    <dgm:pt modelId="{6B9E9F25-B402-4729-89D6-054CA64BC143}" type="parTrans" cxnId="{C71D0214-AA93-4C81-845C-1628B2ABA49B}">
      <dgm:prSet/>
      <dgm:spPr/>
      <dgm:t>
        <a:bodyPr/>
        <a:lstStyle/>
        <a:p>
          <a:endParaRPr lang="en-US"/>
        </a:p>
      </dgm:t>
    </dgm:pt>
    <dgm:pt modelId="{25CC8CB7-2BC7-4854-8FC3-A1AE0965FEC1}" type="sibTrans" cxnId="{C71D0214-AA93-4C81-845C-1628B2ABA49B}">
      <dgm:prSet/>
      <dgm:spPr/>
      <dgm:t>
        <a:bodyPr/>
        <a:lstStyle/>
        <a:p>
          <a:endParaRPr lang="en-US"/>
        </a:p>
      </dgm:t>
    </dgm:pt>
    <dgm:pt modelId="{F150714B-00F0-48B7-84A1-1EE918BEF929}" type="pres">
      <dgm:prSet presAssocID="{F1B24B22-F61B-4C75-B184-5B9E785A74BF}" presName="diagram" presStyleCnt="0">
        <dgm:presLayoutVars>
          <dgm:dir/>
          <dgm:resizeHandles val="exact"/>
        </dgm:presLayoutVars>
      </dgm:prSet>
      <dgm:spPr/>
    </dgm:pt>
    <dgm:pt modelId="{0B144614-0285-43AB-82E2-422CB2FC6B65}" type="pres">
      <dgm:prSet presAssocID="{DC941582-EA94-4333-B178-AA414346C121}" presName="node" presStyleLbl="node1" presStyleIdx="0" presStyleCnt="4">
        <dgm:presLayoutVars>
          <dgm:bulletEnabled val="1"/>
        </dgm:presLayoutVars>
      </dgm:prSet>
      <dgm:spPr/>
    </dgm:pt>
    <dgm:pt modelId="{959605D2-6E02-4B98-B64D-45EE5EC5046A}" type="pres">
      <dgm:prSet presAssocID="{CE48C4E7-2AD8-4456-991E-94BB05000190}" presName="sibTrans" presStyleLbl="sibTrans2D1" presStyleIdx="0" presStyleCnt="3"/>
      <dgm:spPr/>
    </dgm:pt>
    <dgm:pt modelId="{DA8B90E0-4091-43BE-BB27-A1DD918583F6}" type="pres">
      <dgm:prSet presAssocID="{CE48C4E7-2AD8-4456-991E-94BB05000190}" presName="connectorText" presStyleLbl="sibTrans2D1" presStyleIdx="0" presStyleCnt="3"/>
      <dgm:spPr/>
    </dgm:pt>
    <dgm:pt modelId="{09928E90-53A8-4BA2-B1EE-09FB4D3017F0}" type="pres">
      <dgm:prSet presAssocID="{61C91963-2758-43E7-B3AA-2FD2BE15356A}" presName="node" presStyleLbl="node1" presStyleIdx="1" presStyleCnt="4">
        <dgm:presLayoutVars>
          <dgm:bulletEnabled val="1"/>
        </dgm:presLayoutVars>
      </dgm:prSet>
      <dgm:spPr/>
    </dgm:pt>
    <dgm:pt modelId="{450B6304-DAB5-4881-B4CC-5634F83CEF1D}" type="pres">
      <dgm:prSet presAssocID="{3E8950C2-D600-4C5B-BCE8-9F1FED6DC39C}" presName="sibTrans" presStyleLbl="sibTrans2D1" presStyleIdx="1" presStyleCnt="3"/>
      <dgm:spPr/>
    </dgm:pt>
    <dgm:pt modelId="{857535A0-B928-4C0C-A6D1-2B1ADAA0ECF2}" type="pres">
      <dgm:prSet presAssocID="{3E8950C2-D600-4C5B-BCE8-9F1FED6DC39C}" presName="connectorText" presStyleLbl="sibTrans2D1" presStyleIdx="1" presStyleCnt="3"/>
      <dgm:spPr/>
    </dgm:pt>
    <dgm:pt modelId="{27ED3086-7315-4AEF-A295-B57D23B986E8}" type="pres">
      <dgm:prSet presAssocID="{20764EF8-60C4-43FB-B251-E1F793EE9CCD}" presName="node" presStyleLbl="node1" presStyleIdx="2" presStyleCnt="4">
        <dgm:presLayoutVars>
          <dgm:bulletEnabled val="1"/>
        </dgm:presLayoutVars>
      </dgm:prSet>
      <dgm:spPr/>
    </dgm:pt>
    <dgm:pt modelId="{C355ADC1-D8CD-40FC-967D-E9AA765BAA45}" type="pres">
      <dgm:prSet presAssocID="{B34E0683-27A0-402C-8D64-082FE57A691A}" presName="sibTrans" presStyleLbl="sibTrans2D1" presStyleIdx="2" presStyleCnt="3"/>
      <dgm:spPr/>
    </dgm:pt>
    <dgm:pt modelId="{18EB6A5D-D0C1-49C8-80FC-B929E0ABBB54}" type="pres">
      <dgm:prSet presAssocID="{B34E0683-27A0-402C-8D64-082FE57A691A}" presName="connectorText" presStyleLbl="sibTrans2D1" presStyleIdx="2" presStyleCnt="3"/>
      <dgm:spPr/>
    </dgm:pt>
    <dgm:pt modelId="{F29F6F39-9F0D-4D27-8FEC-DD827C3E01C6}" type="pres">
      <dgm:prSet presAssocID="{890C8587-6B33-44C7-A64A-230E71D00B28}" presName="node" presStyleLbl="node1" presStyleIdx="3" presStyleCnt="4">
        <dgm:presLayoutVars>
          <dgm:bulletEnabled val="1"/>
        </dgm:presLayoutVars>
      </dgm:prSet>
      <dgm:spPr/>
    </dgm:pt>
  </dgm:ptLst>
  <dgm:cxnLst>
    <dgm:cxn modelId="{C2137200-B252-45FB-8A3B-268EA09F6F48}" type="presOf" srcId="{CE48C4E7-2AD8-4456-991E-94BB05000190}" destId="{959605D2-6E02-4B98-B64D-45EE5EC5046A}" srcOrd="0" destOrd="0" presId="urn:microsoft.com/office/officeart/2005/8/layout/process5"/>
    <dgm:cxn modelId="{C71D0214-AA93-4C81-845C-1628B2ABA49B}" srcId="{F1B24B22-F61B-4C75-B184-5B9E785A74BF}" destId="{890C8587-6B33-44C7-A64A-230E71D00B28}" srcOrd="3" destOrd="0" parTransId="{6B9E9F25-B402-4729-89D6-054CA64BC143}" sibTransId="{25CC8CB7-2BC7-4854-8FC3-A1AE0965FEC1}"/>
    <dgm:cxn modelId="{F8CF5D15-18EE-4130-A9B5-EE2680D8342A}" type="presOf" srcId="{DC941582-EA94-4333-B178-AA414346C121}" destId="{0B144614-0285-43AB-82E2-422CB2FC6B65}" srcOrd="0" destOrd="0" presId="urn:microsoft.com/office/officeart/2005/8/layout/process5"/>
    <dgm:cxn modelId="{1357421C-BD6F-49A9-BDEC-14A7E7CD25F2}" type="presOf" srcId="{3E8950C2-D600-4C5B-BCE8-9F1FED6DC39C}" destId="{857535A0-B928-4C0C-A6D1-2B1ADAA0ECF2}" srcOrd="1" destOrd="0" presId="urn:microsoft.com/office/officeart/2005/8/layout/process5"/>
    <dgm:cxn modelId="{0B176846-C885-4C85-B005-025A5A0C0FD1}" type="presOf" srcId="{F1B24B22-F61B-4C75-B184-5B9E785A74BF}" destId="{F150714B-00F0-48B7-84A1-1EE918BEF929}" srcOrd="0" destOrd="0" presId="urn:microsoft.com/office/officeart/2005/8/layout/process5"/>
    <dgm:cxn modelId="{47729472-DD27-4F63-87A0-C6C5E95F2422}" type="presOf" srcId="{20764EF8-60C4-43FB-B251-E1F793EE9CCD}" destId="{27ED3086-7315-4AEF-A295-B57D23B986E8}" srcOrd="0" destOrd="0" presId="urn:microsoft.com/office/officeart/2005/8/layout/process5"/>
    <dgm:cxn modelId="{FC819D58-F34E-435A-8ACB-3B5353B80ED2}" type="presOf" srcId="{61C91963-2758-43E7-B3AA-2FD2BE15356A}" destId="{09928E90-53A8-4BA2-B1EE-09FB4D3017F0}" srcOrd="0" destOrd="0" presId="urn:microsoft.com/office/officeart/2005/8/layout/process5"/>
    <dgm:cxn modelId="{3314D089-C8CE-4836-A27E-378E45074AFB}" type="presOf" srcId="{3E8950C2-D600-4C5B-BCE8-9F1FED6DC39C}" destId="{450B6304-DAB5-4881-B4CC-5634F83CEF1D}" srcOrd="0" destOrd="0" presId="urn:microsoft.com/office/officeart/2005/8/layout/process5"/>
    <dgm:cxn modelId="{CB815F9A-5216-4DAF-84DE-023DDCB2DB78}" type="presOf" srcId="{890C8587-6B33-44C7-A64A-230E71D00B28}" destId="{F29F6F39-9F0D-4D27-8FEC-DD827C3E01C6}" srcOrd="0" destOrd="0" presId="urn:microsoft.com/office/officeart/2005/8/layout/process5"/>
    <dgm:cxn modelId="{0A8A219E-E2E7-4976-8045-F4DDA295B870}" srcId="{F1B24B22-F61B-4C75-B184-5B9E785A74BF}" destId="{DC941582-EA94-4333-B178-AA414346C121}" srcOrd="0" destOrd="0" parTransId="{D0C9C385-5A28-46A1-BA03-609A2D6289ED}" sibTransId="{CE48C4E7-2AD8-4456-991E-94BB05000190}"/>
    <dgm:cxn modelId="{2FA9AEA6-10BA-4ACC-A818-6DBBBBB2F9A4}" type="presOf" srcId="{B34E0683-27A0-402C-8D64-082FE57A691A}" destId="{18EB6A5D-D0C1-49C8-80FC-B929E0ABBB54}" srcOrd="1" destOrd="0" presId="urn:microsoft.com/office/officeart/2005/8/layout/process5"/>
    <dgm:cxn modelId="{9C4E2BA9-3B55-463B-9BB3-81EF5B9A39EE}" type="presOf" srcId="{B34E0683-27A0-402C-8D64-082FE57A691A}" destId="{C355ADC1-D8CD-40FC-967D-E9AA765BAA45}" srcOrd="0" destOrd="0" presId="urn:microsoft.com/office/officeart/2005/8/layout/process5"/>
    <dgm:cxn modelId="{8E1CEDAE-6592-4212-978A-7F0D2C4F8B66}" srcId="{F1B24B22-F61B-4C75-B184-5B9E785A74BF}" destId="{61C91963-2758-43E7-B3AA-2FD2BE15356A}" srcOrd="1" destOrd="0" parTransId="{DB44F7D3-0C24-46A1-8B9B-66AEBC4C8158}" sibTransId="{3E8950C2-D600-4C5B-BCE8-9F1FED6DC39C}"/>
    <dgm:cxn modelId="{00F15ACB-3E9A-48E4-81A7-935DCE91D795}" type="presOf" srcId="{CE48C4E7-2AD8-4456-991E-94BB05000190}" destId="{DA8B90E0-4091-43BE-BB27-A1DD918583F6}" srcOrd="1" destOrd="0" presId="urn:microsoft.com/office/officeart/2005/8/layout/process5"/>
    <dgm:cxn modelId="{7B04ECCB-C02B-4586-95DC-BC623B41B037}" srcId="{F1B24B22-F61B-4C75-B184-5B9E785A74BF}" destId="{20764EF8-60C4-43FB-B251-E1F793EE9CCD}" srcOrd="2" destOrd="0" parTransId="{0F897858-2B45-4CFC-A603-BFA30DBFF0D9}" sibTransId="{B34E0683-27A0-402C-8D64-082FE57A691A}"/>
    <dgm:cxn modelId="{DE7A75C7-8FD1-457D-AAF5-FDB92897F29A}" type="presParOf" srcId="{F150714B-00F0-48B7-84A1-1EE918BEF929}" destId="{0B144614-0285-43AB-82E2-422CB2FC6B65}" srcOrd="0" destOrd="0" presId="urn:microsoft.com/office/officeart/2005/8/layout/process5"/>
    <dgm:cxn modelId="{52311DFA-D17C-42B4-A032-F906E868B83A}" type="presParOf" srcId="{F150714B-00F0-48B7-84A1-1EE918BEF929}" destId="{959605D2-6E02-4B98-B64D-45EE5EC5046A}" srcOrd="1" destOrd="0" presId="urn:microsoft.com/office/officeart/2005/8/layout/process5"/>
    <dgm:cxn modelId="{C903B625-D0A7-4EDC-92F8-5BA3184B459D}" type="presParOf" srcId="{959605D2-6E02-4B98-B64D-45EE5EC5046A}" destId="{DA8B90E0-4091-43BE-BB27-A1DD918583F6}" srcOrd="0" destOrd="0" presId="urn:microsoft.com/office/officeart/2005/8/layout/process5"/>
    <dgm:cxn modelId="{544A73A2-F7EE-45FD-B7BF-B0820921CF51}" type="presParOf" srcId="{F150714B-00F0-48B7-84A1-1EE918BEF929}" destId="{09928E90-53A8-4BA2-B1EE-09FB4D3017F0}" srcOrd="2" destOrd="0" presId="urn:microsoft.com/office/officeart/2005/8/layout/process5"/>
    <dgm:cxn modelId="{AECB66CA-BBA1-4AAC-8FD0-5E3E0B4061D5}" type="presParOf" srcId="{F150714B-00F0-48B7-84A1-1EE918BEF929}" destId="{450B6304-DAB5-4881-B4CC-5634F83CEF1D}" srcOrd="3" destOrd="0" presId="urn:microsoft.com/office/officeart/2005/8/layout/process5"/>
    <dgm:cxn modelId="{5D29F09B-BEE6-4235-812E-A7B0D7A855E1}" type="presParOf" srcId="{450B6304-DAB5-4881-B4CC-5634F83CEF1D}" destId="{857535A0-B928-4C0C-A6D1-2B1ADAA0ECF2}" srcOrd="0" destOrd="0" presId="urn:microsoft.com/office/officeart/2005/8/layout/process5"/>
    <dgm:cxn modelId="{AF09A3FB-B91D-41F4-9545-A80D389D3EA3}" type="presParOf" srcId="{F150714B-00F0-48B7-84A1-1EE918BEF929}" destId="{27ED3086-7315-4AEF-A295-B57D23B986E8}" srcOrd="4" destOrd="0" presId="urn:microsoft.com/office/officeart/2005/8/layout/process5"/>
    <dgm:cxn modelId="{9D1AE1EE-17AD-4319-A930-490FA2E4B72B}" type="presParOf" srcId="{F150714B-00F0-48B7-84A1-1EE918BEF929}" destId="{C355ADC1-D8CD-40FC-967D-E9AA765BAA45}" srcOrd="5" destOrd="0" presId="urn:microsoft.com/office/officeart/2005/8/layout/process5"/>
    <dgm:cxn modelId="{13A3C810-1123-4095-A045-0B71C952A1D6}" type="presParOf" srcId="{C355ADC1-D8CD-40FC-967D-E9AA765BAA45}" destId="{18EB6A5D-D0C1-49C8-80FC-B929E0ABBB54}" srcOrd="0" destOrd="0" presId="urn:microsoft.com/office/officeart/2005/8/layout/process5"/>
    <dgm:cxn modelId="{DD13996E-6FEB-4F75-A4F7-98C11949B3B6}" type="presParOf" srcId="{F150714B-00F0-48B7-84A1-1EE918BEF929}" destId="{F29F6F39-9F0D-4D27-8FEC-DD827C3E01C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BA554-CC98-40CC-9DF6-475AE4F23A47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4C2D64-FB28-4A43-8BB9-CB1A35DABA65}">
      <dgm:prSet/>
      <dgm:spPr/>
      <dgm:t>
        <a:bodyPr/>
        <a:lstStyle/>
        <a:p>
          <a:r>
            <a:rPr lang="cs-CZ"/>
            <a:t>Pop-up okno pro výběr zobrazení více dat</a:t>
          </a:r>
          <a:endParaRPr lang="en-US"/>
        </a:p>
      </dgm:t>
    </dgm:pt>
    <dgm:pt modelId="{8899B883-BB6B-48E1-87DD-80A653BA499A}" type="parTrans" cxnId="{D454B28C-545F-44EA-9615-8F2613AD7753}">
      <dgm:prSet/>
      <dgm:spPr/>
      <dgm:t>
        <a:bodyPr/>
        <a:lstStyle/>
        <a:p>
          <a:endParaRPr lang="en-US"/>
        </a:p>
      </dgm:t>
    </dgm:pt>
    <dgm:pt modelId="{25D0FEE8-B0F5-4625-87AD-28B2BBAF8FE1}" type="sibTrans" cxnId="{D454B28C-545F-44EA-9615-8F2613AD7753}">
      <dgm:prSet/>
      <dgm:spPr/>
      <dgm:t>
        <a:bodyPr/>
        <a:lstStyle/>
        <a:p>
          <a:endParaRPr lang="en-US"/>
        </a:p>
      </dgm:t>
    </dgm:pt>
    <dgm:pt modelId="{43A22229-4029-4E87-A2D1-5D3B65A5A441}">
      <dgm:prSet/>
      <dgm:spPr/>
      <dgm:t>
        <a:bodyPr/>
        <a:lstStyle/>
        <a:p>
          <a:r>
            <a:rPr lang="cs-CZ"/>
            <a:t>Výběr datových sad</a:t>
          </a:r>
          <a:endParaRPr lang="en-US"/>
        </a:p>
      </dgm:t>
    </dgm:pt>
    <dgm:pt modelId="{EEC2A201-7E89-467B-8F85-2E3FE322AAF4}" type="parTrans" cxnId="{845783A7-07F7-403C-AE84-C499BA103F6C}">
      <dgm:prSet/>
      <dgm:spPr/>
      <dgm:t>
        <a:bodyPr/>
        <a:lstStyle/>
        <a:p>
          <a:endParaRPr lang="en-US"/>
        </a:p>
      </dgm:t>
    </dgm:pt>
    <dgm:pt modelId="{CC35CD2C-0F15-4B9D-B6EA-6498587F6FBB}" type="sibTrans" cxnId="{845783A7-07F7-403C-AE84-C499BA103F6C}">
      <dgm:prSet/>
      <dgm:spPr/>
      <dgm:t>
        <a:bodyPr/>
        <a:lstStyle/>
        <a:p>
          <a:endParaRPr lang="en-US"/>
        </a:p>
      </dgm:t>
    </dgm:pt>
    <dgm:pt modelId="{AAFC9188-9740-4E36-9AEF-7A87B6801915}">
      <dgm:prSet/>
      <dgm:spPr/>
      <dgm:t>
        <a:bodyPr/>
        <a:lstStyle/>
        <a:p>
          <a:r>
            <a:rPr lang="cs-CZ"/>
            <a:t>Vyhledávání konkrétních dat</a:t>
          </a:r>
          <a:endParaRPr lang="en-US"/>
        </a:p>
      </dgm:t>
    </dgm:pt>
    <dgm:pt modelId="{18FB6E5F-D367-4D3A-80AB-73DEA757AD40}" type="parTrans" cxnId="{BB398982-42EE-4E9F-BC61-6E73167A72A2}">
      <dgm:prSet/>
      <dgm:spPr/>
      <dgm:t>
        <a:bodyPr/>
        <a:lstStyle/>
        <a:p>
          <a:endParaRPr lang="en-US"/>
        </a:p>
      </dgm:t>
    </dgm:pt>
    <dgm:pt modelId="{A65564F1-3D4F-4E09-973B-DA6133B4AAF9}" type="sibTrans" cxnId="{BB398982-42EE-4E9F-BC61-6E73167A72A2}">
      <dgm:prSet/>
      <dgm:spPr/>
      <dgm:t>
        <a:bodyPr/>
        <a:lstStyle/>
        <a:p>
          <a:endParaRPr lang="en-US"/>
        </a:p>
      </dgm:t>
    </dgm:pt>
    <dgm:pt modelId="{6ED5C35B-400C-4822-A044-A68B9AF000E3}">
      <dgm:prSet/>
      <dgm:spPr/>
      <dgm:t>
        <a:bodyPr/>
        <a:lstStyle/>
        <a:p>
          <a:r>
            <a:rPr lang="cs-CZ"/>
            <a:t>Přednastavené skupiny koncových dat</a:t>
          </a:r>
          <a:endParaRPr lang="en-US"/>
        </a:p>
      </dgm:t>
    </dgm:pt>
    <dgm:pt modelId="{F3B852CB-3384-48FC-9124-A4E0DAAD6267}" type="parTrans" cxnId="{695E9BAE-1421-4542-85B0-25EA62A2B376}">
      <dgm:prSet/>
      <dgm:spPr/>
      <dgm:t>
        <a:bodyPr/>
        <a:lstStyle/>
        <a:p>
          <a:endParaRPr lang="en-US"/>
        </a:p>
      </dgm:t>
    </dgm:pt>
    <dgm:pt modelId="{F62F7E39-4EC2-43EA-89E2-A85043C89863}" type="sibTrans" cxnId="{695E9BAE-1421-4542-85B0-25EA62A2B376}">
      <dgm:prSet/>
      <dgm:spPr/>
      <dgm:t>
        <a:bodyPr/>
        <a:lstStyle/>
        <a:p>
          <a:endParaRPr lang="en-US"/>
        </a:p>
      </dgm:t>
    </dgm:pt>
    <dgm:pt modelId="{23C7D341-A1CB-4DF6-B53F-AE8EF72984BC}">
      <dgm:prSet/>
      <dgm:spPr/>
      <dgm:t>
        <a:bodyPr/>
        <a:lstStyle/>
        <a:p>
          <a:r>
            <a:rPr lang="cs-CZ"/>
            <a:t>Informace o každém bodu po kliknutí</a:t>
          </a:r>
          <a:endParaRPr lang="en-US"/>
        </a:p>
      </dgm:t>
    </dgm:pt>
    <dgm:pt modelId="{6DBBA29E-65D1-42ED-9316-AFF721421177}" type="parTrans" cxnId="{41D8A7FD-1AD5-4DC9-A2F3-190732CA9F8D}">
      <dgm:prSet/>
      <dgm:spPr/>
      <dgm:t>
        <a:bodyPr/>
        <a:lstStyle/>
        <a:p>
          <a:endParaRPr lang="en-US"/>
        </a:p>
      </dgm:t>
    </dgm:pt>
    <dgm:pt modelId="{93D2046A-E674-47C4-91CD-E9389DE92E8A}" type="sibTrans" cxnId="{41D8A7FD-1AD5-4DC9-A2F3-190732CA9F8D}">
      <dgm:prSet/>
      <dgm:spPr/>
      <dgm:t>
        <a:bodyPr/>
        <a:lstStyle/>
        <a:p>
          <a:endParaRPr lang="en-US"/>
        </a:p>
      </dgm:t>
    </dgm:pt>
    <dgm:pt modelId="{E04F405B-F265-4438-9CA7-7E69858B80A6}" type="pres">
      <dgm:prSet presAssocID="{332BA554-CC98-40CC-9DF6-475AE4F23A47}" presName="diagram" presStyleCnt="0">
        <dgm:presLayoutVars>
          <dgm:dir/>
          <dgm:resizeHandles val="exact"/>
        </dgm:presLayoutVars>
      </dgm:prSet>
      <dgm:spPr/>
    </dgm:pt>
    <dgm:pt modelId="{1A34FDF5-854A-4C41-AB75-30DCC5E08589}" type="pres">
      <dgm:prSet presAssocID="{864C2D64-FB28-4A43-8BB9-CB1A35DABA65}" presName="node" presStyleLbl="node1" presStyleIdx="0" presStyleCnt="5">
        <dgm:presLayoutVars>
          <dgm:bulletEnabled val="1"/>
        </dgm:presLayoutVars>
      </dgm:prSet>
      <dgm:spPr/>
    </dgm:pt>
    <dgm:pt modelId="{0F7DC124-1862-4F6D-A553-2D015CBBB097}" type="pres">
      <dgm:prSet presAssocID="{25D0FEE8-B0F5-4625-87AD-28B2BBAF8FE1}" presName="sibTrans" presStyleLbl="sibTrans2D1" presStyleIdx="0" presStyleCnt="4"/>
      <dgm:spPr/>
    </dgm:pt>
    <dgm:pt modelId="{99D86339-E3D6-4ADB-A8CD-532C05C8F1C5}" type="pres">
      <dgm:prSet presAssocID="{25D0FEE8-B0F5-4625-87AD-28B2BBAF8FE1}" presName="connectorText" presStyleLbl="sibTrans2D1" presStyleIdx="0" presStyleCnt="4"/>
      <dgm:spPr/>
    </dgm:pt>
    <dgm:pt modelId="{4A1B92E8-E461-4D7E-B151-B05A3B2A863D}" type="pres">
      <dgm:prSet presAssocID="{43A22229-4029-4E87-A2D1-5D3B65A5A441}" presName="node" presStyleLbl="node1" presStyleIdx="1" presStyleCnt="5">
        <dgm:presLayoutVars>
          <dgm:bulletEnabled val="1"/>
        </dgm:presLayoutVars>
      </dgm:prSet>
      <dgm:spPr/>
    </dgm:pt>
    <dgm:pt modelId="{963FF942-5C91-4F94-A8A3-AE70DEBD7F5F}" type="pres">
      <dgm:prSet presAssocID="{CC35CD2C-0F15-4B9D-B6EA-6498587F6FBB}" presName="sibTrans" presStyleLbl="sibTrans2D1" presStyleIdx="1" presStyleCnt="4"/>
      <dgm:spPr/>
    </dgm:pt>
    <dgm:pt modelId="{CE16EE00-4BB4-48CD-96D0-1B3AFF2B0929}" type="pres">
      <dgm:prSet presAssocID="{CC35CD2C-0F15-4B9D-B6EA-6498587F6FBB}" presName="connectorText" presStyleLbl="sibTrans2D1" presStyleIdx="1" presStyleCnt="4"/>
      <dgm:spPr/>
    </dgm:pt>
    <dgm:pt modelId="{FB25FDC6-57B6-4722-B16E-59A4A09C5545}" type="pres">
      <dgm:prSet presAssocID="{AAFC9188-9740-4E36-9AEF-7A87B6801915}" presName="node" presStyleLbl="node1" presStyleIdx="2" presStyleCnt="5">
        <dgm:presLayoutVars>
          <dgm:bulletEnabled val="1"/>
        </dgm:presLayoutVars>
      </dgm:prSet>
      <dgm:spPr/>
    </dgm:pt>
    <dgm:pt modelId="{86491CDD-D9EE-436D-B793-BC6F428623E6}" type="pres">
      <dgm:prSet presAssocID="{A65564F1-3D4F-4E09-973B-DA6133B4AAF9}" presName="sibTrans" presStyleLbl="sibTrans2D1" presStyleIdx="2" presStyleCnt="4"/>
      <dgm:spPr/>
    </dgm:pt>
    <dgm:pt modelId="{0FE01652-8C3A-4E75-8097-C140EF0185A2}" type="pres">
      <dgm:prSet presAssocID="{A65564F1-3D4F-4E09-973B-DA6133B4AAF9}" presName="connectorText" presStyleLbl="sibTrans2D1" presStyleIdx="2" presStyleCnt="4"/>
      <dgm:spPr/>
    </dgm:pt>
    <dgm:pt modelId="{503ED23E-343B-4B61-A8D5-3FB7522B481F}" type="pres">
      <dgm:prSet presAssocID="{6ED5C35B-400C-4822-A044-A68B9AF000E3}" presName="node" presStyleLbl="node1" presStyleIdx="3" presStyleCnt="5">
        <dgm:presLayoutVars>
          <dgm:bulletEnabled val="1"/>
        </dgm:presLayoutVars>
      </dgm:prSet>
      <dgm:spPr/>
    </dgm:pt>
    <dgm:pt modelId="{74FFDC54-3549-454F-8400-2EAB34E83973}" type="pres">
      <dgm:prSet presAssocID="{F62F7E39-4EC2-43EA-89E2-A85043C89863}" presName="sibTrans" presStyleLbl="sibTrans2D1" presStyleIdx="3" presStyleCnt="4"/>
      <dgm:spPr/>
    </dgm:pt>
    <dgm:pt modelId="{165F5D40-863A-40CA-B74F-8EA5821460CF}" type="pres">
      <dgm:prSet presAssocID="{F62F7E39-4EC2-43EA-89E2-A85043C89863}" presName="connectorText" presStyleLbl="sibTrans2D1" presStyleIdx="3" presStyleCnt="4"/>
      <dgm:spPr/>
    </dgm:pt>
    <dgm:pt modelId="{DF1D9B9E-B218-44D4-A111-4CAD21C009B2}" type="pres">
      <dgm:prSet presAssocID="{23C7D341-A1CB-4DF6-B53F-AE8EF72984BC}" presName="node" presStyleLbl="node1" presStyleIdx="4" presStyleCnt="5">
        <dgm:presLayoutVars>
          <dgm:bulletEnabled val="1"/>
        </dgm:presLayoutVars>
      </dgm:prSet>
      <dgm:spPr/>
    </dgm:pt>
  </dgm:ptLst>
  <dgm:cxnLst>
    <dgm:cxn modelId="{6C7ECD1A-BC21-4662-8390-8470A849DFD2}" type="presOf" srcId="{332BA554-CC98-40CC-9DF6-475AE4F23A47}" destId="{E04F405B-F265-4438-9CA7-7E69858B80A6}" srcOrd="0" destOrd="0" presId="urn:microsoft.com/office/officeart/2005/8/layout/process5"/>
    <dgm:cxn modelId="{C0EB5722-1E33-42BB-BDEB-7EBBB745E2C5}" type="presOf" srcId="{25D0FEE8-B0F5-4625-87AD-28B2BBAF8FE1}" destId="{0F7DC124-1862-4F6D-A553-2D015CBBB097}" srcOrd="0" destOrd="0" presId="urn:microsoft.com/office/officeart/2005/8/layout/process5"/>
    <dgm:cxn modelId="{C9DBC932-56D5-4080-A90E-7D7075F7A492}" type="presOf" srcId="{F62F7E39-4EC2-43EA-89E2-A85043C89863}" destId="{74FFDC54-3549-454F-8400-2EAB34E83973}" srcOrd="0" destOrd="0" presId="urn:microsoft.com/office/officeart/2005/8/layout/process5"/>
    <dgm:cxn modelId="{7403BF68-3C14-451F-A6F7-C319DAC5A0CC}" type="presOf" srcId="{F62F7E39-4EC2-43EA-89E2-A85043C89863}" destId="{165F5D40-863A-40CA-B74F-8EA5821460CF}" srcOrd="1" destOrd="0" presId="urn:microsoft.com/office/officeart/2005/8/layout/process5"/>
    <dgm:cxn modelId="{048C4C6F-30B7-464E-BC99-267ECD687AD1}" type="presOf" srcId="{23C7D341-A1CB-4DF6-B53F-AE8EF72984BC}" destId="{DF1D9B9E-B218-44D4-A111-4CAD21C009B2}" srcOrd="0" destOrd="0" presId="urn:microsoft.com/office/officeart/2005/8/layout/process5"/>
    <dgm:cxn modelId="{24840377-8E42-46D4-B457-01BCB6284EA1}" type="presOf" srcId="{CC35CD2C-0F15-4B9D-B6EA-6498587F6FBB}" destId="{CE16EE00-4BB4-48CD-96D0-1B3AFF2B0929}" srcOrd="1" destOrd="0" presId="urn:microsoft.com/office/officeart/2005/8/layout/process5"/>
    <dgm:cxn modelId="{29FBFD79-AEC0-4A4A-8D05-05066E41FAC9}" type="presOf" srcId="{43A22229-4029-4E87-A2D1-5D3B65A5A441}" destId="{4A1B92E8-E461-4D7E-B151-B05A3B2A863D}" srcOrd="0" destOrd="0" presId="urn:microsoft.com/office/officeart/2005/8/layout/process5"/>
    <dgm:cxn modelId="{14B8827F-D217-4556-ABE4-7F4A67D6DBEE}" type="presOf" srcId="{6ED5C35B-400C-4822-A044-A68B9AF000E3}" destId="{503ED23E-343B-4B61-A8D5-3FB7522B481F}" srcOrd="0" destOrd="0" presId="urn:microsoft.com/office/officeart/2005/8/layout/process5"/>
    <dgm:cxn modelId="{BB398982-42EE-4E9F-BC61-6E73167A72A2}" srcId="{332BA554-CC98-40CC-9DF6-475AE4F23A47}" destId="{AAFC9188-9740-4E36-9AEF-7A87B6801915}" srcOrd="2" destOrd="0" parTransId="{18FB6E5F-D367-4D3A-80AB-73DEA757AD40}" sibTransId="{A65564F1-3D4F-4E09-973B-DA6133B4AAF9}"/>
    <dgm:cxn modelId="{D454B28C-545F-44EA-9615-8F2613AD7753}" srcId="{332BA554-CC98-40CC-9DF6-475AE4F23A47}" destId="{864C2D64-FB28-4A43-8BB9-CB1A35DABA65}" srcOrd="0" destOrd="0" parTransId="{8899B883-BB6B-48E1-87DD-80A653BA499A}" sibTransId="{25D0FEE8-B0F5-4625-87AD-28B2BBAF8FE1}"/>
    <dgm:cxn modelId="{845783A7-07F7-403C-AE84-C499BA103F6C}" srcId="{332BA554-CC98-40CC-9DF6-475AE4F23A47}" destId="{43A22229-4029-4E87-A2D1-5D3B65A5A441}" srcOrd="1" destOrd="0" parTransId="{EEC2A201-7E89-467B-8F85-2E3FE322AAF4}" sibTransId="{CC35CD2C-0F15-4B9D-B6EA-6498587F6FBB}"/>
    <dgm:cxn modelId="{695E9BAE-1421-4542-85B0-25EA62A2B376}" srcId="{332BA554-CC98-40CC-9DF6-475AE4F23A47}" destId="{6ED5C35B-400C-4822-A044-A68B9AF000E3}" srcOrd="3" destOrd="0" parTransId="{F3B852CB-3384-48FC-9124-A4E0DAAD6267}" sibTransId="{F62F7E39-4EC2-43EA-89E2-A85043C89863}"/>
    <dgm:cxn modelId="{3B105DBB-8E5D-4C29-9191-8F91526B2571}" type="presOf" srcId="{25D0FEE8-B0F5-4625-87AD-28B2BBAF8FE1}" destId="{99D86339-E3D6-4ADB-A8CD-532C05C8F1C5}" srcOrd="1" destOrd="0" presId="urn:microsoft.com/office/officeart/2005/8/layout/process5"/>
    <dgm:cxn modelId="{F1AD22C6-4303-41A5-851C-3A4043009B27}" type="presOf" srcId="{CC35CD2C-0F15-4B9D-B6EA-6498587F6FBB}" destId="{963FF942-5C91-4F94-A8A3-AE70DEBD7F5F}" srcOrd="0" destOrd="0" presId="urn:microsoft.com/office/officeart/2005/8/layout/process5"/>
    <dgm:cxn modelId="{1A4317DE-74C7-473F-B2FA-57D148273649}" type="presOf" srcId="{A65564F1-3D4F-4E09-973B-DA6133B4AAF9}" destId="{0FE01652-8C3A-4E75-8097-C140EF0185A2}" srcOrd="1" destOrd="0" presId="urn:microsoft.com/office/officeart/2005/8/layout/process5"/>
    <dgm:cxn modelId="{1CE5F1EE-F5B8-4793-81DC-15EE981AD344}" type="presOf" srcId="{864C2D64-FB28-4A43-8BB9-CB1A35DABA65}" destId="{1A34FDF5-854A-4C41-AB75-30DCC5E08589}" srcOrd="0" destOrd="0" presId="urn:microsoft.com/office/officeart/2005/8/layout/process5"/>
    <dgm:cxn modelId="{EA4287F4-2C95-443B-ABE2-D08DF4310886}" type="presOf" srcId="{AAFC9188-9740-4E36-9AEF-7A87B6801915}" destId="{FB25FDC6-57B6-4722-B16E-59A4A09C5545}" srcOrd="0" destOrd="0" presId="urn:microsoft.com/office/officeart/2005/8/layout/process5"/>
    <dgm:cxn modelId="{F7C622FB-D434-413A-BA4F-1F8E1CE59634}" type="presOf" srcId="{A65564F1-3D4F-4E09-973B-DA6133B4AAF9}" destId="{86491CDD-D9EE-436D-B793-BC6F428623E6}" srcOrd="0" destOrd="0" presId="urn:microsoft.com/office/officeart/2005/8/layout/process5"/>
    <dgm:cxn modelId="{41D8A7FD-1AD5-4DC9-A2F3-190732CA9F8D}" srcId="{332BA554-CC98-40CC-9DF6-475AE4F23A47}" destId="{23C7D341-A1CB-4DF6-B53F-AE8EF72984BC}" srcOrd="4" destOrd="0" parTransId="{6DBBA29E-65D1-42ED-9316-AFF721421177}" sibTransId="{93D2046A-E674-47C4-91CD-E9389DE92E8A}"/>
    <dgm:cxn modelId="{35ACAEF7-5A92-4C5C-A67E-623A51B14BDA}" type="presParOf" srcId="{E04F405B-F265-4438-9CA7-7E69858B80A6}" destId="{1A34FDF5-854A-4C41-AB75-30DCC5E08589}" srcOrd="0" destOrd="0" presId="urn:microsoft.com/office/officeart/2005/8/layout/process5"/>
    <dgm:cxn modelId="{13C64A66-5528-4B0B-A5D7-3D7585D6C411}" type="presParOf" srcId="{E04F405B-F265-4438-9CA7-7E69858B80A6}" destId="{0F7DC124-1862-4F6D-A553-2D015CBBB097}" srcOrd="1" destOrd="0" presId="urn:microsoft.com/office/officeart/2005/8/layout/process5"/>
    <dgm:cxn modelId="{8784AA7E-08A5-4B48-BB1E-BF70546B2999}" type="presParOf" srcId="{0F7DC124-1862-4F6D-A553-2D015CBBB097}" destId="{99D86339-E3D6-4ADB-A8CD-532C05C8F1C5}" srcOrd="0" destOrd="0" presId="urn:microsoft.com/office/officeart/2005/8/layout/process5"/>
    <dgm:cxn modelId="{B79EEBD6-1E6A-4664-962F-F77544D4932C}" type="presParOf" srcId="{E04F405B-F265-4438-9CA7-7E69858B80A6}" destId="{4A1B92E8-E461-4D7E-B151-B05A3B2A863D}" srcOrd="2" destOrd="0" presId="urn:microsoft.com/office/officeart/2005/8/layout/process5"/>
    <dgm:cxn modelId="{6FDBF6B5-3EFE-4D05-9E47-81ADA2553B37}" type="presParOf" srcId="{E04F405B-F265-4438-9CA7-7E69858B80A6}" destId="{963FF942-5C91-4F94-A8A3-AE70DEBD7F5F}" srcOrd="3" destOrd="0" presId="urn:microsoft.com/office/officeart/2005/8/layout/process5"/>
    <dgm:cxn modelId="{20CD9027-F937-4B2C-88C0-5ED7F68AD7EF}" type="presParOf" srcId="{963FF942-5C91-4F94-A8A3-AE70DEBD7F5F}" destId="{CE16EE00-4BB4-48CD-96D0-1B3AFF2B0929}" srcOrd="0" destOrd="0" presId="urn:microsoft.com/office/officeart/2005/8/layout/process5"/>
    <dgm:cxn modelId="{F4235FC9-7154-4886-AC29-9A4DAC9C11D0}" type="presParOf" srcId="{E04F405B-F265-4438-9CA7-7E69858B80A6}" destId="{FB25FDC6-57B6-4722-B16E-59A4A09C5545}" srcOrd="4" destOrd="0" presId="urn:microsoft.com/office/officeart/2005/8/layout/process5"/>
    <dgm:cxn modelId="{233409C2-0C8B-42BF-A092-6918B35F8535}" type="presParOf" srcId="{E04F405B-F265-4438-9CA7-7E69858B80A6}" destId="{86491CDD-D9EE-436D-B793-BC6F428623E6}" srcOrd="5" destOrd="0" presId="urn:microsoft.com/office/officeart/2005/8/layout/process5"/>
    <dgm:cxn modelId="{BE3186CD-507E-4D5B-8F14-4A1D5CE5CF12}" type="presParOf" srcId="{86491CDD-D9EE-436D-B793-BC6F428623E6}" destId="{0FE01652-8C3A-4E75-8097-C140EF0185A2}" srcOrd="0" destOrd="0" presId="urn:microsoft.com/office/officeart/2005/8/layout/process5"/>
    <dgm:cxn modelId="{20D9D89A-E531-4D92-8DEC-5CE7A0551417}" type="presParOf" srcId="{E04F405B-F265-4438-9CA7-7E69858B80A6}" destId="{503ED23E-343B-4B61-A8D5-3FB7522B481F}" srcOrd="6" destOrd="0" presId="urn:microsoft.com/office/officeart/2005/8/layout/process5"/>
    <dgm:cxn modelId="{75AF448B-9963-4006-BF58-63140C30DBAA}" type="presParOf" srcId="{E04F405B-F265-4438-9CA7-7E69858B80A6}" destId="{74FFDC54-3549-454F-8400-2EAB34E83973}" srcOrd="7" destOrd="0" presId="urn:microsoft.com/office/officeart/2005/8/layout/process5"/>
    <dgm:cxn modelId="{5B976E36-F765-423E-879C-4723ADF8C847}" type="presParOf" srcId="{74FFDC54-3549-454F-8400-2EAB34E83973}" destId="{165F5D40-863A-40CA-B74F-8EA5821460CF}" srcOrd="0" destOrd="0" presId="urn:microsoft.com/office/officeart/2005/8/layout/process5"/>
    <dgm:cxn modelId="{F21B25DC-C2CC-4943-96F0-AF93CD0129D6}" type="presParOf" srcId="{E04F405B-F265-4438-9CA7-7E69858B80A6}" destId="{DF1D9B9E-B218-44D4-A111-4CAD21C009B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1253E-6D16-4805-8E16-268619749114}">
      <dsp:nvSpPr>
        <dsp:cNvPr id="0" name=""/>
        <dsp:cNvSpPr/>
      </dsp:nvSpPr>
      <dsp:spPr>
        <a:xfrm>
          <a:off x="1457" y="741328"/>
          <a:ext cx="1674824" cy="8374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/>
            <a:t>JSON data z API nejsou ve stejném formátu</a:t>
          </a:r>
          <a:endParaRPr lang="en-US" sz="1400" kern="1200" dirty="0"/>
        </a:p>
      </dsp:txBody>
      <dsp:txXfrm>
        <a:off x="25984" y="765855"/>
        <a:ext cx="1625770" cy="788358"/>
      </dsp:txXfrm>
    </dsp:sp>
    <dsp:sp modelId="{64220665-1539-402D-9001-AA039CC40780}">
      <dsp:nvSpPr>
        <dsp:cNvPr id="0" name=""/>
        <dsp:cNvSpPr/>
      </dsp:nvSpPr>
      <dsp:spPr>
        <a:xfrm>
          <a:off x="2094987" y="741328"/>
          <a:ext cx="1674824" cy="8374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/>
            <a:t>Chybějící uživatelsky přívětivý popis u většiny dat</a:t>
          </a:r>
          <a:endParaRPr lang="en-US" sz="1400" kern="1200"/>
        </a:p>
      </dsp:txBody>
      <dsp:txXfrm>
        <a:off x="2119514" y="765855"/>
        <a:ext cx="1625770" cy="788358"/>
      </dsp:txXfrm>
    </dsp:sp>
    <dsp:sp modelId="{923A07FB-F672-40F6-BA75-2C436400B000}">
      <dsp:nvSpPr>
        <dsp:cNvPr id="0" name=""/>
        <dsp:cNvSpPr/>
      </dsp:nvSpPr>
      <dsp:spPr>
        <a:xfrm>
          <a:off x="2262470" y="1578740"/>
          <a:ext cx="167482" cy="6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059"/>
              </a:lnTo>
              <a:lnTo>
                <a:pt x="167482" y="628059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877AD-E414-4260-8678-0423450B1EC8}">
      <dsp:nvSpPr>
        <dsp:cNvPr id="0" name=""/>
        <dsp:cNvSpPr/>
      </dsp:nvSpPr>
      <dsp:spPr>
        <a:xfrm>
          <a:off x="2429952" y="1788093"/>
          <a:ext cx="1339859" cy="837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/>
            <a:t>name x Alias (nazev x Název)</a:t>
          </a:r>
          <a:endParaRPr lang="en-US" sz="1300" kern="1200"/>
        </a:p>
      </dsp:txBody>
      <dsp:txXfrm>
        <a:off x="2454479" y="1812620"/>
        <a:ext cx="1290805" cy="788358"/>
      </dsp:txXfrm>
    </dsp:sp>
    <dsp:sp modelId="{F6578553-A940-4082-BC57-9AAF5471C2A3}">
      <dsp:nvSpPr>
        <dsp:cNvPr id="0" name=""/>
        <dsp:cNvSpPr/>
      </dsp:nvSpPr>
      <dsp:spPr>
        <a:xfrm>
          <a:off x="4188518" y="741328"/>
          <a:ext cx="1674824" cy="8374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/>
            <a:t>Rozdílné datové typy stejně pojmenovaných polí</a:t>
          </a:r>
          <a:endParaRPr lang="en-US" sz="1400" kern="1200"/>
        </a:p>
      </dsp:txBody>
      <dsp:txXfrm>
        <a:off x="4213045" y="765855"/>
        <a:ext cx="1625770" cy="788358"/>
      </dsp:txXfrm>
    </dsp:sp>
    <dsp:sp modelId="{1D029BFA-366F-442C-AB70-0009A415E24F}">
      <dsp:nvSpPr>
        <dsp:cNvPr id="0" name=""/>
        <dsp:cNvSpPr/>
      </dsp:nvSpPr>
      <dsp:spPr>
        <a:xfrm>
          <a:off x="4356000" y="1578740"/>
          <a:ext cx="167482" cy="628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059"/>
              </a:lnTo>
              <a:lnTo>
                <a:pt x="167482" y="628059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93FD0-9937-4981-BA50-5AE0BF917895}">
      <dsp:nvSpPr>
        <dsp:cNvPr id="0" name=""/>
        <dsp:cNvSpPr/>
      </dsp:nvSpPr>
      <dsp:spPr>
        <a:xfrm>
          <a:off x="4523482" y="1788093"/>
          <a:ext cx="1339859" cy="837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 dirty="0"/>
            <a:t>Kategorie(</a:t>
          </a:r>
          <a:r>
            <a:rPr lang="cs-CZ" sz="1300" kern="1200" dirty="0" err="1"/>
            <a:t>string</a:t>
          </a:r>
          <a:r>
            <a:rPr lang="cs-CZ" sz="1300" kern="1200" dirty="0"/>
            <a:t>) x Kategorie(</a:t>
          </a:r>
          <a:r>
            <a:rPr lang="cs-CZ" sz="1300" kern="1200" dirty="0" err="1"/>
            <a:t>array</a:t>
          </a:r>
          <a:r>
            <a:rPr lang="cs-CZ" sz="1300" kern="1200" dirty="0"/>
            <a:t>)	</a:t>
          </a:r>
          <a:endParaRPr lang="en-US" sz="1300" kern="1200" dirty="0"/>
        </a:p>
      </dsp:txBody>
      <dsp:txXfrm>
        <a:off x="4548009" y="1812620"/>
        <a:ext cx="1290805" cy="788358"/>
      </dsp:txXfrm>
    </dsp:sp>
    <dsp:sp modelId="{3169994D-9138-485C-9228-A85EF9727864}">
      <dsp:nvSpPr>
        <dsp:cNvPr id="0" name=""/>
        <dsp:cNvSpPr/>
      </dsp:nvSpPr>
      <dsp:spPr>
        <a:xfrm>
          <a:off x="6282048" y="741328"/>
          <a:ext cx="1674824" cy="8374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/>
            <a:t>Velmi zavádějící csv soubory</a:t>
          </a:r>
          <a:endParaRPr lang="en-US" sz="1400" kern="1200"/>
        </a:p>
      </dsp:txBody>
      <dsp:txXfrm>
        <a:off x="6306575" y="765855"/>
        <a:ext cx="1625770" cy="788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44614-0285-43AB-82E2-422CB2FC6B65}">
      <dsp:nvSpPr>
        <dsp:cNvPr id="0" name=""/>
        <dsp:cNvSpPr/>
      </dsp:nvSpPr>
      <dsp:spPr>
        <a:xfrm>
          <a:off x="1456436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Fetch dat z API</a:t>
          </a:r>
          <a:endParaRPr lang="en-US" sz="2300" kern="1200"/>
        </a:p>
      </dsp:txBody>
      <dsp:txXfrm>
        <a:off x="1493380" y="38542"/>
        <a:ext cx="2028385" cy="1187476"/>
      </dsp:txXfrm>
    </dsp:sp>
    <dsp:sp modelId="{959605D2-6E02-4B98-B64D-45EE5EC5046A}">
      <dsp:nvSpPr>
        <dsp:cNvPr id="0" name=""/>
        <dsp:cNvSpPr/>
      </dsp:nvSpPr>
      <dsp:spPr>
        <a:xfrm>
          <a:off x="3743710" y="371598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743710" y="475871"/>
        <a:ext cx="311977" cy="312817"/>
      </dsp:txXfrm>
    </dsp:sp>
    <dsp:sp modelId="{09928E90-53A8-4BA2-B1EE-09FB4D3017F0}">
      <dsp:nvSpPr>
        <dsp:cNvPr id="0" name=""/>
        <dsp:cNvSpPr/>
      </dsp:nvSpPr>
      <dsp:spPr>
        <a:xfrm>
          <a:off x="4399619" y="1598"/>
          <a:ext cx="2102273" cy="12613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Předělání popisů (pokud je to možné)</a:t>
          </a:r>
          <a:endParaRPr lang="en-US" sz="2300" kern="1200"/>
        </a:p>
      </dsp:txBody>
      <dsp:txXfrm>
        <a:off x="4436563" y="38542"/>
        <a:ext cx="2028385" cy="1187476"/>
      </dsp:txXfrm>
    </dsp:sp>
    <dsp:sp modelId="{450B6304-DAB5-4881-B4CC-5634F83CEF1D}">
      <dsp:nvSpPr>
        <dsp:cNvPr id="0" name=""/>
        <dsp:cNvSpPr/>
      </dsp:nvSpPr>
      <dsp:spPr>
        <a:xfrm rot="5400000">
          <a:off x="5227915" y="141012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5294348" y="1447962"/>
        <a:ext cx="312817" cy="311977"/>
      </dsp:txXfrm>
    </dsp:sp>
    <dsp:sp modelId="{27ED3086-7315-4AEF-A295-B57D23B986E8}">
      <dsp:nvSpPr>
        <dsp:cNvPr id="0" name=""/>
        <dsp:cNvSpPr/>
      </dsp:nvSpPr>
      <dsp:spPr>
        <a:xfrm>
          <a:off x="4399619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Zformátování JSON do array</a:t>
          </a:r>
          <a:endParaRPr lang="en-US" sz="2300" kern="1200"/>
        </a:p>
      </dsp:txBody>
      <dsp:txXfrm>
        <a:off x="4436563" y="2140815"/>
        <a:ext cx="2028385" cy="1187476"/>
      </dsp:txXfrm>
    </dsp:sp>
    <dsp:sp modelId="{C355ADC1-D8CD-40FC-967D-E9AA765BAA45}">
      <dsp:nvSpPr>
        <dsp:cNvPr id="0" name=""/>
        <dsp:cNvSpPr/>
      </dsp:nvSpPr>
      <dsp:spPr>
        <a:xfrm rot="10800000">
          <a:off x="3768937" y="2473871"/>
          <a:ext cx="445682" cy="5213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902642" y="2578144"/>
        <a:ext cx="311977" cy="312817"/>
      </dsp:txXfrm>
    </dsp:sp>
    <dsp:sp modelId="{F29F6F39-9F0D-4D27-8FEC-DD827C3E01C6}">
      <dsp:nvSpPr>
        <dsp:cNvPr id="0" name=""/>
        <dsp:cNvSpPr/>
      </dsp:nvSpPr>
      <dsp:spPr>
        <a:xfrm>
          <a:off x="1456436" y="2103871"/>
          <a:ext cx="2102273" cy="12613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Vykreslování bodů</a:t>
          </a:r>
          <a:endParaRPr lang="en-US" sz="2300" kern="1200"/>
        </a:p>
      </dsp:txBody>
      <dsp:txXfrm>
        <a:off x="1493380" y="2140815"/>
        <a:ext cx="2028385" cy="1187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4FDF5-854A-4C41-AB75-30DCC5E08589}">
      <dsp:nvSpPr>
        <dsp:cNvPr id="0" name=""/>
        <dsp:cNvSpPr/>
      </dsp:nvSpPr>
      <dsp:spPr>
        <a:xfrm>
          <a:off x="6994" y="10924"/>
          <a:ext cx="2090615" cy="12543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Pop-up okno pro výběr zobrazení více dat</a:t>
          </a:r>
          <a:endParaRPr lang="en-US" sz="1900" kern="1200"/>
        </a:p>
      </dsp:txBody>
      <dsp:txXfrm>
        <a:off x="43733" y="47663"/>
        <a:ext cx="2017137" cy="1180891"/>
      </dsp:txXfrm>
    </dsp:sp>
    <dsp:sp modelId="{0F7DC124-1862-4F6D-A553-2D015CBBB097}">
      <dsp:nvSpPr>
        <dsp:cNvPr id="0" name=""/>
        <dsp:cNvSpPr/>
      </dsp:nvSpPr>
      <dsp:spPr>
        <a:xfrm>
          <a:off x="2281584" y="378872"/>
          <a:ext cx="443210" cy="518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81584" y="482566"/>
        <a:ext cx="310247" cy="311084"/>
      </dsp:txXfrm>
    </dsp:sp>
    <dsp:sp modelId="{4A1B92E8-E461-4D7E-B151-B05A3B2A863D}">
      <dsp:nvSpPr>
        <dsp:cNvPr id="0" name=""/>
        <dsp:cNvSpPr/>
      </dsp:nvSpPr>
      <dsp:spPr>
        <a:xfrm>
          <a:off x="2933857" y="10924"/>
          <a:ext cx="2090615" cy="1254369"/>
        </a:xfrm>
        <a:prstGeom prst="roundRect">
          <a:avLst>
            <a:gd name="adj" fmla="val 10000"/>
          </a:avLst>
        </a:prstGeom>
        <a:solidFill>
          <a:schemeClr val="accent5">
            <a:hueOff val="2183923"/>
            <a:satOff val="-11410"/>
            <a:lumOff val="269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Výběr datových sad</a:t>
          </a:r>
          <a:endParaRPr lang="en-US" sz="1900" kern="1200"/>
        </a:p>
      </dsp:txBody>
      <dsp:txXfrm>
        <a:off x="2970596" y="47663"/>
        <a:ext cx="2017137" cy="1180891"/>
      </dsp:txXfrm>
    </dsp:sp>
    <dsp:sp modelId="{963FF942-5C91-4F94-A8A3-AE70DEBD7F5F}">
      <dsp:nvSpPr>
        <dsp:cNvPr id="0" name=""/>
        <dsp:cNvSpPr/>
      </dsp:nvSpPr>
      <dsp:spPr>
        <a:xfrm>
          <a:off x="5208447" y="378872"/>
          <a:ext cx="443210" cy="518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911898"/>
            <a:satOff val="-15213"/>
            <a:lumOff val="3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208447" y="482566"/>
        <a:ext cx="310247" cy="311084"/>
      </dsp:txXfrm>
    </dsp:sp>
    <dsp:sp modelId="{FB25FDC6-57B6-4722-B16E-59A4A09C5545}">
      <dsp:nvSpPr>
        <dsp:cNvPr id="0" name=""/>
        <dsp:cNvSpPr/>
      </dsp:nvSpPr>
      <dsp:spPr>
        <a:xfrm>
          <a:off x="5860719" y="10924"/>
          <a:ext cx="2090615" cy="1254369"/>
        </a:xfrm>
        <a:prstGeom prst="roundRect">
          <a:avLst>
            <a:gd name="adj" fmla="val 10000"/>
          </a:avLst>
        </a:prstGeom>
        <a:solidFill>
          <a:schemeClr val="accent5">
            <a:hueOff val="4367846"/>
            <a:satOff val="-22820"/>
            <a:lumOff val="539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Vyhledávání konkrétních dat</a:t>
          </a:r>
          <a:endParaRPr lang="en-US" sz="1900" kern="1200"/>
        </a:p>
      </dsp:txBody>
      <dsp:txXfrm>
        <a:off x="5897458" y="47663"/>
        <a:ext cx="2017137" cy="1180891"/>
      </dsp:txXfrm>
    </dsp:sp>
    <dsp:sp modelId="{86491CDD-D9EE-436D-B793-BC6F428623E6}">
      <dsp:nvSpPr>
        <dsp:cNvPr id="0" name=""/>
        <dsp:cNvSpPr/>
      </dsp:nvSpPr>
      <dsp:spPr>
        <a:xfrm rot="5400000">
          <a:off x="6684422" y="1411636"/>
          <a:ext cx="443210" cy="518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823795"/>
            <a:satOff val="-30426"/>
            <a:lumOff val="71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750486" y="1449267"/>
        <a:ext cx="311084" cy="310247"/>
      </dsp:txXfrm>
    </dsp:sp>
    <dsp:sp modelId="{503ED23E-343B-4B61-A8D5-3FB7522B481F}">
      <dsp:nvSpPr>
        <dsp:cNvPr id="0" name=""/>
        <dsp:cNvSpPr/>
      </dsp:nvSpPr>
      <dsp:spPr>
        <a:xfrm>
          <a:off x="5860719" y="2101540"/>
          <a:ext cx="2090615" cy="1254369"/>
        </a:xfrm>
        <a:prstGeom prst="roundRect">
          <a:avLst>
            <a:gd name="adj" fmla="val 10000"/>
          </a:avLst>
        </a:prstGeom>
        <a:solidFill>
          <a:schemeClr val="accent5">
            <a:hueOff val="6551770"/>
            <a:satOff val="-34229"/>
            <a:lumOff val="808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Přednastavené skupiny koncových dat</a:t>
          </a:r>
          <a:endParaRPr lang="en-US" sz="1900" kern="1200"/>
        </a:p>
      </dsp:txBody>
      <dsp:txXfrm>
        <a:off x="5897458" y="2138279"/>
        <a:ext cx="2017137" cy="1180891"/>
      </dsp:txXfrm>
    </dsp:sp>
    <dsp:sp modelId="{74FFDC54-3549-454F-8400-2EAB34E83973}">
      <dsp:nvSpPr>
        <dsp:cNvPr id="0" name=""/>
        <dsp:cNvSpPr/>
      </dsp:nvSpPr>
      <dsp:spPr>
        <a:xfrm rot="10800000">
          <a:off x="5233534" y="2469488"/>
          <a:ext cx="443210" cy="518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366497" y="2573182"/>
        <a:ext cx="310247" cy="311084"/>
      </dsp:txXfrm>
    </dsp:sp>
    <dsp:sp modelId="{DF1D9B9E-B218-44D4-A111-4CAD21C009B2}">
      <dsp:nvSpPr>
        <dsp:cNvPr id="0" name=""/>
        <dsp:cNvSpPr/>
      </dsp:nvSpPr>
      <dsp:spPr>
        <a:xfrm>
          <a:off x="2933857" y="2101540"/>
          <a:ext cx="2090615" cy="1254369"/>
        </a:xfrm>
        <a:prstGeom prst="roundRect">
          <a:avLst>
            <a:gd name="adj" fmla="val 10000"/>
          </a:avLst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Informace o každém bodu po kliknutí</a:t>
          </a:r>
          <a:endParaRPr lang="en-US" sz="1900" kern="1200"/>
        </a:p>
      </dsp:txBody>
      <dsp:txXfrm>
        <a:off x="2970596" y="2138279"/>
        <a:ext cx="2017137" cy="1180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" name="Picture 4" descr="Colourful cube glass">
            <a:extLst>
              <a:ext uri="{FF2B5EF4-FFF2-40B4-BE49-F238E27FC236}">
                <a16:creationId xmlns:a16="http://schemas.microsoft.com/office/drawing/2014/main" id="{BC037749-043E-5AAC-FB2B-41FB8E83B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252" r="-1" b="6476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599B4AD-780A-4826-E4AF-3F4DF2DF1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rmAutofit/>
          </a:bodyPr>
          <a:lstStyle/>
          <a:p>
            <a:r>
              <a:rPr lang="cs-CZ" sz="6600"/>
              <a:t>Mapa Dat KHK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848EAD-D6B9-3E53-CB3B-C8E3417C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>
            <a:normAutofit/>
          </a:bodyPr>
          <a:lstStyle/>
          <a:p>
            <a:r>
              <a:rPr lang="cs-CZ" sz="2000" dirty="0"/>
              <a:t>Vylepšení map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568AC8-1B3C-1B70-8D82-CC707C09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97B403-52E7-2E98-8EC1-A0237EB1E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Tomáš Kubišta – tým Micinky(12)</a:t>
            </a:r>
          </a:p>
        </p:txBody>
      </p:sp>
    </p:spTree>
    <p:extLst>
      <p:ext uri="{BB962C8B-B14F-4D97-AF65-F5344CB8AC3E}">
        <p14:creationId xmlns:p14="http://schemas.microsoft.com/office/powerpoint/2010/main" val="347132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57A6AE-049A-26BB-18C0-CF72F4CF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Členové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F627A8-23AB-1182-AA13-9C16BCCC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800523" cy="3997828"/>
          </a:xfrm>
        </p:spPr>
        <p:txBody>
          <a:bodyPr>
            <a:normAutofit/>
          </a:bodyPr>
          <a:lstStyle/>
          <a:p>
            <a:r>
              <a:rPr lang="cs-CZ" dirty="0"/>
              <a:t>Radim Kohout – </a:t>
            </a:r>
            <a:br>
              <a:rPr lang="cs-CZ" dirty="0"/>
            </a:br>
            <a:r>
              <a:rPr lang="cs-CZ" dirty="0"/>
              <a:t>Vedoucí, Backend</a:t>
            </a:r>
          </a:p>
          <a:p>
            <a:r>
              <a:rPr lang="cs-CZ" dirty="0"/>
              <a:t>Tomáš Kubišta – Prezentující, Backend</a:t>
            </a:r>
          </a:p>
          <a:p>
            <a:r>
              <a:rPr lang="cs-CZ" dirty="0"/>
              <a:t>Jakub Doležal – Frontend</a:t>
            </a:r>
          </a:p>
          <a:p>
            <a:r>
              <a:rPr lang="cs-CZ" dirty="0"/>
              <a:t>Jakub Kyzr - Frontend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CB67D0C-009E-12AA-F9AC-2A4170A2A4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5" r="1875" b="-5"/>
          <a:stretch/>
        </p:blipFill>
        <p:spPr>
          <a:xfrm>
            <a:off x="6577568" y="2348779"/>
            <a:ext cx="3674398" cy="33734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0CB1AC-2BD7-BC18-B57E-5D84DF16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Aplikace</a:t>
            </a:r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2B92B3F5-06EB-9784-6C50-218C6254F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1885285"/>
            <a:ext cx="9195252" cy="4487474"/>
          </a:xfrm>
        </p:spPr>
      </p:pic>
    </p:spTree>
    <p:extLst>
      <p:ext uri="{BB962C8B-B14F-4D97-AF65-F5344CB8AC3E}">
        <p14:creationId xmlns:p14="http://schemas.microsoft.com/office/powerpoint/2010/main" val="8632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13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707C41-C650-1DC6-6650-67B95FCC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Proč?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EF4B20-50A0-A919-B99A-80942F2B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67720" cy="3997828"/>
          </a:xfrm>
        </p:spPr>
        <p:txBody>
          <a:bodyPr>
            <a:normAutofit/>
          </a:bodyPr>
          <a:lstStyle/>
          <a:p>
            <a:r>
              <a:rPr lang="cs-CZ" dirty="0"/>
              <a:t>Nepřehlednost</a:t>
            </a:r>
          </a:p>
          <a:p>
            <a:r>
              <a:rPr lang="cs-CZ" dirty="0"/>
              <a:t>Kombinace podkladů</a:t>
            </a:r>
          </a:p>
          <a:p>
            <a:r>
              <a:rPr lang="cs-CZ" dirty="0"/>
              <a:t>Lepší mapa</a:t>
            </a:r>
          </a:p>
          <a:p>
            <a:r>
              <a:rPr lang="cs-CZ" dirty="0"/>
              <a:t>Překrývající se pop-</a:t>
            </a:r>
            <a:r>
              <a:rPr lang="cs-CZ" dirty="0" err="1"/>
              <a:t>upy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4874E01-0A28-A604-1340-2BE70A0FE7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22" r="-4" b="4964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0AFE2C-2ECA-CEF3-E45D-21D5B6A7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cs-CZ"/>
              <a:t>Naše poznatky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3D6F63AA-762A-B466-D4F6-335CDB067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701115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08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61253E-6D16-4805-8E16-268619749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F61253E-6D16-4805-8E16-2686197491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220665-1539-402D-9001-AA039CC40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4220665-1539-402D-9001-AA039CC40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3A07FB-F672-40F6-BA75-2C436400B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923A07FB-F672-40F6-BA75-2C436400B0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1877AD-E414-4260-8678-0423450B1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801877AD-E414-4260-8678-0423450B1E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578553-A940-4082-BC57-9AAF5471C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F6578553-A940-4082-BC57-9AAF5471C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029BFA-366F-442C-AB70-0009A415E2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1D029BFA-366F-442C-AB70-0009A415E2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E93FD0-9937-4981-BA50-5AE0BF917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4CE93FD0-9937-4981-BA50-5AE0BF9178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69994D-9138-485C-9228-A85EF9727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3169994D-9138-485C-9228-A85EF9727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5E448A1-B451-4011-8679-362663945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EC79A7F0-84F4-4573-A826-7FFE90E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05967154-B8C4-4E0F-8912-47269F440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A529AB9-1A78-4121-AE3E-2E42DA1EC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8F5C491-BE48-45D7-986E-D6B7930D8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F0EA5102-6D8C-4E4F-A08B-59F6C105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6C24F2-ED6B-3998-F4DF-FFA7558F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Použité technologie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DE2E24-E855-1D0F-1161-AC3AA97F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cs-CZ" sz="1700" dirty="0"/>
              <a:t>Backend</a:t>
            </a:r>
          </a:p>
          <a:p>
            <a:pPr lvl="1">
              <a:lnSpc>
                <a:spcPct val="110000"/>
              </a:lnSpc>
            </a:pPr>
            <a:r>
              <a:rPr lang="cs-CZ" sz="1700" dirty="0"/>
              <a:t>PHP</a:t>
            </a:r>
          </a:p>
          <a:p>
            <a:pPr>
              <a:lnSpc>
                <a:spcPct val="110000"/>
              </a:lnSpc>
            </a:pPr>
            <a:r>
              <a:rPr lang="cs-CZ" sz="1700" dirty="0"/>
              <a:t>Frontend</a:t>
            </a:r>
          </a:p>
          <a:p>
            <a:pPr lvl="1">
              <a:lnSpc>
                <a:spcPct val="110000"/>
              </a:lnSpc>
            </a:pPr>
            <a:r>
              <a:rPr lang="cs-CZ" sz="1700" dirty="0"/>
              <a:t>React Leaflet</a:t>
            </a:r>
          </a:p>
          <a:p>
            <a:pPr lvl="1">
              <a:lnSpc>
                <a:spcPct val="110000"/>
              </a:lnSpc>
            </a:pPr>
            <a:r>
              <a:rPr lang="cs-CZ" sz="1700" dirty="0"/>
              <a:t>Next.js</a:t>
            </a:r>
          </a:p>
          <a:p>
            <a:pPr lvl="1">
              <a:lnSpc>
                <a:spcPct val="110000"/>
              </a:lnSpc>
            </a:pPr>
            <a:r>
              <a:rPr lang="cs-CZ" sz="1700" dirty="0"/>
              <a:t>Fast-</a:t>
            </a:r>
            <a:r>
              <a:rPr lang="cs-CZ" sz="1700" dirty="0" err="1"/>
              <a:t>Xml</a:t>
            </a:r>
            <a:r>
              <a:rPr lang="cs-CZ" sz="1700" dirty="0"/>
              <a:t>-</a:t>
            </a:r>
            <a:r>
              <a:rPr lang="cs-CZ" sz="1700" dirty="0" err="1"/>
              <a:t>Parser</a:t>
            </a:r>
            <a:endParaRPr lang="cs-CZ" sz="1700" dirty="0"/>
          </a:p>
          <a:p>
            <a:pPr lvl="1">
              <a:lnSpc>
                <a:spcPct val="110000"/>
              </a:lnSpc>
            </a:pPr>
            <a:r>
              <a:rPr lang="cs-CZ" sz="1700" dirty="0"/>
              <a:t>TailwindCSS</a:t>
            </a:r>
          </a:p>
          <a:p>
            <a:pPr lvl="1">
              <a:lnSpc>
                <a:spcPct val="110000"/>
              </a:lnSpc>
            </a:pPr>
            <a:r>
              <a:rPr lang="cs-CZ" sz="1700" dirty="0"/>
              <a:t>DaisyUI</a:t>
            </a:r>
          </a:p>
          <a:p>
            <a:pPr lvl="1">
              <a:lnSpc>
                <a:spcPct val="110000"/>
              </a:lnSpc>
            </a:pPr>
            <a:r>
              <a:rPr lang="cs-CZ" sz="1700" dirty="0"/>
              <a:t>CSS3</a:t>
            </a:r>
          </a:p>
        </p:txBody>
      </p:sp>
      <p:pic>
        <p:nvPicPr>
          <p:cNvPr id="1032" name="Picture 8" descr="Tailwind: utility-first CSS · A blog by Stephen">
            <a:extLst>
              <a:ext uri="{FF2B5EF4-FFF2-40B4-BE49-F238E27FC236}">
                <a16:creationId xmlns:a16="http://schemas.microsoft.com/office/drawing/2014/main" id="{555852D5-C93A-E1A1-7712-AB4E6E24C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4420" y="4612680"/>
            <a:ext cx="3994617" cy="10585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6D49E6A-F5D4-C3C8-7E57-67C203296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945" y="1794707"/>
            <a:ext cx="1829746" cy="10597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76937E-C51C-31C2-ADAD-ADD49F14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1768" y="1885285"/>
            <a:ext cx="1850814" cy="9994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591C5393-DDF8-4E35-B53E-FFE8D55E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eact Leaflet | React Leaflet">
            <a:extLst>
              <a:ext uri="{FF2B5EF4-FFF2-40B4-BE49-F238E27FC236}">
                <a16:creationId xmlns:a16="http://schemas.microsoft.com/office/drawing/2014/main" id="{44B33378-82E5-FF53-6A02-9807E9EC9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68" y="3163775"/>
            <a:ext cx="4039923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5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E71EEC-956E-D9C5-8A77-C6ED95E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Co děláme v </a:t>
            </a:r>
            <a:r>
              <a:rPr lang="cs-CZ" dirty="0" err="1"/>
              <a:t>backendu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7D11189-C9EC-3A73-39C2-4EF49DDC5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784318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49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144614-0285-43AB-82E2-422CB2FC6B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B144614-0285-43AB-82E2-422CB2FC6B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9605D2-6E02-4B98-B64D-45EE5EC50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959605D2-6E02-4B98-B64D-45EE5EC504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28E90-53A8-4BA2-B1EE-09FB4D301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9928E90-53A8-4BA2-B1EE-09FB4D3017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0B6304-DAB5-4881-B4CC-5634F83CEF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450B6304-DAB5-4881-B4CC-5634F83CEF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ED3086-7315-4AEF-A295-B57D23B98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7ED3086-7315-4AEF-A295-B57D23B98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55ADC1-D8CD-40FC-967D-E9AA765BA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C355ADC1-D8CD-40FC-967D-E9AA765BA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9F6F39-9F0D-4D27-8FEC-DD827C3E01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F29F6F39-9F0D-4D27-8FEC-DD827C3E01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FCF12A-8F78-BEB6-89D6-3C124345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Co děláme na </a:t>
            </a:r>
            <a:r>
              <a:rPr lang="cs-CZ" dirty="0" err="1"/>
              <a:t>frontendu</a:t>
            </a:r>
            <a:endParaRPr lang="cs-CZ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3D73C54-8415-E62F-4019-EE0712F75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87799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88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34FDF5-854A-4C41-AB75-30DCC5E08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A34FDF5-854A-4C41-AB75-30DCC5E085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7DC124-1862-4F6D-A553-2D015CBBB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F7DC124-1862-4F6D-A553-2D015CBBB0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1B92E8-E461-4D7E-B151-B05A3B2A8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4A1B92E8-E461-4D7E-B151-B05A3B2A86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3FF942-5C91-4F94-A8A3-AE70DEBD7F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963FF942-5C91-4F94-A8A3-AE70DEBD7F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25FDC6-57B6-4722-B16E-59A4A09C5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B25FDC6-57B6-4722-B16E-59A4A09C5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491CDD-D9EE-436D-B793-BC6F42862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86491CDD-D9EE-436D-B793-BC6F42862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3ED23E-343B-4B61-A8D5-3FB7522B4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03ED23E-343B-4B61-A8D5-3FB7522B4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FDC54-3549-454F-8400-2EAB34E83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74FFDC54-3549-454F-8400-2EAB34E83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1D9B9E-B218-44D4-A111-4CAD21C009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DF1D9B9E-B218-44D4-A111-4CAD21C009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D2CD0-3B6B-4419-40EB-CCEE7F06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Co nám chybí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5729A9-01C1-B940-69EB-CD67C700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Vyhledávání</a:t>
            </a:r>
          </a:p>
          <a:p>
            <a:r>
              <a:rPr lang="cs-CZ" dirty="0"/>
              <a:t>Vykreslování křivek a </a:t>
            </a:r>
            <a:r>
              <a:rPr lang="cs-CZ" dirty="0" err="1"/>
              <a:t>poligonů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1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124</TotalTime>
  <Words>166</Words>
  <Application>Microsoft Office PowerPoint</Application>
  <PresentationFormat>Širokoúhlá obrazovka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Mapa Dat KHK</vt:lpstr>
      <vt:lpstr>Členové týmu</vt:lpstr>
      <vt:lpstr>Aplikace</vt:lpstr>
      <vt:lpstr>Proč?</vt:lpstr>
      <vt:lpstr>Naše poznatky</vt:lpstr>
      <vt:lpstr>Použité technologie</vt:lpstr>
      <vt:lpstr>Co děláme v backendu</vt:lpstr>
      <vt:lpstr>Co děláme na frontendu</vt:lpstr>
      <vt:lpstr>Co nám chybí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Dat KHK</dc:title>
  <dc:creator>Tomáš Kubišta</dc:creator>
  <cp:lastModifiedBy>Tomáš Kubišta</cp:lastModifiedBy>
  <cp:revision>2</cp:revision>
  <dcterms:created xsi:type="dcterms:W3CDTF">2022-10-13T12:25:32Z</dcterms:created>
  <dcterms:modified xsi:type="dcterms:W3CDTF">2022-10-13T14:30:31Z</dcterms:modified>
</cp:coreProperties>
</file>