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7ec8abdea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7ec8abdea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7ec8abdea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7ec8abdea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7ec8abdea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7ec8abdea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7ec8abd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7ec8abd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7ec8abde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7ec8abd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94075" y="14073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Evidence silničních prací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ESP KHK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latin typeface="Arial"/>
                <a:ea typeface="Arial"/>
                <a:cs typeface="Arial"/>
                <a:sym typeface="Arial"/>
              </a:rPr>
              <a:t>Jan Pavlovič, Vojtěch Jakl, Tomáš Moravec, František Najman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Cíle aplikace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36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 V</a:t>
            </a:r>
            <a:r>
              <a:rPr lang="cs">
                <a:latin typeface="Arial"/>
                <a:ea typeface="Arial"/>
                <a:cs typeface="Arial"/>
                <a:sym typeface="Arial"/>
              </a:rPr>
              <a:t>ytvoření</a:t>
            </a:r>
            <a:r>
              <a:rPr b="1" lang="cs">
                <a:latin typeface="Arial"/>
                <a:ea typeface="Arial"/>
                <a:cs typeface="Arial"/>
                <a:sym typeface="Arial"/>
              </a:rPr>
              <a:t> automatizovaného </a:t>
            </a:r>
            <a:r>
              <a:rPr b="1" lang="c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systému </a:t>
            </a:r>
            <a:r>
              <a:rPr lang="cs">
                <a:latin typeface="Arial"/>
                <a:ea typeface="Arial"/>
                <a:cs typeface="Arial"/>
                <a:sym typeface="Arial"/>
              </a:rPr>
              <a:t>na porovnávání dat o stavu komunikací v kraji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 Shrnutí oprav za minulé roky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 Graf shrnující rozvržení počtu oprav na jednotlivé okresy v dalších letech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 Vyhodnocování, který okres </a:t>
            </a:r>
            <a:r>
              <a:rPr b="1" lang="cs">
                <a:latin typeface="Arial"/>
                <a:ea typeface="Arial"/>
                <a:cs typeface="Arial"/>
                <a:sym typeface="Arial"/>
              </a:rPr>
              <a:t>opravil největší počet úseků</a:t>
            </a:r>
            <a:r>
              <a:rPr lang="cs">
                <a:latin typeface="Arial"/>
                <a:ea typeface="Arial"/>
                <a:cs typeface="Arial"/>
                <a:sym typeface="Arial"/>
              </a:rPr>
              <a:t> nebo </a:t>
            </a:r>
            <a:r>
              <a:rPr b="1" lang="cs">
                <a:latin typeface="Arial"/>
                <a:ea typeface="Arial"/>
                <a:cs typeface="Arial"/>
                <a:sym typeface="Arial"/>
              </a:rPr>
              <a:t>nejvíc kilometrů silnic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-Zobrazení počtu opravených úseků za poslední dobu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 se nám podařilo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536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-Získávat potřebná data pomocí </a:t>
            </a:r>
            <a:r>
              <a:rPr b="1" lang="cs"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cs">
                <a:latin typeface="Arial"/>
                <a:ea typeface="Arial"/>
                <a:cs typeface="Arial"/>
                <a:sym typeface="Arial"/>
              </a:rPr>
              <a:t> (nestahujeme data, která nevyužijeme)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-Na stránce vykreslujeme grafy s údaji o počtu </a:t>
            </a:r>
            <a:r>
              <a:rPr b="1" lang="cs">
                <a:latin typeface="Arial"/>
                <a:ea typeface="Arial"/>
                <a:cs typeface="Arial"/>
                <a:sym typeface="Arial"/>
              </a:rPr>
              <a:t>kilometrů</a:t>
            </a:r>
            <a:r>
              <a:rPr lang="cs">
                <a:latin typeface="Arial"/>
                <a:ea typeface="Arial"/>
                <a:cs typeface="Arial"/>
                <a:sym typeface="Arial"/>
              </a:rPr>
              <a:t>, které byly opraveny a o počtu</a:t>
            </a:r>
            <a:r>
              <a:rPr b="1" lang="cs">
                <a:latin typeface="Arial"/>
                <a:ea typeface="Arial"/>
                <a:cs typeface="Arial"/>
                <a:sym typeface="Arial"/>
              </a:rPr>
              <a:t> samostatných úseků</a:t>
            </a:r>
            <a:r>
              <a:rPr lang="cs">
                <a:latin typeface="Arial"/>
                <a:ea typeface="Arial"/>
                <a:cs typeface="Arial"/>
                <a:sym typeface="Arial"/>
              </a:rPr>
              <a:t>, které se opravovaly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Proces práce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536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-Vytvoření Blazor aplikace, ve které vše poběží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-Integrace API do projektu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-Napojení ChartJS.Blazor knihovny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-Vypisování informací na stránku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-Stylizace v CSS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Využití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536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-Veřejnost si může jednoduše zjistit kolik silnic každý region opravil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-Udržování přehledu o opravách silnic v regionech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536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025" y="671401"/>
            <a:ext cx="3661477" cy="18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75" y="2174853"/>
            <a:ext cx="4419601" cy="237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