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59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20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F98D4-B173-4C66-A494-3FDEDD58090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7778051-589B-4E44-A261-937653C174EE}">
      <dgm:prSet/>
      <dgm:spPr/>
      <dgm:t>
        <a:bodyPr/>
        <a:lstStyle/>
        <a:p>
          <a:r>
            <a:rPr lang="cs-CZ" dirty="0"/>
            <a:t>Projekt se snaží pomoct lidem vyhledat zajímavá místa v Královehradeckém kraji</a:t>
          </a:r>
          <a:endParaRPr lang="en-US" dirty="0"/>
        </a:p>
      </dgm:t>
    </dgm:pt>
    <dgm:pt modelId="{6369286D-3DFC-4C52-B322-3942D6ABEBF0}" type="parTrans" cxnId="{40D96CE1-6C5A-461B-8072-1CD260B71C0C}">
      <dgm:prSet/>
      <dgm:spPr/>
      <dgm:t>
        <a:bodyPr/>
        <a:lstStyle/>
        <a:p>
          <a:endParaRPr lang="en-US"/>
        </a:p>
      </dgm:t>
    </dgm:pt>
    <dgm:pt modelId="{7CF08BC6-0884-48D1-8F18-F4B210906BDC}" type="sibTrans" cxnId="{40D96CE1-6C5A-461B-8072-1CD260B71C0C}">
      <dgm:prSet/>
      <dgm:spPr/>
      <dgm:t>
        <a:bodyPr/>
        <a:lstStyle/>
        <a:p>
          <a:endParaRPr lang="en-US"/>
        </a:p>
      </dgm:t>
    </dgm:pt>
    <dgm:pt modelId="{9A1D540C-3B38-421A-88A5-B72F0CF19EC8}">
      <dgm:prSet/>
      <dgm:spPr/>
      <dgm:t>
        <a:bodyPr/>
        <a:lstStyle/>
        <a:p>
          <a:r>
            <a:rPr lang="cs-CZ" dirty="0"/>
            <a:t>Uživatel si může najít to, co ho zajímá, pomocí filtrů a kategorií</a:t>
          </a:r>
          <a:endParaRPr lang="en-US" dirty="0"/>
        </a:p>
      </dgm:t>
    </dgm:pt>
    <dgm:pt modelId="{E1C607A5-9AA0-4992-B801-73FFCB670A4A}" type="parTrans" cxnId="{0AB37BEB-6B0B-4ED8-847B-8C76E177E3D7}">
      <dgm:prSet/>
      <dgm:spPr/>
      <dgm:t>
        <a:bodyPr/>
        <a:lstStyle/>
        <a:p>
          <a:endParaRPr lang="en-US"/>
        </a:p>
      </dgm:t>
    </dgm:pt>
    <dgm:pt modelId="{9EDBDC58-9861-4513-BEC9-AB033D81DDA9}" type="sibTrans" cxnId="{0AB37BEB-6B0B-4ED8-847B-8C76E177E3D7}">
      <dgm:prSet/>
      <dgm:spPr/>
      <dgm:t>
        <a:bodyPr/>
        <a:lstStyle/>
        <a:p>
          <a:endParaRPr lang="en-US"/>
        </a:p>
      </dgm:t>
    </dgm:pt>
    <dgm:pt modelId="{72D34A02-9170-4970-9118-B455EC2DA91C}">
      <dgm:prSet/>
      <dgm:spPr/>
      <dgm:t>
        <a:bodyPr/>
        <a:lstStyle/>
        <a:p>
          <a:r>
            <a:rPr lang="cs-CZ" dirty="0"/>
            <a:t>K Open-source datům jsme si přidali naší databázi která nám umožňuje přidávat popisy jednotlivých míst</a:t>
          </a:r>
          <a:endParaRPr lang="en-US" dirty="0"/>
        </a:p>
      </dgm:t>
    </dgm:pt>
    <dgm:pt modelId="{E3C1E121-DD10-4C72-B1DD-A7FE8FB83955}" type="parTrans" cxnId="{7407A117-9592-4421-B4BA-776743AFFF45}">
      <dgm:prSet/>
      <dgm:spPr/>
      <dgm:t>
        <a:bodyPr/>
        <a:lstStyle/>
        <a:p>
          <a:endParaRPr lang="en-US"/>
        </a:p>
      </dgm:t>
    </dgm:pt>
    <dgm:pt modelId="{7B33328E-DBBD-4F87-BF8D-8F6B54D23D8E}" type="sibTrans" cxnId="{7407A117-9592-4421-B4BA-776743AFFF45}">
      <dgm:prSet/>
      <dgm:spPr/>
      <dgm:t>
        <a:bodyPr/>
        <a:lstStyle/>
        <a:p>
          <a:endParaRPr lang="en-US"/>
        </a:p>
      </dgm:t>
    </dgm:pt>
    <dgm:pt modelId="{BA17EDBB-8265-455E-B713-2E48614730C2}">
      <dgm:prSet/>
      <dgm:spPr/>
      <dgm:t>
        <a:bodyPr/>
        <a:lstStyle/>
        <a:p>
          <a:r>
            <a:rPr lang="cs-CZ" dirty="0"/>
            <a:t>Webová aplikace získává data z několika tabulek naráz a snaží se zahrnout co nejvíce kulturních míst</a:t>
          </a:r>
          <a:endParaRPr lang="en-US" dirty="0"/>
        </a:p>
      </dgm:t>
    </dgm:pt>
    <dgm:pt modelId="{F00E5757-0176-4D6F-9F6C-C6A707E331B9}" type="parTrans" cxnId="{B323F91F-F250-4A01-99DF-933CCE936929}">
      <dgm:prSet/>
      <dgm:spPr/>
      <dgm:t>
        <a:bodyPr/>
        <a:lstStyle/>
        <a:p>
          <a:endParaRPr lang="en-US"/>
        </a:p>
      </dgm:t>
    </dgm:pt>
    <dgm:pt modelId="{672D59A7-21E1-43D4-A11C-BAA61C93EABC}" type="sibTrans" cxnId="{B323F91F-F250-4A01-99DF-933CCE936929}">
      <dgm:prSet/>
      <dgm:spPr/>
      <dgm:t>
        <a:bodyPr/>
        <a:lstStyle/>
        <a:p>
          <a:endParaRPr lang="en-US"/>
        </a:p>
      </dgm:t>
    </dgm:pt>
    <dgm:pt modelId="{456DC9C6-B35B-4C5C-B029-C736FB8C94BC}" type="pres">
      <dgm:prSet presAssocID="{CB5F98D4-B173-4C66-A494-3FDEDD580902}" presName="vert0" presStyleCnt="0">
        <dgm:presLayoutVars>
          <dgm:dir/>
          <dgm:animOne val="branch"/>
          <dgm:animLvl val="lvl"/>
        </dgm:presLayoutVars>
      </dgm:prSet>
      <dgm:spPr/>
    </dgm:pt>
    <dgm:pt modelId="{BBA10DEF-2D1A-4E57-840B-516123EC2C71}" type="pres">
      <dgm:prSet presAssocID="{17778051-589B-4E44-A261-937653C174EE}" presName="thickLine" presStyleLbl="alignNode1" presStyleIdx="0" presStyleCnt="4"/>
      <dgm:spPr/>
    </dgm:pt>
    <dgm:pt modelId="{2AB631A5-8802-4287-8FA6-C5155EB759E0}" type="pres">
      <dgm:prSet presAssocID="{17778051-589B-4E44-A261-937653C174EE}" presName="horz1" presStyleCnt="0"/>
      <dgm:spPr/>
    </dgm:pt>
    <dgm:pt modelId="{70530D91-CEA5-42F5-AA92-E8E3E6A378D5}" type="pres">
      <dgm:prSet presAssocID="{17778051-589B-4E44-A261-937653C174EE}" presName="tx1" presStyleLbl="revTx" presStyleIdx="0" presStyleCnt="4"/>
      <dgm:spPr/>
    </dgm:pt>
    <dgm:pt modelId="{B8336322-2783-45ED-BFDD-56CBC1831957}" type="pres">
      <dgm:prSet presAssocID="{17778051-589B-4E44-A261-937653C174EE}" presName="vert1" presStyleCnt="0"/>
      <dgm:spPr/>
    </dgm:pt>
    <dgm:pt modelId="{E59121FA-19E2-41CE-9F60-687D50A9B945}" type="pres">
      <dgm:prSet presAssocID="{9A1D540C-3B38-421A-88A5-B72F0CF19EC8}" presName="thickLine" presStyleLbl="alignNode1" presStyleIdx="1" presStyleCnt="4"/>
      <dgm:spPr/>
    </dgm:pt>
    <dgm:pt modelId="{A992342D-ED43-43FA-8978-3CCE9DC4E0C4}" type="pres">
      <dgm:prSet presAssocID="{9A1D540C-3B38-421A-88A5-B72F0CF19EC8}" presName="horz1" presStyleCnt="0"/>
      <dgm:spPr/>
    </dgm:pt>
    <dgm:pt modelId="{C2951731-31D6-4685-9AA5-05790C2E5F05}" type="pres">
      <dgm:prSet presAssocID="{9A1D540C-3B38-421A-88A5-B72F0CF19EC8}" presName="tx1" presStyleLbl="revTx" presStyleIdx="1" presStyleCnt="4"/>
      <dgm:spPr/>
    </dgm:pt>
    <dgm:pt modelId="{19C35792-D788-44C1-9742-259D634D5E11}" type="pres">
      <dgm:prSet presAssocID="{9A1D540C-3B38-421A-88A5-B72F0CF19EC8}" presName="vert1" presStyleCnt="0"/>
      <dgm:spPr/>
    </dgm:pt>
    <dgm:pt modelId="{F4E1CDD9-0183-4EB5-B471-28FA2FC7D764}" type="pres">
      <dgm:prSet presAssocID="{72D34A02-9170-4970-9118-B455EC2DA91C}" presName="thickLine" presStyleLbl="alignNode1" presStyleIdx="2" presStyleCnt="4"/>
      <dgm:spPr/>
    </dgm:pt>
    <dgm:pt modelId="{454F7975-547A-4D4F-9672-1986A2E6BC8B}" type="pres">
      <dgm:prSet presAssocID="{72D34A02-9170-4970-9118-B455EC2DA91C}" presName="horz1" presStyleCnt="0"/>
      <dgm:spPr/>
    </dgm:pt>
    <dgm:pt modelId="{1E73EA49-77E8-4AC0-A87C-19055EEA4E80}" type="pres">
      <dgm:prSet presAssocID="{72D34A02-9170-4970-9118-B455EC2DA91C}" presName="tx1" presStyleLbl="revTx" presStyleIdx="2" presStyleCnt="4"/>
      <dgm:spPr/>
    </dgm:pt>
    <dgm:pt modelId="{C285EC0B-2E2F-48C2-9D8A-2777BB75FC3E}" type="pres">
      <dgm:prSet presAssocID="{72D34A02-9170-4970-9118-B455EC2DA91C}" presName="vert1" presStyleCnt="0"/>
      <dgm:spPr/>
    </dgm:pt>
    <dgm:pt modelId="{D287399B-B545-43AC-A178-12CE644A30FD}" type="pres">
      <dgm:prSet presAssocID="{BA17EDBB-8265-455E-B713-2E48614730C2}" presName="thickLine" presStyleLbl="alignNode1" presStyleIdx="3" presStyleCnt="4"/>
      <dgm:spPr/>
    </dgm:pt>
    <dgm:pt modelId="{2C18EAC0-FB3B-4B81-938C-1DAFA53D9CA0}" type="pres">
      <dgm:prSet presAssocID="{BA17EDBB-8265-455E-B713-2E48614730C2}" presName="horz1" presStyleCnt="0"/>
      <dgm:spPr/>
    </dgm:pt>
    <dgm:pt modelId="{6E6B1EA2-F861-4A54-94E9-FD9E6BC88140}" type="pres">
      <dgm:prSet presAssocID="{BA17EDBB-8265-455E-B713-2E48614730C2}" presName="tx1" presStyleLbl="revTx" presStyleIdx="3" presStyleCnt="4"/>
      <dgm:spPr/>
    </dgm:pt>
    <dgm:pt modelId="{BEB6814D-D518-44C9-B801-CD8302C45EEF}" type="pres">
      <dgm:prSet presAssocID="{BA17EDBB-8265-455E-B713-2E48614730C2}" presName="vert1" presStyleCnt="0"/>
      <dgm:spPr/>
    </dgm:pt>
  </dgm:ptLst>
  <dgm:cxnLst>
    <dgm:cxn modelId="{7407A117-9592-4421-B4BA-776743AFFF45}" srcId="{CB5F98D4-B173-4C66-A494-3FDEDD580902}" destId="{72D34A02-9170-4970-9118-B455EC2DA91C}" srcOrd="2" destOrd="0" parTransId="{E3C1E121-DD10-4C72-B1DD-A7FE8FB83955}" sibTransId="{7B33328E-DBBD-4F87-BF8D-8F6B54D23D8E}"/>
    <dgm:cxn modelId="{FEF6DB1E-8C00-46C0-B14D-1D028868D785}" type="presOf" srcId="{CB5F98D4-B173-4C66-A494-3FDEDD580902}" destId="{456DC9C6-B35B-4C5C-B029-C736FB8C94BC}" srcOrd="0" destOrd="0" presId="urn:microsoft.com/office/officeart/2008/layout/LinedList"/>
    <dgm:cxn modelId="{D90F921F-CC67-487B-A8AC-768EE67A2769}" type="presOf" srcId="{9A1D540C-3B38-421A-88A5-B72F0CF19EC8}" destId="{C2951731-31D6-4685-9AA5-05790C2E5F05}" srcOrd="0" destOrd="0" presId="urn:microsoft.com/office/officeart/2008/layout/LinedList"/>
    <dgm:cxn modelId="{B323F91F-F250-4A01-99DF-933CCE936929}" srcId="{CB5F98D4-B173-4C66-A494-3FDEDD580902}" destId="{BA17EDBB-8265-455E-B713-2E48614730C2}" srcOrd="3" destOrd="0" parTransId="{F00E5757-0176-4D6F-9F6C-C6A707E331B9}" sibTransId="{672D59A7-21E1-43D4-A11C-BAA61C93EABC}"/>
    <dgm:cxn modelId="{848B3540-5AC2-4DB5-B0D9-1CA1FD951372}" type="presOf" srcId="{72D34A02-9170-4970-9118-B455EC2DA91C}" destId="{1E73EA49-77E8-4AC0-A87C-19055EEA4E80}" srcOrd="0" destOrd="0" presId="urn:microsoft.com/office/officeart/2008/layout/LinedList"/>
    <dgm:cxn modelId="{C407BD6A-71E2-4BB6-9C1E-F7981FF8C4A5}" type="presOf" srcId="{BA17EDBB-8265-455E-B713-2E48614730C2}" destId="{6E6B1EA2-F861-4A54-94E9-FD9E6BC88140}" srcOrd="0" destOrd="0" presId="urn:microsoft.com/office/officeart/2008/layout/LinedList"/>
    <dgm:cxn modelId="{40D96CE1-6C5A-461B-8072-1CD260B71C0C}" srcId="{CB5F98D4-B173-4C66-A494-3FDEDD580902}" destId="{17778051-589B-4E44-A261-937653C174EE}" srcOrd="0" destOrd="0" parTransId="{6369286D-3DFC-4C52-B322-3942D6ABEBF0}" sibTransId="{7CF08BC6-0884-48D1-8F18-F4B210906BDC}"/>
    <dgm:cxn modelId="{0AB37BEB-6B0B-4ED8-847B-8C76E177E3D7}" srcId="{CB5F98D4-B173-4C66-A494-3FDEDD580902}" destId="{9A1D540C-3B38-421A-88A5-B72F0CF19EC8}" srcOrd="1" destOrd="0" parTransId="{E1C607A5-9AA0-4992-B801-73FFCB670A4A}" sibTransId="{9EDBDC58-9861-4513-BEC9-AB033D81DDA9}"/>
    <dgm:cxn modelId="{A1DB1FF3-D096-4C2F-B60E-F4BF359380D0}" type="presOf" srcId="{17778051-589B-4E44-A261-937653C174EE}" destId="{70530D91-CEA5-42F5-AA92-E8E3E6A378D5}" srcOrd="0" destOrd="0" presId="urn:microsoft.com/office/officeart/2008/layout/LinedList"/>
    <dgm:cxn modelId="{C2496D81-1065-4FC5-89D3-539E9ABBFAB8}" type="presParOf" srcId="{456DC9C6-B35B-4C5C-B029-C736FB8C94BC}" destId="{BBA10DEF-2D1A-4E57-840B-516123EC2C71}" srcOrd="0" destOrd="0" presId="urn:microsoft.com/office/officeart/2008/layout/LinedList"/>
    <dgm:cxn modelId="{5AD13D3F-0C14-41F3-8D29-BBC75AE16949}" type="presParOf" srcId="{456DC9C6-B35B-4C5C-B029-C736FB8C94BC}" destId="{2AB631A5-8802-4287-8FA6-C5155EB759E0}" srcOrd="1" destOrd="0" presId="urn:microsoft.com/office/officeart/2008/layout/LinedList"/>
    <dgm:cxn modelId="{6A682394-2645-4C95-BC28-725FD1789888}" type="presParOf" srcId="{2AB631A5-8802-4287-8FA6-C5155EB759E0}" destId="{70530D91-CEA5-42F5-AA92-E8E3E6A378D5}" srcOrd="0" destOrd="0" presId="urn:microsoft.com/office/officeart/2008/layout/LinedList"/>
    <dgm:cxn modelId="{9E88BB1E-EB5A-4087-960B-822722F6D26D}" type="presParOf" srcId="{2AB631A5-8802-4287-8FA6-C5155EB759E0}" destId="{B8336322-2783-45ED-BFDD-56CBC1831957}" srcOrd="1" destOrd="0" presId="urn:microsoft.com/office/officeart/2008/layout/LinedList"/>
    <dgm:cxn modelId="{479A9FEB-DD51-4101-AD06-914F6E8890AD}" type="presParOf" srcId="{456DC9C6-B35B-4C5C-B029-C736FB8C94BC}" destId="{E59121FA-19E2-41CE-9F60-687D50A9B945}" srcOrd="2" destOrd="0" presId="urn:microsoft.com/office/officeart/2008/layout/LinedList"/>
    <dgm:cxn modelId="{069AB2A6-BBDA-4014-A432-4F4783D1B3A7}" type="presParOf" srcId="{456DC9C6-B35B-4C5C-B029-C736FB8C94BC}" destId="{A992342D-ED43-43FA-8978-3CCE9DC4E0C4}" srcOrd="3" destOrd="0" presId="urn:microsoft.com/office/officeart/2008/layout/LinedList"/>
    <dgm:cxn modelId="{054E3CC4-ADDF-476B-99D6-37DF8C1FEEAE}" type="presParOf" srcId="{A992342D-ED43-43FA-8978-3CCE9DC4E0C4}" destId="{C2951731-31D6-4685-9AA5-05790C2E5F05}" srcOrd="0" destOrd="0" presId="urn:microsoft.com/office/officeart/2008/layout/LinedList"/>
    <dgm:cxn modelId="{78CD26D9-ACAB-4DBC-BBEC-1EA6A65D36CC}" type="presParOf" srcId="{A992342D-ED43-43FA-8978-3CCE9DC4E0C4}" destId="{19C35792-D788-44C1-9742-259D634D5E11}" srcOrd="1" destOrd="0" presId="urn:microsoft.com/office/officeart/2008/layout/LinedList"/>
    <dgm:cxn modelId="{0580F188-22E7-47DF-9223-79FE4E291A78}" type="presParOf" srcId="{456DC9C6-B35B-4C5C-B029-C736FB8C94BC}" destId="{F4E1CDD9-0183-4EB5-B471-28FA2FC7D764}" srcOrd="4" destOrd="0" presId="urn:microsoft.com/office/officeart/2008/layout/LinedList"/>
    <dgm:cxn modelId="{698289AD-10B6-45EB-B00D-726342E5AF3C}" type="presParOf" srcId="{456DC9C6-B35B-4C5C-B029-C736FB8C94BC}" destId="{454F7975-547A-4D4F-9672-1986A2E6BC8B}" srcOrd="5" destOrd="0" presId="urn:microsoft.com/office/officeart/2008/layout/LinedList"/>
    <dgm:cxn modelId="{41FE1F79-7C6C-4400-9C9A-066A99A3F75E}" type="presParOf" srcId="{454F7975-547A-4D4F-9672-1986A2E6BC8B}" destId="{1E73EA49-77E8-4AC0-A87C-19055EEA4E80}" srcOrd="0" destOrd="0" presId="urn:microsoft.com/office/officeart/2008/layout/LinedList"/>
    <dgm:cxn modelId="{A11CAAC1-6D18-4479-9521-D9AD9C78DE48}" type="presParOf" srcId="{454F7975-547A-4D4F-9672-1986A2E6BC8B}" destId="{C285EC0B-2E2F-48C2-9D8A-2777BB75FC3E}" srcOrd="1" destOrd="0" presId="urn:microsoft.com/office/officeart/2008/layout/LinedList"/>
    <dgm:cxn modelId="{3CBFF517-74F1-478F-A20C-61D0FA58D637}" type="presParOf" srcId="{456DC9C6-B35B-4C5C-B029-C736FB8C94BC}" destId="{D287399B-B545-43AC-A178-12CE644A30FD}" srcOrd="6" destOrd="0" presId="urn:microsoft.com/office/officeart/2008/layout/LinedList"/>
    <dgm:cxn modelId="{AF0E5A88-1CBF-451C-A009-7869B6016D2D}" type="presParOf" srcId="{456DC9C6-B35B-4C5C-B029-C736FB8C94BC}" destId="{2C18EAC0-FB3B-4B81-938C-1DAFA53D9CA0}" srcOrd="7" destOrd="0" presId="urn:microsoft.com/office/officeart/2008/layout/LinedList"/>
    <dgm:cxn modelId="{259204A1-4438-46C7-B4F3-350AED672BDF}" type="presParOf" srcId="{2C18EAC0-FB3B-4B81-938C-1DAFA53D9CA0}" destId="{6E6B1EA2-F861-4A54-94E9-FD9E6BC88140}" srcOrd="0" destOrd="0" presId="urn:microsoft.com/office/officeart/2008/layout/LinedList"/>
    <dgm:cxn modelId="{2E2E9C09-559D-4C53-A812-073ED17F122E}" type="presParOf" srcId="{2C18EAC0-FB3B-4B81-938C-1DAFA53D9CA0}" destId="{BEB6814D-D518-44C9-B801-CD8302C45E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5F98D4-B173-4C66-A494-3FDEDD58090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17778051-589B-4E44-A261-937653C174EE}">
      <dgm:prSet/>
      <dgm:spPr/>
      <dgm:t>
        <a:bodyPr/>
        <a:lstStyle/>
        <a:p>
          <a:r>
            <a:rPr lang="cs-CZ"/>
            <a:t>Kraj utratí čtvrt milionu korun ročně za kulturu</a:t>
          </a:r>
          <a:endParaRPr lang="en-US"/>
        </a:p>
      </dgm:t>
    </dgm:pt>
    <dgm:pt modelId="{6369286D-3DFC-4C52-B322-3942D6ABEBF0}" type="parTrans" cxnId="{40D96CE1-6C5A-461B-8072-1CD260B71C0C}">
      <dgm:prSet/>
      <dgm:spPr/>
      <dgm:t>
        <a:bodyPr/>
        <a:lstStyle/>
        <a:p>
          <a:endParaRPr lang="en-US"/>
        </a:p>
      </dgm:t>
    </dgm:pt>
    <dgm:pt modelId="{7CF08BC6-0884-48D1-8F18-F4B210906BDC}" type="sibTrans" cxnId="{40D96CE1-6C5A-461B-8072-1CD260B71C0C}">
      <dgm:prSet/>
      <dgm:spPr/>
      <dgm:t>
        <a:bodyPr/>
        <a:lstStyle/>
        <a:p>
          <a:endParaRPr lang="en-US"/>
        </a:p>
      </dgm:t>
    </dgm:pt>
    <dgm:pt modelId="{9A1D540C-3B38-421A-88A5-B72F0CF19EC8}">
      <dgm:prSet/>
      <dgm:spPr/>
      <dgm:t>
        <a:bodyPr/>
        <a:lstStyle/>
        <a:p>
          <a:r>
            <a:rPr lang="cs-CZ"/>
            <a:t>Aplikace by měla pomoci kraji zvednout povědomí o památkách na které přispívají</a:t>
          </a:r>
          <a:endParaRPr lang="en-US"/>
        </a:p>
      </dgm:t>
    </dgm:pt>
    <dgm:pt modelId="{E1C607A5-9AA0-4992-B801-73FFCB670A4A}" type="parTrans" cxnId="{0AB37BEB-6B0B-4ED8-847B-8C76E177E3D7}">
      <dgm:prSet/>
      <dgm:spPr/>
      <dgm:t>
        <a:bodyPr/>
        <a:lstStyle/>
        <a:p>
          <a:endParaRPr lang="en-US"/>
        </a:p>
      </dgm:t>
    </dgm:pt>
    <dgm:pt modelId="{9EDBDC58-9861-4513-BEC9-AB033D81DDA9}" type="sibTrans" cxnId="{0AB37BEB-6B0B-4ED8-847B-8C76E177E3D7}">
      <dgm:prSet/>
      <dgm:spPr/>
      <dgm:t>
        <a:bodyPr/>
        <a:lstStyle/>
        <a:p>
          <a:endParaRPr lang="en-US"/>
        </a:p>
      </dgm:t>
    </dgm:pt>
    <dgm:pt modelId="{72D34A02-9170-4970-9118-B455EC2DA91C}">
      <dgm:prSet/>
      <dgm:spPr/>
      <dgm:t>
        <a:bodyPr/>
        <a:lstStyle/>
        <a:p>
          <a:r>
            <a:rPr lang="cs-CZ"/>
            <a:t>Podpora turistiky v Královehradeckém kraji</a:t>
          </a:r>
          <a:endParaRPr lang="en-US"/>
        </a:p>
      </dgm:t>
    </dgm:pt>
    <dgm:pt modelId="{E3C1E121-DD10-4C72-B1DD-A7FE8FB83955}" type="parTrans" cxnId="{7407A117-9592-4421-B4BA-776743AFFF45}">
      <dgm:prSet/>
      <dgm:spPr/>
      <dgm:t>
        <a:bodyPr/>
        <a:lstStyle/>
        <a:p>
          <a:endParaRPr lang="en-US"/>
        </a:p>
      </dgm:t>
    </dgm:pt>
    <dgm:pt modelId="{7B33328E-DBBD-4F87-BF8D-8F6B54D23D8E}" type="sibTrans" cxnId="{7407A117-9592-4421-B4BA-776743AFFF45}">
      <dgm:prSet/>
      <dgm:spPr/>
      <dgm:t>
        <a:bodyPr/>
        <a:lstStyle/>
        <a:p>
          <a:endParaRPr lang="en-US"/>
        </a:p>
      </dgm:t>
    </dgm:pt>
    <dgm:pt modelId="{BA17EDBB-8265-455E-B713-2E48614730C2}">
      <dgm:prSet/>
      <dgm:spPr/>
      <dgm:t>
        <a:bodyPr/>
        <a:lstStyle/>
        <a:p>
          <a:r>
            <a:rPr lang="cs-CZ"/>
            <a:t>Ukázat lidem krásy domova a nalákat turisty z ostatních krajů</a:t>
          </a:r>
          <a:endParaRPr lang="en-US"/>
        </a:p>
      </dgm:t>
    </dgm:pt>
    <dgm:pt modelId="{F00E5757-0176-4D6F-9F6C-C6A707E331B9}" type="parTrans" cxnId="{B323F91F-F250-4A01-99DF-933CCE936929}">
      <dgm:prSet/>
      <dgm:spPr/>
      <dgm:t>
        <a:bodyPr/>
        <a:lstStyle/>
        <a:p>
          <a:endParaRPr lang="en-US"/>
        </a:p>
      </dgm:t>
    </dgm:pt>
    <dgm:pt modelId="{672D59A7-21E1-43D4-A11C-BAA61C93EABC}" type="sibTrans" cxnId="{B323F91F-F250-4A01-99DF-933CCE936929}">
      <dgm:prSet/>
      <dgm:spPr/>
      <dgm:t>
        <a:bodyPr/>
        <a:lstStyle/>
        <a:p>
          <a:endParaRPr lang="en-US"/>
        </a:p>
      </dgm:t>
    </dgm:pt>
    <dgm:pt modelId="{456DC9C6-B35B-4C5C-B029-C736FB8C94BC}" type="pres">
      <dgm:prSet presAssocID="{CB5F98D4-B173-4C66-A494-3FDEDD580902}" presName="vert0" presStyleCnt="0">
        <dgm:presLayoutVars>
          <dgm:dir/>
          <dgm:animOne val="branch"/>
          <dgm:animLvl val="lvl"/>
        </dgm:presLayoutVars>
      </dgm:prSet>
      <dgm:spPr/>
    </dgm:pt>
    <dgm:pt modelId="{BBA10DEF-2D1A-4E57-840B-516123EC2C71}" type="pres">
      <dgm:prSet presAssocID="{17778051-589B-4E44-A261-937653C174EE}" presName="thickLine" presStyleLbl="alignNode1" presStyleIdx="0" presStyleCnt="4"/>
      <dgm:spPr/>
    </dgm:pt>
    <dgm:pt modelId="{2AB631A5-8802-4287-8FA6-C5155EB759E0}" type="pres">
      <dgm:prSet presAssocID="{17778051-589B-4E44-A261-937653C174EE}" presName="horz1" presStyleCnt="0"/>
      <dgm:spPr/>
    </dgm:pt>
    <dgm:pt modelId="{70530D91-CEA5-42F5-AA92-E8E3E6A378D5}" type="pres">
      <dgm:prSet presAssocID="{17778051-589B-4E44-A261-937653C174EE}" presName="tx1" presStyleLbl="revTx" presStyleIdx="0" presStyleCnt="4"/>
      <dgm:spPr/>
    </dgm:pt>
    <dgm:pt modelId="{B8336322-2783-45ED-BFDD-56CBC1831957}" type="pres">
      <dgm:prSet presAssocID="{17778051-589B-4E44-A261-937653C174EE}" presName="vert1" presStyleCnt="0"/>
      <dgm:spPr/>
    </dgm:pt>
    <dgm:pt modelId="{E59121FA-19E2-41CE-9F60-687D50A9B945}" type="pres">
      <dgm:prSet presAssocID="{9A1D540C-3B38-421A-88A5-B72F0CF19EC8}" presName="thickLine" presStyleLbl="alignNode1" presStyleIdx="1" presStyleCnt="4"/>
      <dgm:spPr/>
    </dgm:pt>
    <dgm:pt modelId="{A992342D-ED43-43FA-8978-3CCE9DC4E0C4}" type="pres">
      <dgm:prSet presAssocID="{9A1D540C-3B38-421A-88A5-B72F0CF19EC8}" presName="horz1" presStyleCnt="0"/>
      <dgm:spPr/>
    </dgm:pt>
    <dgm:pt modelId="{C2951731-31D6-4685-9AA5-05790C2E5F05}" type="pres">
      <dgm:prSet presAssocID="{9A1D540C-3B38-421A-88A5-B72F0CF19EC8}" presName="tx1" presStyleLbl="revTx" presStyleIdx="1" presStyleCnt="4"/>
      <dgm:spPr/>
    </dgm:pt>
    <dgm:pt modelId="{19C35792-D788-44C1-9742-259D634D5E11}" type="pres">
      <dgm:prSet presAssocID="{9A1D540C-3B38-421A-88A5-B72F0CF19EC8}" presName="vert1" presStyleCnt="0"/>
      <dgm:spPr/>
    </dgm:pt>
    <dgm:pt modelId="{F4E1CDD9-0183-4EB5-B471-28FA2FC7D764}" type="pres">
      <dgm:prSet presAssocID="{72D34A02-9170-4970-9118-B455EC2DA91C}" presName="thickLine" presStyleLbl="alignNode1" presStyleIdx="2" presStyleCnt="4"/>
      <dgm:spPr/>
    </dgm:pt>
    <dgm:pt modelId="{454F7975-547A-4D4F-9672-1986A2E6BC8B}" type="pres">
      <dgm:prSet presAssocID="{72D34A02-9170-4970-9118-B455EC2DA91C}" presName="horz1" presStyleCnt="0"/>
      <dgm:spPr/>
    </dgm:pt>
    <dgm:pt modelId="{1E73EA49-77E8-4AC0-A87C-19055EEA4E80}" type="pres">
      <dgm:prSet presAssocID="{72D34A02-9170-4970-9118-B455EC2DA91C}" presName="tx1" presStyleLbl="revTx" presStyleIdx="2" presStyleCnt="4"/>
      <dgm:spPr/>
    </dgm:pt>
    <dgm:pt modelId="{C285EC0B-2E2F-48C2-9D8A-2777BB75FC3E}" type="pres">
      <dgm:prSet presAssocID="{72D34A02-9170-4970-9118-B455EC2DA91C}" presName="vert1" presStyleCnt="0"/>
      <dgm:spPr/>
    </dgm:pt>
    <dgm:pt modelId="{D287399B-B545-43AC-A178-12CE644A30FD}" type="pres">
      <dgm:prSet presAssocID="{BA17EDBB-8265-455E-B713-2E48614730C2}" presName="thickLine" presStyleLbl="alignNode1" presStyleIdx="3" presStyleCnt="4"/>
      <dgm:spPr/>
    </dgm:pt>
    <dgm:pt modelId="{2C18EAC0-FB3B-4B81-938C-1DAFA53D9CA0}" type="pres">
      <dgm:prSet presAssocID="{BA17EDBB-8265-455E-B713-2E48614730C2}" presName="horz1" presStyleCnt="0"/>
      <dgm:spPr/>
    </dgm:pt>
    <dgm:pt modelId="{6E6B1EA2-F861-4A54-94E9-FD9E6BC88140}" type="pres">
      <dgm:prSet presAssocID="{BA17EDBB-8265-455E-B713-2E48614730C2}" presName="tx1" presStyleLbl="revTx" presStyleIdx="3" presStyleCnt="4"/>
      <dgm:spPr/>
    </dgm:pt>
    <dgm:pt modelId="{BEB6814D-D518-44C9-B801-CD8302C45EEF}" type="pres">
      <dgm:prSet presAssocID="{BA17EDBB-8265-455E-B713-2E48614730C2}" presName="vert1" presStyleCnt="0"/>
      <dgm:spPr/>
    </dgm:pt>
  </dgm:ptLst>
  <dgm:cxnLst>
    <dgm:cxn modelId="{7407A117-9592-4421-B4BA-776743AFFF45}" srcId="{CB5F98D4-B173-4C66-A494-3FDEDD580902}" destId="{72D34A02-9170-4970-9118-B455EC2DA91C}" srcOrd="2" destOrd="0" parTransId="{E3C1E121-DD10-4C72-B1DD-A7FE8FB83955}" sibTransId="{7B33328E-DBBD-4F87-BF8D-8F6B54D23D8E}"/>
    <dgm:cxn modelId="{FEF6DB1E-8C00-46C0-B14D-1D028868D785}" type="presOf" srcId="{CB5F98D4-B173-4C66-A494-3FDEDD580902}" destId="{456DC9C6-B35B-4C5C-B029-C736FB8C94BC}" srcOrd="0" destOrd="0" presId="urn:microsoft.com/office/officeart/2008/layout/LinedList"/>
    <dgm:cxn modelId="{D90F921F-CC67-487B-A8AC-768EE67A2769}" type="presOf" srcId="{9A1D540C-3B38-421A-88A5-B72F0CF19EC8}" destId="{C2951731-31D6-4685-9AA5-05790C2E5F05}" srcOrd="0" destOrd="0" presId="urn:microsoft.com/office/officeart/2008/layout/LinedList"/>
    <dgm:cxn modelId="{B323F91F-F250-4A01-99DF-933CCE936929}" srcId="{CB5F98D4-B173-4C66-A494-3FDEDD580902}" destId="{BA17EDBB-8265-455E-B713-2E48614730C2}" srcOrd="3" destOrd="0" parTransId="{F00E5757-0176-4D6F-9F6C-C6A707E331B9}" sibTransId="{672D59A7-21E1-43D4-A11C-BAA61C93EABC}"/>
    <dgm:cxn modelId="{848B3540-5AC2-4DB5-B0D9-1CA1FD951372}" type="presOf" srcId="{72D34A02-9170-4970-9118-B455EC2DA91C}" destId="{1E73EA49-77E8-4AC0-A87C-19055EEA4E80}" srcOrd="0" destOrd="0" presId="urn:microsoft.com/office/officeart/2008/layout/LinedList"/>
    <dgm:cxn modelId="{C407BD6A-71E2-4BB6-9C1E-F7981FF8C4A5}" type="presOf" srcId="{BA17EDBB-8265-455E-B713-2E48614730C2}" destId="{6E6B1EA2-F861-4A54-94E9-FD9E6BC88140}" srcOrd="0" destOrd="0" presId="urn:microsoft.com/office/officeart/2008/layout/LinedList"/>
    <dgm:cxn modelId="{40D96CE1-6C5A-461B-8072-1CD260B71C0C}" srcId="{CB5F98D4-B173-4C66-A494-3FDEDD580902}" destId="{17778051-589B-4E44-A261-937653C174EE}" srcOrd="0" destOrd="0" parTransId="{6369286D-3DFC-4C52-B322-3942D6ABEBF0}" sibTransId="{7CF08BC6-0884-48D1-8F18-F4B210906BDC}"/>
    <dgm:cxn modelId="{0AB37BEB-6B0B-4ED8-847B-8C76E177E3D7}" srcId="{CB5F98D4-B173-4C66-A494-3FDEDD580902}" destId="{9A1D540C-3B38-421A-88A5-B72F0CF19EC8}" srcOrd="1" destOrd="0" parTransId="{E1C607A5-9AA0-4992-B801-73FFCB670A4A}" sibTransId="{9EDBDC58-9861-4513-BEC9-AB033D81DDA9}"/>
    <dgm:cxn modelId="{A1DB1FF3-D096-4C2F-B60E-F4BF359380D0}" type="presOf" srcId="{17778051-589B-4E44-A261-937653C174EE}" destId="{70530D91-CEA5-42F5-AA92-E8E3E6A378D5}" srcOrd="0" destOrd="0" presId="urn:microsoft.com/office/officeart/2008/layout/LinedList"/>
    <dgm:cxn modelId="{C2496D81-1065-4FC5-89D3-539E9ABBFAB8}" type="presParOf" srcId="{456DC9C6-B35B-4C5C-B029-C736FB8C94BC}" destId="{BBA10DEF-2D1A-4E57-840B-516123EC2C71}" srcOrd="0" destOrd="0" presId="urn:microsoft.com/office/officeart/2008/layout/LinedList"/>
    <dgm:cxn modelId="{5AD13D3F-0C14-41F3-8D29-BBC75AE16949}" type="presParOf" srcId="{456DC9C6-B35B-4C5C-B029-C736FB8C94BC}" destId="{2AB631A5-8802-4287-8FA6-C5155EB759E0}" srcOrd="1" destOrd="0" presId="urn:microsoft.com/office/officeart/2008/layout/LinedList"/>
    <dgm:cxn modelId="{6A682394-2645-4C95-BC28-725FD1789888}" type="presParOf" srcId="{2AB631A5-8802-4287-8FA6-C5155EB759E0}" destId="{70530D91-CEA5-42F5-AA92-E8E3E6A378D5}" srcOrd="0" destOrd="0" presId="urn:microsoft.com/office/officeart/2008/layout/LinedList"/>
    <dgm:cxn modelId="{9E88BB1E-EB5A-4087-960B-822722F6D26D}" type="presParOf" srcId="{2AB631A5-8802-4287-8FA6-C5155EB759E0}" destId="{B8336322-2783-45ED-BFDD-56CBC1831957}" srcOrd="1" destOrd="0" presId="urn:microsoft.com/office/officeart/2008/layout/LinedList"/>
    <dgm:cxn modelId="{479A9FEB-DD51-4101-AD06-914F6E8890AD}" type="presParOf" srcId="{456DC9C6-B35B-4C5C-B029-C736FB8C94BC}" destId="{E59121FA-19E2-41CE-9F60-687D50A9B945}" srcOrd="2" destOrd="0" presId="urn:microsoft.com/office/officeart/2008/layout/LinedList"/>
    <dgm:cxn modelId="{069AB2A6-BBDA-4014-A432-4F4783D1B3A7}" type="presParOf" srcId="{456DC9C6-B35B-4C5C-B029-C736FB8C94BC}" destId="{A992342D-ED43-43FA-8978-3CCE9DC4E0C4}" srcOrd="3" destOrd="0" presId="urn:microsoft.com/office/officeart/2008/layout/LinedList"/>
    <dgm:cxn modelId="{054E3CC4-ADDF-476B-99D6-37DF8C1FEEAE}" type="presParOf" srcId="{A992342D-ED43-43FA-8978-3CCE9DC4E0C4}" destId="{C2951731-31D6-4685-9AA5-05790C2E5F05}" srcOrd="0" destOrd="0" presId="urn:microsoft.com/office/officeart/2008/layout/LinedList"/>
    <dgm:cxn modelId="{78CD26D9-ACAB-4DBC-BBEC-1EA6A65D36CC}" type="presParOf" srcId="{A992342D-ED43-43FA-8978-3CCE9DC4E0C4}" destId="{19C35792-D788-44C1-9742-259D634D5E11}" srcOrd="1" destOrd="0" presId="urn:microsoft.com/office/officeart/2008/layout/LinedList"/>
    <dgm:cxn modelId="{0580F188-22E7-47DF-9223-79FE4E291A78}" type="presParOf" srcId="{456DC9C6-B35B-4C5C-B029-C736FB8C94BC}" destId="{F4E1CDD9-0183-4EB5-B471-28FA2FC7D764}" srcOrd="4" destOrd="0" presId="urn:microsoft.com/office/officeart/2008/layout/LinedList"/>
    <dgm:cxn modelId="{698289AD-10B6-45EB-B00D-726342E5AF3C}" type="presParOf" srcId="{456DC9C6-B35B-4C5C-B029-C736FB8C94BC}" destId="{454F7975-547A-4D4F-9672-1986A2E6BC8B}" srcOrd="5" destOrd="0" presId="urn:microsoft.com/office/officeart/2008/layout/LinedList"/>
    <dgm:cxn modelId="{41FE1F79-7C6C-4400-9C9A-066A99A3F75E}" type="presParOf" srcId="{454F7975-547A-4D4F-9672-1986A2E6BC8B}" destId="{1E73EA49-77E8-4AC0-A87C-19055EEA4E80}" srcOrd="0" destOrd="0" presId="urn:microsoft.com/office/officeart/2008/layout/LinedList"/>
    <dgm:cxn modelId="{A11CAAC1-6D18-4479-9521-D9AD9C78DE48}" type="presParOf" srcId="{454F7975-547A-4D4F-9672-1986A2E6BC8B}" destId="{C285EC0B-2E2F-48C2-9D8A-2777BB75FC3E}" srcOrd="1" destOrd="0" presId="urn:microsoft.com/office/officeart/2008/layout/LinedList"/>
    <dgm:cxn modelId="{3CBFF517-74F1-478F-A20C-61D0FA58D637}" type="presParOf" srcId="{456DC9C6-B35B-4C5C-B029-C736FB8C94BC}" destId="{D287399B-B545-43AC-A178-12CE644A30FD}" srcOrd="6" destOrd="0" presId="urn:microsoft.com/office/officeart/2008/layout/LinedList"/>
    <dgm:cxn modelId="{AF0E5A88-1CBF-451C-A009-7869B6016D2D}" type="presParOf" srcId="{456DC9C6-B35B-4C5C-B029-C736FB8C94BC}" destId="{2C18EAC0-FB3B-4B81-938C-1DAFA53D9CA0}" srcOrd="7" destOrd="0" presId="urn:microsoft.com/office/officeart/2008/layout/LinedList"/>
    <dgm:cxn modelId="{259204A1-4438-46C7-B4F3-350AED672BDF}" type="presParOf" srcId="{2C18EAC0-FB3B-4B81-938C-1DAFA53D9CA0}" destId="{6E6B1EA2-F861-4A54-94E9-FD9E6BC88140}" srcOrd="0" destOrd="0" presId="urn:microsoft.com/office/officeart/2008/layout/LinedList"/>
    <dgm:cxn modelId="{2E2E9C09-559D-4C53-A812-073ED17F122E}" type="presParOf" srcId="{2C18EAC0-FB3B-4B81-938C-1DAFA53D9CA0}" destId="{BEB6814D-D518-44C9-B801-CD8302C45E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10DEF-2D1A-4E57-840B-516123EC2C71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30D91-CEA5-42F5-AA92-E8E3E6A378D5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Projekt se snaží pomoct lidem vyhledat zajímavá místa v Královehradeckém kraji</a:t>
          </a:r>
          <a:endParaRPr lang="en-US" sz="2700" kern="1200" dirty="0"/>
        </a:p>
      </dsp:txBody>
      <dsp:txXfrm>
        <a:off x="0" y="0"/>
        <a:ext cx="6900512" cy="1384035"/>
      </dsp:txXfrm>
    </dsp:sp>
    <dsp:sp modelId="{E59121FA-19E2-41CE-9F60-687D50A9B94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51731-31D6-4685-9AA5-05790C2E5F05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Uživatel si může najít to, co ho zajímá, pomocí filtrů a kategorií</a:t>
          </a:r>
          <a:endParaRPr lang="en-US" sz="2700" kern="1200" dirty="0"/>
        </a:p>
      </dsp:txBody>
      <dsp:txXfrm>
        <a:off x="0" y="1384035"/>
        <a:ext cx="6900512" cy="1384035"/>
      </dsp:txXfrm>
    </dsp:sp>
    <dsp:sp modelId="{F4E1CDD9-0183-4EB5-B471-28FA2FC7D76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3EA49-77E8-4AC0-A87C-19055EEA4E80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K Open-source datům jsme si přidali naší databázi která nám umožňuje přidávat popisy jednotlivých míst</a:t>
          </a:r>
          <a:endParaRPr lang="en-US" sz="2700" kern="1200" dirty="0"/>
        </a:p>
      </dsp:txBody>
      <dsp:txXfrm>
        <a:off x="0" y="2768070"/>
        <a:ext cx="6900512" cy="1384035"/>
      </dsp:txXfrm>
    </dsp:sp>
    <dsp:sp modelId="{D287399B-B545-43AC-A178-12CE644A30FD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B1EA2-F861-4A54-94E9-FD9E6BC8814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/>
            <a:t>Webová aplikace získává data z několika tabulek naráz a snaží se zahrnout co nejvíce kulturních míst</a:t>
          </a:r>
          <a:endParaRPr lang="en-US" sz="2700" kern="1200" dirty="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10DEF-2D1A-4E57-840B-516123EC2C71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30D91-CEA5-42F5-AA92-E8E3E6A378D5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/>
            <a:t>Kraj utratí čtvrt milionu korun ročně za kulturu</a:t>
          </a:r>
          <a:endParaRPr lang="en-US" sz="3000" kern="1200"/>
        </a:p>
      </dsp:txBody>
      <dsp:txXfrm>
        <a:off x="0" y="0"/>
        <a:ext cx="6900512" cy="1384035"/>
      </dsp:txXfrm>
    </dsp:sp>
    <dsp:sp modelId="{E59121FA-19E2-41CE-9F60-687D50A9B94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51731-31D6-4685-9AA5-05790C2E5F05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/>
            <a:t>Aplikace by měla pomoci kraji zvednout povědomí o památkách na které přispívají</a:t>
          </a:r>
          <a:endParaRPr lang="en-US" sz="3000" kern="1200"/>
        </a:p>
      </dsp:txBody>
      <dsp:txXfrm>
        <a:off x="0" y="1384035"/>
        <a:ext cx="6900512" cy="1384035"/>
      </dsp:txXfrm>
    </dsp:sp>
    <dsp:sp modelId="{F4E1CDD9-0183-4EB5-B471-28FA2FC7D76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3EA49-77E8-4AC0-A87C-19055EEA4E80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/>
            <a:t>Podpora turistiky v Královehradeckém kraji</a:t>
          </a:r>
          <a:endParaRPr lang="en-US" sz="3000" kern="1200"/>
        </a:p>
      </dsp:txBody>
      <dsp:txXfrm>
        <a:off x="0" y="2768070"/>
        <a:ext cx="6900512" cy="1384035"/>
      </dsp:txXfrm>
    </dsp:sp>
    <dsp:sp modelId="{D287399B-B545-43AC-A178-12CE644A30FD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B1EA2-F861-4A54-94E9-FD9E6BC8814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/>
            <a:t>Ukázat lidem krásy domova a nalákat turisty z ostatních krajů</a:t>
          </a:r>
          <a:endParaRPr lang="en-US" sz="30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CA58-5DFB-4510-9CC7-BBD3C4E9B4AA}" type="datetimeFigureOut">
              <a:rPr lang="cs-CZ" smtClean="0"/>
              <a:t>14.10.2022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FAF1E-193A-49F6-B81C-F257178730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986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FAF1E-193A-49F6-B81C-F25717873036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872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Jako databázi jsme použili </a:t>
            </a:r>
            <a:r>
              <a:rPr lang="cs-CZ" dirty="0" err="1"/>
              <a:t>SQLite</a:t>
            </a:r>
            <a:r>
              <a:rPr lang="cs-CZ" dirty="0"/>
              <a:t> kterou jsme napojili na databázi </a:t>
            </a:r>
            <a:r>
              <a:rPr lang="cs-CZ" dirty="0" err="1"/>
              <a:t>DataKHK</a:t>
            </a:r>
            <a:r>
              <a:rPr lang="cs-CZ" dirty="0"/>
              <a:t> a tím si doplnili data, které jsme potřebovali.</a:t>
            </a:r>
          </a:p>
          <a:p>
            <a:r>
              <a:rPr lang="cs-CZ" dirty="0"/>
              <a:t>Dále jsme použili Next.JS který nám umožnil z databáze data získat a zobrazit je uživateli.  Na </a:t>
            </a:r>
            <a:r>
              <a:rPr lang="cs-CZ" dirty="0" err="1"/>
              <a:t>Rust</a:t>
            </a:r>
            <a:r>
              <a:rPr lang="cs-CZ" dirty="0"/>
              <a:t> </a:t>
            </a:r>
            <a:r>
              <a:rPr lang="cs-CZ" dirty="0" err="1"/>
              <a:t>backend</a:t>
            </a:r>
            <a:r>
              <a:rPr lang="cs-CZ" dirty="0"/>
              <a:t> jsme bohužel neměli dost času.</a:t>
            </a:r>
          </a:p>
          <a:p>
            <a:r>
              <a:rPr lang="cs-CZ" dirty="0"/>
              <a:t>Abychom měli místa podle čeho hodnotit, rozhodli jsme se použít Google </a:t>
            </a:r>
            <a:r>
              <a:rPr lang="cs-CZ" dirty="0" err="1"/>
              <a:t>places</a:t>
            </a:r>
            <a:r>
              <a:rPr lang="cs-CZ" dirty="0"/>
              <a:t> API z kterého jsme získali obrázky místa, komentáře a počet hvězd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FAF1E-193A-49F6-B81C-F2571787303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44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Mluvit o turistice v kraji</a:t>
            </a:r>
          </a:p>
          <a:p>
            <a:r>
              <a:rPr lang="cs-CZ" dirty="0"/>
              <a:t>Mluvit o tom, kolik se dává peněz na kulturu a že jí tímto projektem chceme pomoci aby lidé objevovali místa kolem sebe</a:t>
            </a:r>
          </a:p>
          <a:p>
            <a:r>
              <a:rPr lang="cs-CZ" dirty="0"/>
              <a:t>Ukázat lidem že i královehradecký kraj je krásný a že stoji za to ho prozkoumat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FAF1E-193A-49F6-B81C-F2571787303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9860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Zatímco je aplikace z technické stránky v podstatě kompletní. Může se ještě doplnit funkce tras a zobrazení místa na mapě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Také je třeba doplnit články a popisky jednotlivých míst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FAF1E-193A-49F6-B81C-F2571787303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06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Jsme na web hrdí a věříme, že by si díky naší stránce mohl někdo najít místo které by chtěl navštívit, já sám bych se rád podíval na</a:t>
            </a:r>
          </a:p>
          <a:p>
            <a:r>
              <a:rPr lang="cs-CZ" dirty="0"/>
              <a:t> několik z nich. Které jsem objevil při hledání vhodných obrázků do webové aplikace.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FAF1E-193A-49F6-B81C-F2571787303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737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1906FD-1B48-2400-6D66-778DA401A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1F5EADA-6E68-CE47-DEF8-272D7D7B8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21C3306-D3BD-B4C6-C11C-E56A29C2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6981-C837-4621-BA50-CBF218BC1CF2}" type="datetimeFigureOut">
              <a:rPr lang="cs-CZ" smtClean="0"/>
              <a:t>14.10.2022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F3A946C-5092-B653-86BF-AF77775D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9EABD8-F017-09C5-F84E-F965FA44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30F-1CDE-4E31-BAF9-5AEAC47FDA5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351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91E05-253A-8B2C-DFC2-DA377889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FB44D47-0F9B-5989-8FC3-B43AC4AEC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117B3F-F13C-961B-3B1E-6D9388B8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6981-C837-4621-BA50-CBF218BC1CF2}" type="datetimeFigureOut">
              <a:rPr lang="cs-CZ" smtClean="0"/>
              <a:t>14.10.2022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7F22DD9-806B-1677-EA17-10CE1780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6ACED9-1EE5-F271-90D8-59CDC79A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30F-1CDE-4E31-BAF9-5AEAC47FDA5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142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7491888-03BD-8EF1-BDBF-973C5A412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1AF2D50-83C2-5689-74C8-DFDC08E0B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627F85-6C55-050D-D6F5-823D7E22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6981-C837-4621-BA50-CBF218BC1CF2}" type="datetimeFigureOut">
              <a:rPr lang="cs-CZ" smtClean="0"/>
              <a:t>14.10.2022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A5B375-ECF6-5437-55B2-526CDAE4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5845F8A-517B-CFF8-6837-862BBB89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30F-1CDE-4E31-BAF9-5AEAC47FDA5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84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6B3735-E561-66C3-0E3B-EEB62348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B045D2-769F-CAEF-FDE2-4468D481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AA7B1-7233-0BF3-0CB3-56290745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6981-C837-4621-BA50-CBF218BC1CF2}" type="datetimeFigureOut">
              <a:rPr lang="cs-CZ" smtClean="0"/>
              <a:t>14.10.2022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C71E109-9E81-4C02-C007-DE02F495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11EED13-3F05-04E0-E663-E8D104CD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30F-1CDE-4E31-BAF9-5AEAC47FDA5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642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4EAD42-9385-D38C-9C99-A8C3032F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676AC83-F26C-670F-3A2A-2DAC02F96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7A1FFC-DE60-5D1B-3FE2-0DE04935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6981-C837-4621-BA50-CBF218BC1CF2}" type="datetimeFigureOut">
              <a:rPr lang="cs-CZ" smtClean="0"/>
              <a:t>14.10.2022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D2D859-7D7E-559A-7144-EE50ECBD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24F933-0B73-5A11-4390-C13E8716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30F-1CDE-4E31-BAF9-5AEAC47FDA5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046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D11C23-D3B6-9B19-B921-467BD107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30B432-1A4D-AB19-0250-E1E7889A8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849386E-C8EA-847C-4A88-EB0431A8B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1C7CB3C-4DB7-F8DF-57A1-60AC88D5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6981-C837-4621-BA50-CBF218BC1CF2}" type="datetimeFigureOut">
              <a:rPr lang="cs-CZ" smtClean="0"/>
              <a:t>14.10.2022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F0F990D-8DA0-EB29-5E3D-B93A942B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B63F5B0-8B6D-B173-978D-EE3D84EA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30F-1CDE-4E31-BAF9-5AEAC47FDA5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584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66A38C-770D-EA91-5B41-116521A9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7800B4F-2CAC-E8E0-6AD3-874B9D3DE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2923AF2-2ECF-9620-0FA7-07B69FC51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0F2F1F5-0C95-8980-7054-FE35C67FA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9178A50-CB58-07B2-26DA-740F05DF0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2A2B1D0-7CCE-65DF-242D-85B18094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6981-C837-4621-BA50-CBF218BC1CF2}" type="datetimeFigureOut">
              <a:rPr lang="cs-CZ" smtClean="0"/>
              <a:t>14.10.2022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727A7E9-10A4-5E90-623A-D384DD18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7CE57C2-FB2A-1631-F5C2-1F014A9C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30F-1CDE-4E31-BAF9-5AEAC47FDA5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584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792904-0A93-D2CE-8660-EB487569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7CA0BBD-A113-028A-AC84-40D72BD7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6981-C837-4621-BA50-CBF218BC1CF2}" type="datetimeFigureOut">
              <a:rPr lang="cs-CZ" smtClean="0"/>
              <a:t>14.10.2022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7A8E78F-E6CE-8DAB-C0A6-841469A4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847B392-60B5-B6E6-0F1F-82EC9CA1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30F-1CDE-4E31-BAF9-5AEAC47FDA5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5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9C4B147-61E9-52FB-2409-1045D6A1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6981-C837-4621-BA50-CBF218BC1CF2}" type="datetimeFigureOut">
              <a:rPr lang="cs-CZ" smtClean="0"/>
              <a:t>14.10.2022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6C9FC85-A4FA-36C1-E5D9-6A37EFC9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F42CD48-3F68-903E-0FC5-CCEC3BE1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30F-1CDE-4E31-BAF9-5AEAC47FDA5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338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7D083C-4165-FD5F-886D-086EAC3F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6FE795-58D2-D30D-824A-32F933509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CA12A5-7491-3AFA-758D-C3FCA2BA1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7A6B56F-3D35-7C96-9C8D-AB8FD05D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6981-C837-4621-BA50-CBF218BC1CF2}" type="datetimeFigureOut">
              <a:rPr lang="cs-CZ" smtClean="0"/>
              <a:t>14.10.2022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C5A43A-3A31-99C0-2A09-47CA27BF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5AF634D-A210-0FB8-C915-C11429C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30F-1CDE-4E31-BAF9-5AEAC47FDA5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34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3BA4F2-61F0-6AF9-A56E-8E89ACFB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BC4FF15-D0C6-F92E-9D8C-ACFB41EE5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55AD76-C974-4372-1916-B02115E31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543735A-79DA-3D40-E2BF-99F74B89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6981-C837-4621-BA50-CBF218BC1CF2}" type="datetimeFigureOut">
              <a:rPr lang="cs-CZ" smtClean="0"/>
              <a:t>14.10.2022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C0B8D65-A8EC-71B0-410A-EB96C317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FFA73B5-B011-D327-379E-BFC58832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30F-1CDE-4E31-BAF9-5AEAC47FDA5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935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E99E121-DFB4-B00D-E6BA-D324746A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3DCA978-E787-4054-4AC5-11FA63920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5C1DBB-9BB0-9C8F-4CD8-FBB975F9D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6981-C837-4621-BA50-CBF218BC1CF2}" type="datetimeFigureOut">
              <a:rPr lang="cs-CZ" smtClean="0"/>
              <a:t>14.10.2022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549D8D5-3DE0-57AC-7BDD-521B85983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335B71-B7A5-5AED-BA5F-2CE1FA16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230F-1CDE-4E31-BAF9-5AEAC47FDA5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55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Zámek se zahradou">
            <a:extLst>
              <a:ext uri="{FF2B5EF4-FFF2-40B4-BE49-F238E27FC236}">
                <a16:creationId xmlns:a16="http://schemas.microsoft.com/office/drawing/2014/main" id="{E4808167-AED5-416F-C23F-35E9768F7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833DE4E-0720-7968-B5C2-40DEF90C5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cs-CZ" sz="6600" b="1" dirty="0">
                <a:solidFill>
                  <a:srgbClr val="FFFFFF"/>
                </a:solidFill>
                <a:latin typeface="Mukta" panose="020B0000000000000000" pitchFamily="34" charset="0"/>
                <a:cs typeface="Mukta" panose="020B0000000000000000" pitchFamily="34" charset="0"/>
              </a:rPr>
              <a:t>KRÁLOVEHRADECKÝ VÝLETNÍK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610E906-8367-DFCC-2E0B-9EBEAFE62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cs-CZ">
                <a:solidFill>
                  <a:srgbClr val="FFFFFF"/>
                </a:solidFill>
              </a:rPr>
              <a:t>Jan Kirchner</a:t>
            </a:r>
          </a:p>
          <a:p>
            <a:r>
              <a:rPr lang="cs-CZ">
                <a:solidFill>
                  <a:srgbClr val="FFFFFF"/>
                </a:solidFill>
              </a:rPr>
              <a:t>Aleš Pejcha</a:t>
            </a:r>
          </a:p>
          <a:p>
            <a:r>
              <a:rPr lang="cs-CZ">
                <a:solidFill>
                  <a:srgbClr val="FFFFFF"/>
                </a:solidFill>
              </a:rPr>
              <a:t>Ondřej Lukeš</a:t>
            </a:r>
            <a:endParaRPr lang="cs-CZ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44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F336F0A-2820-3E88-7CCC-C5C1C8E3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cs-CZ" sz="5400" dirty="0"/>
              <a:t>Jak projekt funguje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14E8158C-7DAB-1417-DA8D-9028F59BB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37064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662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4B14EA9-247F-291B-E4F0-7C924631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/>
              <a:t>Technologie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E1C382-CDC5-89FB-452A-3D09FAB4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cs-CZ" sz="2200" dirty="0" err="1"/>
              <a:t>SQLite</a:t>
            </a:r>
            <a:endParaRPr lang="cs-CZ" sz="2200" dirty="0"/>
          </a:p>
          <a:p>
            <a:r>
              <a:rPr lang="cs-CZ" sz="2200" dirty="0"/>
              <a:t>Next.JS</a:t>
            </a:r>
            <a:r>
              <a:rPr lang="en-US" sz="2200" dirty="0"/>
              <a:t> </a:t>
            </a:r>
            <a:r>
              <a:rPr lang="cs-CZ" sz="2200" dirty="0"/>
              <a:t>(TS)</a:t>
            </a:r>
          </a:p>
          <a:p>
            <a:r>
              <a:rPr lang="cs-CZ" sz="2200" dirty="0"/>
              <a:t>Google </a:t>
            </a:r>
            <a:r>
              <a:rPr lang="cs-CZ" sz="2200" dirty="0" err="1"/>
              <a:t>places</a:t>
            </a:r>
            <a:r>
              <a:rPr lang="cs-CZ" sz="2200" dirty="0"/>
              <a:t> API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103C32A-DABA-5CCE-C531-4250117B40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422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F336F0A-2820-3E88-7CCC-C5C1C8E3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cs-CZ" sz="5400"/>
              <a:t>Cíl projektu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14E8158C-7DAB-1417-DA8D-9028F59BB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56587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889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790FC3E-CD58-D776-7906-24FCC1A0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000"/>
              <a:t>Funkčnost aplikace a plány do budoucna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E1F474-6113-B259-BDD6-F7C31467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cs-CZ" sz="2200" dirty="0"/>
              <a:t>Aplikace z technické stránky skoro kompletní</a:t>
            </a:r>
          </a:p>
          <a:p>
            <a:r>
              <a:rPr lang="cs-CZ" sz="2200" dirty="0"/>
              <a:t>Potřeba dopsat popisky a recenze k místům</a:t>
            </a:r>
          </a:p>
          <a:p>
            <a:r>
              <a:rPr lang="cs-CZ" sz="2200" dirty="0"/>
              <a:t>Další funkcí by pak mohl být blog který by čtenářům prozradil jak si například správně zabalit nebo kam jít s rodinou</a:t>
            </a:r>
          </a:p>
        </p:txBody>
      </p:sp>
    </p:spTree>
    <p:extLst>
      <p:ext uri="{BB962C8B-B14F-4D97-AF65-F5344CB8AC3E}">
        <p14:creationId xmlns:p14="http://schemas.microsoft.com/office/powerpoint/2010/main" val="141027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5FEE8BC-6484-CE05-4D45-55466B4B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cs-CZ" sz="5400"/>
              <a:t>Závěr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F79293-02E4-938C-B4DD-BCB4D6FE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cs-CZ" sz="2200" dirty="0"/>
              <a:t>Úspěšně jsme použili hned několik open-source databází a pokusili se k open source přispět zveřejněním našich API</a:t>
            </a:r>
          </a:p>
          <a:p>
            <a:r>
              <a:rPr lang="cs-CZ" sz="2200" dirty="0"/>
              <a:t>Uživatel se v aplikaci může pohybovat a najít si to, co hledá</a:t>
            </a:r>
          </a:p>
          <a:p>
            <a:r>
              <a:rPr lang="cs-CZ" sz="2200" dirty="0"/>
              <a:t>Jsme na web hrdí a věříme, že by si díky naší stránce mohl někdo najít místo které by chtěl navštívit</a:t>
            </a:r>
          </a:p>
        </p:txBody>
      </p:sp>
    </p:spTree>
    <p:extLst>
      <p:ext uri="{BB962C8B-B14F-4D97-AF65-F5344CB8AC3E}">
        <p14:creationId xmlns:p14="http://schemas.microsoft.com/office/powerpoint/2010/main" val="26360622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403</Words>
  <Application>Microsoft Office PowerPoint</Application>
  <PresentationFormat>Širokoúhlá obrazovka</PresentationFormat>
  <Paragraphs>41</Paragraphs>
  <Slides>6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Mukta</vt:lpstr>
      <vt:lpstr>Motiv Office</vt:lpstr>
      <vt:lpstr>KRÁLOVEHRADECKÝ VÝLETNÍK</vt:lpstr>
      <vt:lpstr>Jak projekt funguje</vt:lpstr>
      <vt:lpstr>Technologie</vt:lpstr>
      <vt:lpstr>Cíl projektu</vt:lpstr>
      <vt:lpstr>Funkčnost aplikace a plány do budoucna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KRÁLOVÉHRADECKÝ VÝLETNÍK</dc:title>
  <dc:creator>Jan Kirchner</dc:creator>
  <cp:lastModifiedBy>Jan Kirchner</cp:lastModifiedBy>
  <cp:revision>4</cp:revision>
  <dcterms:created xsi:type="dcterms:W3CDTF">2022-10-13T11:49:28Z</dcterms:created>
  <dcterms:modified xsi:type="dcterms:W3CDTF">2022-10-14T19:48:49Z</dcterms:modified>
</cp:coreProperties>
</file>