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F564C-2867-479C-8315-84CB669FD645}" v="337" dt="2023-10-19T15:21:29.319"/>
    <p1510:client id="{D81DFDB8-684E-8A28-12BD-F924DB30C0D2}" v="120" dt="2023-10-19T15:42:2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Červinka" userId="S::c21cervinka@oakostelec.cz::ca81a16e-94e4-4456-8ece-c6641187392f" providerId="AD" clId="Web-{062F564C-2867-479C-8315-84CB669FD645}"/>
    <pc:docChg chg="addSld modSld addMainMaster delMainMaster">
      <pc:chgData name="Jakub Červinka" userId="S::c21cervinka@oakostelec.cz::ca81a16e-94e4-4456-8ece-c6641187392f" providerId="AD" clId="Web-{062F564C-2867-479C-8315-84CB669FD645}" dt="2023-10-19T15:21:29.319" v="327"/>
      <pc:docMkLst>
        <pc:docMk/>
      </pc:docMkLst>
      <pc:sldChg chg="addSp delSp modSp mod modTransition setBg modClrScheme chgLayout">
        <pc:chgData name="Jakub Červinka" userId="S::c21cervinka@oakostelec.cz::ca81a16e-94e4-4456-8ece-c6641187392f" providerId="AD" clId="Web-{062F564C-2867-479C-8315-84CB669FD645}" dt="2023-10-19T15:21:29.319" v="327"/>
        <pc:sldMkLst>
          <pc:docMk/>
          <pc:sldMk cId="3799523001" sldId="256"/>
        </pc:sldMkLst>
        <pc:spChg chg="mod ord">
          <ac:chgData name="Jakub Červinka" userId="S::c21cervinka@oakostelec.cz::ca81a16e-94e4-4456-8ece-c6641187392f" providerId="AD" clId="Web-{062F564C-2867-479C-8315-84CB669FD645}" dt="2023-10-19T15:19:08.644" v="313" actId="1076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Jakub Červinka" userId="S::c21cervinka@oakostelec.cz::ca81a16e-94e4-4456-8ece-c6641187392f" providerId="AD" clId="Web-{062F564C-2867-479C-8315-84CB669FD645}" dt="2023-10-19T14:55:48.856" v="113"/>
          <ac:spMkLst>
            <pc:docMk/>
            <pc:sldMk cId="3799523001" sldId="256"/>
            <ac:spMk id="3" creationId="{00000000-0000-0000-0000-000000000000}"/>
          </ac:spMkLst>
        </pc:spChg>
        <pc:spChg chg="add mod">
          <ac:chgData name="Jakub Červinka" userId="S::c21cervinka@oakostelec.cz::ca81a16e-94e4-4456-8ece-c6641187392f" providerId="AD" clId="Web-{062F564C-2867-479C-8315-84CB669FD645}" dt="2023-10-19T14:56:28.060" v="123" actId="20577"/>
          <ac:spMkLst>
            <pc:docMk/>
            <pc:sldMk cId="3799523001" sldId="256"/>
            <ac:spMk id="5" creationId="{4DFE5601-DA3A-CFE1-BA94-50F124C40AD2}"/>
          </ac:spMkLst>
        </pc:spChg>
        <pc:spChg chg="add mod">
          <ac:chgData name="Jakub Červinka" userId="S::c21cervinka@oakostelec.cz::ca81a16e-94e4-4456-8ece-c6641187392f" providerId="AD" clId="Web-{062F564C-2867-479C-8315-84CB669FD645}" dt="2023-10-19T15:21:29.319" v="327"/>
          <ac:spMkLst>
            <pc:docMk/>
            <pc:sldMk cId="3799523001" sldId="256"/>
            <ac:spMk id="6" creationId="{93E405F2-A346-3B53-8DE1-9675EFA57316}"/>
          </ac:spMkLst>
        </pc:spChg>
        <pc:spChg chg="add mod">
          <ac:chgData name="Jakub Červinka" userId="S::c21cervinka@oakostelec.cz::ca81a16e-94e4-4456-8ece-c6641187392f" providerId="AD" clId="Web-{062F564C-2867-479C-8315-84CB669FD645}" dt="2023-10-19T15:18:24.345" v="304"/>
          <ac:spMkLst>
            <pc:docMk/>
            <pc:sldMk cId="3799523001" sldId="256"/>
            <ac:spMk id="7" creationId="{5FB761C2-B8C5-491F-FC0A-79DE0794612E}"/>
          </ac:spMkLst>
        </pc:spChg>
        <pc:spChg chg="add del">
          <ac:chgData name="Jakub Červinka" userId="S::c21cervinka@oakostelec.cz::ca81a16e-94e4-4456-8ece-c6641187392f" providerId="AD" clId="Web-{062F564C-2867-479C-8315-84CB669FD645}" dt="2023-10-19T14:55:48.856" v="113"/>
          <ac:spMkLst>
            <pc:docMk/>
            <pc:sldMk cId="3799523001" sldId="256"/>
            <ac:spMk id="9" creationId="{33E93247-6229-44AB-A550-739E971E690B}"/>
          </ac:spMkLst>
        </pc:spChg>
        <pc:spChg chg="add del">
          <ac:chgData name="Jakub Červinka" userId="S::c21cervinka@oakostelec.cz::ca81a16e-94e4-4456-8ece-c6641187392f" providerId="AD" clId="Web-{062F564C-2867-479C-8315-84CB669FD645}" dt="2023-10-19T14:55:48.856" v="113"/>
          <ac:spMkLst>
            <pc:docMk/>
            <pc:sldMk cId="3799523001" sldId="256"/>
            <ac:spMk id="11" creationId="{A5D67320-FCFD-4931-AAF7-C6C853329C7F}"/>
          </ac:spMkLst>
        </pc:spChg>
        <pc:spChg chg="add mod">
          <ac:chgData name="Jakub Červinka" userId="S::c21cervinka@oakostelec.cz::ca81a16e-94e4-4456-8ece-c6641187392f" providerId="AD" clId="Web-{062F564C-2867-479C-8315-84CB669FD645}" dt="2023-10-19T15:20:51.271" v="326" actId="1076"/>
          <ac:spMkLst>
            <pc:docMk/>
            <pc:sldMk cId="3799523001" sldId="256"/>
            <ac:spMk id="12" creationId="{EB09275D-92DC-E642-627A-BCEA943000E4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4:55:48.856" v="113"/>
          <ac:spMkLst>
            <pc:docMk/>
            <pc:sldMk cId="3799523001" sldId="256"/>
            <ac:spMk id="18" creationId="{8B646C36-EEEC-4D52-8E8E-206F4CD8A3DA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4:55:48.856" v="113"/>
          <ac:spMkLst>
            <pc:docMk/>
            <pc:sldMk cId="3799523001" sldId="256"/>
            <ac:spMk id="24" creationId="{8258443E-B333-44F4-8D49-1EAB1C1A4613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4:55:48.856" v="113"/>
          <ac:spMkLst>
            <pc:docMk/>
            <pc:sldMk cId="3799523001" sldId="256"/>
            <ac:spMk id="33" creationId="{4FB204DF-284E-45F6-A017-79A4DF57BCCB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4:55:48.856" v="113"/>
          <ac:spMkLst>
            <pc:docMk/>
            <pc:sldMk cId="3799523001" sldId="256"/>
            <ac:spMk id="35" creationId="{EB8560A9-B281-46EB-A304-1E4A5A00D6A9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4:55:48.856" v="113"/>
          <ac:spMkLst>
            <pc:docMk/>
            <pc:sldMk cId="3799523001" sldId="256"/>
            <ac:spMk id="37" creationId="{4D1A5E71-B6B6-486A-8CDC-C7ABD9B903F6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4:55:48.856" v="113"/>
          <ac:spMkLst>
            <pc:docMk/>
            <pc:sldMk cId="3799523001" sldId="256"/>
            <ac:spMk id="39" creationId="{667882DD-56E8-460E-99D5-86E71982D5AB}"/>
          </ac:spMkLst>
        </pc:spChg>
        <pc:grpChg chg="add mod">
          <ac:chgData name="Jakub Červinka" userId="S::c21cervinka@oakostelec.cz::ca81a16e-94e4-4456-8ece-c6641187392f" providerId="AD" clId="Web-{062F564C-2867-479C-8315-84CB669FD645}" dt="2023-10-19T15:19:13.112" v="314" actId="1076"/>
          <ac:grpSpMkLst>
            <pc:docMk/>
            <pc:sldMk cId="3799523001" sldId="256"/>
            <ac:grpSpMk id="8" creationId="{49550413-5EE4-5E9B-5B7C-589CDEE81BFB}"/>
          </ac:grpSpMkLst>
        </pc:grpChg>
        <pc:grpChg chg="add">
          <ac:chgData name="Jakub Červinka" userId="S::c21cervinka@oakostelec.cz::ca81a16e-94e4-4456-8ece-c6641187392f" providerId="AD" clId="Web-{062F564C-2867-479C-8315-84CB669FD645}" dt="2023-10-19T14:55:48.856" v="113"/>
          <ac:grpSpMkLst>
            <pc:docMk/>
            <pc:sldMk cId="3799523001" sldId="256"/>
            <ac:grpSpMk id="20" creationId="{B2EBBF56-923D-48A7-9F8F-86E33CFA3EF9}"/>
          </ac:grpSpMkLst>
        </pc:grpChg>
        <pc:grpChg chg="add">
          <ac:chgData name="Jakub Červinka" userId="S::c21cervinka@oakostelec.cz::ca81a16e-94e4-4456-8ece-c6641187392f" providerId="AD" clId="Web-{062F564C-2867-479C-8315-84CB669FD645}" dt="2023-10-19T14:55:48.856" v="113"/>
          <ac:grpSpMkLst>
            <pc:docMk/>
            <pc:sldMk cId="3799523001" sldId="256"/>
            <ac:grpSpMk id="26" creationId="{FB9739EB-7F66-433D-841F-AB3CD18700B7}"/>
          </ac:grpSpMkLst>
        </pc:grpChg>
        <pc:picChg chg="add mod">
          <ac:chgData name="Jakub Červinka" userId="S::c21cervinka@oakostelec.cz::ca81a16e-94e4-4456-8ece-c6641187392f" providerId="AD" clId="Web-{062F564C-2867-479C-8315-84CB669FD645}" dt="2023-10-19T14:55:48.856" v="113"/>
          <ac:picMkLst>
            <pc:docMk/>
            <pc:sldMk cId="3799523001" sldId="256"/>
            <ac:picMk id="4" creationId="{EA3DDAEF-6466-A9D1-C792-9CD61B856260}"/>
          </ac:picMkLst>
        </pc:picChg>
        <pc:picChg chg="add mod">
          <ac:chgData name="Jakub Červinka" userId="S::c21cervinka@oakostelec.cz::ca81a16e-94e4-4456-8ece-c6641187392f" providerId="AD" clId="Web-{062F564C-2867-479C-8315-84CB669FD645}" dt="2023-10-19T15:20:04.239" v="318" actId="1076"/>
          <ac:picMkLst>
            <pc:docMk/>
            <pc:sldMk cId="3799523001" sldId="256"/>
            <ac:picMk id="10" creationId="{FA205AE0-0C21-43EF-D887-B932C552026D}"/>
          </ac:picMkLst>
        </pc:picChg>
        <pc:cxnChg chg="add del">
          <ac:chgData name="Jakub Červinka" userId="S::c21cervinka@oakostelec.cz::ca81a16e-94e4-4456-8ece-c6641187392f" providerId="AD" clId="Web-{062F564C-2867-479C-8315-84CB669FD645}" dt="2023-10-19T14:55:48.856" v="113"/>
          <ac:cxnSpMkLst>
            <pc:docMk/>
            <pc:sldMk cId="3799523001" sldId="256"/>
            <ac:cxnSpMk id="13" creationId="{EE2E603F-4A95-4FE8-BB06-211DFD75DBEF}"/>
          </ac:cxnSpMkLst>
        </pc:cxnChg>
      </pc:sldChg>
      <pc:sldChg chg="addSp delSp modSp new mod modTransition setBg">
        <pc:chgData name="Jakub Červinka" userId="S::c21cervinka@oakostelec.cz::ca81a16e-94e4-4456-8ece-c6641187392f" providerId="AD" clId="Web-{062F564C-2867-479C-8315-84CB669FD645}" dt="2023-10-19T15:16:37.124" v="291"/>
        <pc:sldMkLst>
          <pc:docMk/>
          <pc:sldMk cId="2660423474" sldId="257"/>
        </pc:sldMkLst>
        <pc:spChg chg="mod">
          <ac:chgData name="Jakub Červinka" userId="S::c21cervinka@oakostelec.cz::ca81a16e-94e4-4456-8ece-c6641187392f" providerId="AD" clId="Web-{062F564C-2867-479C-8315-84CB669FD645}" dt="2023-10-19T15:04:04.838" v="165" actId="1076"/>
          <ac:spMkLst>
            <pc:docMk/>
            <pc:sldMk cId="2660423474" sldId="257"/>
            <ac:spMk id="2" creationId="{32AE9761-7CBF-D73E-0082-69616B58221F}"/>
          </ac:spMkLst>
        </pc:spChg>
        <pc:spChg chg="mod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3" creationId="{86D45436-FB4D-D6DB-C030-B4C44BD997C3}"/>
          </ac:spMkLst>
        </pc:spChg>
        <pc:spChg chg="add del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8" creationId="{5A0118C5-4F8D-4CF4-BADD-53FEACC6C42A}"/>
          </ac:spMkLst>
        </pc:spChg>
        <pc:spChg chg="add del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10" creationId="{F98F79A4-A6C7-4101-B1E9-27E05CB7CFA0}"/>
          </ac:spMkLst>
        </pc:spChg>
        <pc:spChg chg="add del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12" creationId="{31CE7A08-2184-4B99-ABC0-B40CD1D3F281}"/>
          </ac:spMkLst>
        </pc:spChg>
        <pc:spChg chg="add del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14" creationId="{79AFCB35-9C04-4524-A0B1-57FF6865D013}"/>
          </ac:spMkLst>
        </pc:spChg>
        <pc:spChg chg="add del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16" creationId="{D11AD2AD-0BA0-4DD3-8EEA-84686A0E718C}"/>
          </ac:spMkLst>
        </pc:spChg>
        <pc:spChg chg="add del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18" creationId="{9E5C5460-229E-46C8-A712-CC317985420F}"/>
          </ac:spMkLst>
        </pc:spChg>
        <pc:spChg chg="add del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20" creationId="{2552FC29-9118-466F-940E-80C84EFDF07B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32" creationId="{5A0118C5-4F8D-4CF4-BADD-53FEACC6C42A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34" creationId="{4E0A5C5C-2A95-428E-9F6A-0D29EBD57C9F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36" creationId="{1056F38F-7C4E-461D-8709-7D0024AE1F79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38" creationId="{C7278469-3C3C-49CE-AEEE-E176A4900B78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44" creationId="{4C6598AB-1C17-4D54-951C-A082D94ACB7A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46" creationId="{C83B66D7-137D-4AC1-B172-53D60F08BEB5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48" creationId="{F6B92503-6984-4D15-8B98-8718709B785D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03:57.119" v="164"/>
          <ac:spMkLst>
            <pc:docMk/>
            <pc:sldMk cId="2660423474" sldId="257"/>
            <ac:spMk id="50" creationId="{08DDF938-524E-4C18-A47D-C00627832366}"/>
          </ac:spMkLst>
        </pc:spChg>
        <pc:grpChg chg="add del">
          <ac:chgData name="Jakub Červinka" userId="S::c21cervinka@oakostelec.cz::ca81a16e-94e4-4456-8ece-c6641187392f" providerId="AD" clId="Web-{062F564C-2867-479C-8315-84CB669FD645}" dt="2023-10-19T15:03:57.119" v="164"/>
          <ac:grpSpMkLst>
            <pc:docMk/>
            <pc:sldMk cId="2660423474" sldId="257"/>
            <ac:grpSpMk id="22" creationId="{0C156BF8-7FF7-440F-BE2B-417DFFE8BFA5}"/>
          </ac:grpSpMkLst>
        </pc:grpChg>
        <pc:grpChg chg="add">
          <ac:chgData name="Jakub Červinka" userId="S::c21cervinka@oakostelec.cz::ca81a16e-94e4-4456-8ece-c6641187392f" providerId="AD" clId="Web-{062F564C-2867-479C-8315-84CB669FD645}" dt="2023-10-19T15:03:57.119" v="164"/>
          <ac:grpSpMkLst>
            <pc:docMk/>
            <pc:sldMk cId="2660423474" sldId="257"/>
            <ac:grpSpMk id="40" creationId="{93DC754C-7E09-422D-A8BB-AF632E90DFA2}"/>
          </ac:grpSpMkLst>
        </pc:grpChg>
        <pc:grpChg chg="add">
          <ac:chgData name="Jakub Červinka" userId="S::c21cervinka@oakostelec.cz::ca81a16e-94e4-4456-8ece-c6641187392f" providerId="AD" clId="Web-{062F564C-2867-479C-8315-84CB669FD645}" dt="2023-10-19T15:03:57.119" v="164"/>
          <ac:grpSpMkLst>
            <pc:docMk/>
            <pc:sldMk cId="2660423474" sldId="257"/>
            <ac:grpSpMk id="52" creationId="{3773FAF5-C452-4455-9411-D6AF5EBD4CA9}"/>
          </ac:grpSpMkLst>
        </pc:grpChg>
      </pc:sldChg>
      <pc:sldChg chg="addSp modSp new mod modTransition setBg">
        <pc:chgData name="Jakub Červinka" userId="S::c21cervinka@oakostelec.cz::ca81a16e-94e4-4456-8ece-c6641187392f" providerId="AD" clId="Web-{062F564C-2867-479C-8315-84CB669FD645}" dt="2023-10-19T15:16:38.593" v="292"/>
        <pc:sldMkLst>
          <pc:docMk/>
          <pc:sldMk cId="1639552819" sldId="258"/>
        </pc:sldMkLst>
        <pc:spChg chg="mod">
          <ac:chgData name="Jakub Červinka" userId="S::c21cervinka@oakostelec.cz::ca81a16e-94e4-4456-8ece-c6641187392f" providerId="AD" clId="Web-{062F564C-2867-479C-8315-84CB669FD645}" dt="2023-10-19T15:13:40.213" v="257"/>
          <ac:spMkLst>
            <pc:docMk/>
            <pc:sldMk cId="1639552819" sldId="258"/>
            <ac:spMk id="2" creationId="{7B791A1F-DF6C-53C6-EF04-7AC68CC53174}"/>
          </ac:spMkLst>
        </pc:spChg>
        <pc:spChg chg="mod">
          <ac:chgData name="Jakub Červinka" userId="S::c21cervinka@oakostelec.cz::ca81a16e-94e4-4456-8ece-c6641187392f" providerId="AD" clId="Web-{062F564C-2867-479C-8315-84CB669FD645}" dt="2023-10-19T15:15:30.106" v="286" actId="20577"/>
          <ac:spMkLst>
            <pc:docMk/>
            <pc:sldMk cId="1639552819" sldId="258"/>
            <ac:spMk id="3" creationId="{194B1ED2-1BBE-B6E7-649A-102C7585BAC5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3:40.213" v="257"/>
          <ac:spMkLst>
            <pc:docMk/>
            <pc:sldMk cId="1639552819" sldId="258"/>
            <ac:spMk id="8" creationId="{5A0118C5-4F8D-4CF4-BADD-53FEACC6C42A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3:40.213" v="257"/>
          <ac:spMkLst>
            <pc:docMk/>
            <pc:sldMk cId="1639552819" sldId="258"/>
            <ac:spMk id="10" creationId="{4E0A5C5C-2A95-428E-9F6A-0D29EBD57C9F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3:40.213" v="257"/>
          <ac:spMkLst>
            <pc:docMk/>
            <pc:sldMk cId="1639552819" sldId="258"/>
            <ac:spMk id="12" creationId="{1056F38F-7C4E-461D-8709-7D0024AE1F79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3:40.213" v="257"/>
          <ac:spMkLst>
            <pc:docMk/>
            <pc:sldMk cId="1639552819" sldId="258"/>
            <ac:spMk id="14" creationId="{C7278469-3C3C-49CE-AEEE-E176A4900B78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3:40.213" v="257"/>
          <ac:spMkLst>
            <pc:docMk/>
            <pc:sldMk cId="1639552819" sldId="258"/>
            <ac:spMk id="20" creationId="{4C6598AB-1C17-4D54-951C-A082D94ACB7A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3:40.213" v="257"/>
          <ac:spMkLst>
            <pc:docMk/>
            <pc:sldMk cId="1639552819" sldId="258"/>
            <ac:spMk id="22" creationId="{C83B66D7-137D-4AC1-B172-53D60F08BEB5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3:40.213" v="257"/>
          <ac:spMkLst>
            <pc:docMk/>
            <pc:sldMk cId="1639552819" sldId="258"/>
            <ac:spMk id="24" creationId="{F6B92503-6984-4D15-8B98-8718709B785D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3:40.213" v="257"/>
          <ac:spMkLst>
            <pc:docMk/>
            <pc:sldMk cId="1639552819" sldId="258"/>
            <ac:spMk id="26" creationId="{08DDF938-524E-4C18-A47D-C00627832366}"/>
          </ac:spMkLst>
        </pc:spChg>
        <pc:grpChg chg="add">
          <ac:chgData name="Jakub Červinka" userId="S::c21cervinka@oakostelec.cz::ca81a16e-94e4-4456-8ece-c6641187392f" providerId="AD" clId="Web-{062F564C-2867-479C-8315-84CB669FD645}" dt="2023-10-19T15:13:40.213" v="257"/>
          <ac:grpSpMkLst>
            <pc:docMk/>
            <pc:sldMk cId="1639552819" sldId="258"/>
            <ac:grpSpMk id="16" creationId="{93DC754C-7E09-422D-A8BB-AF632E90DFA2}"/>
          </ac:grpSpMkLst>
        </pc:grpChg>
        <pc:grpChg chg="add">
          <ac:chgData name="Jakub Červinka" userId="S::c21cervinka@oakostelec.cz::ca81a16e-94e4-4456-8ece-c6641187392f" providerId="AD" clId="Web-{062F564C-2867-479C-8315-84CB669FD645}" dt="2023-10-19T15:13:40.213" v="257"/>
          <ac:grpSpMkLst>
            <pc:docMk/>
            <pc:sldMk cId="1639552819" sldId="258"/>
            <ac:grpSpMk id="28" creationId="{3773FAF5-C452-4455-9411-D6AF5EBD4CA9}"/>
          </ac:grpSpMkLst>
        </pc:grpChg>
      </pc:sldChg>
      <pc:sldChg chg="addSp modSp new mod modTransition setBg">
        <pc:chgData name="Jakub Červinka" userId="S::c21cervinka@oakostelec.cz::ca81a16e-94e4-4456-8ece-c6641187392f" providerId="AD" clId="Web-{062F564C-2867-479C-8315-84CB669FD645}" dt="2023-10-19T15:16:41.343" v="293"/>
        <pc:sldMkLst>
          <pc:docMk/>
          <pc:sldMk cId="814179048" sldId="259"/>
        </pc:sldMkLst>
        <pc:spChg chg="mod">
          <ac:chgData name="Jakub Červinka" userId="S::c21cervinka@oakostelec.cz::ca81a16e-94e4-4456-8ece-c6641187392f" providerId="AD" clId="Web-{062F564C-2867-479C-8315-84CB669FD645}" dt="2023-10-19T15:14:55.309" v="283" actId="1076"/>
          <ac:spMkLst>
            <pc:docMk/>
            <pc:sldMk cId="814179048" sldId="259"/>
            <ac:spMk id="2" creationId="{B3545AF2-0061-937A-6C68-440FD6281358}"/>
          </ac:spMkLst>
        </pc:spChg>
        <pc:spChg chg="mod">
          <ac:chgData name="Jakub Červinka" userId="S::c21cervinka@oakostelec.cz::ca81a16e-94e4-4456-8ece-c6641187392f" providerId="AD" clId="Web-{062F564C-2867-479C-8315-84CB669FD645}" dt="2023-10-19T15:15:00.527" v="284" actId="1076"/>
          <ac:spMkLst>
            <pc:docMk/>
            <pc:sldMk cId="814179048" sldId="259"/>
            <ac:spMk id="3" creationId="{A38B782E-745B-A846-FDE4-28E5F5A9DB07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15" creationId="{7D6BF779-0B8C-4CC2-9268-9506AD0C5331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17" creationId="{3A397E3E-B90C-4D82-BAAA-36F7AC6A4565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19" creationId="{E16C8D8F-10E9-4498-ABDB-0F923F8B6837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21" creationId="{2DA1274F-9232-42BF-B9FE-B95EA14CF41B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23" creationId="{1E5A83E3-8A11-4492-BB6E-F5F2240316FB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25" creationId="{BE5AF1D6-62CC-4988-9174-993F112DC2A2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27" creationId="{8CF5E676-CA04-4CED-9F1E-5026ED66E66D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29" creationId="{6BA9E676-A8FC-4C2F-8D78-C13ED8ABDBA8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31" creationId="{A2B5CBEA-F125-49B6-8335-227C325B112B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33" creationId="{EECD79B5-5FC5-495F-BFD6-346C16E787A7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35" creationId="{2C1D3151-5F97-4860-B56C-C98BD62CC255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37" creationId="{32D9D048-3063-435A-8C23-26C1907E9619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39" creationId="{8DE96824-E506-4448-8704-5EC7BF7BC51B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41" creationId="{4D1A5E71-B6B6-486A-8CDC-C7ABD9B903F6}"/>
          </ac:spMkLst>
        </pc:spChg>
        <pc:spChg chg="add">
          <ac:chgData name="Jakub Červinka" userId="S::c21cervinka@oakostelec.cz::ca81a16e-94e4-4456-8ece-c6641187392f" providerId="AD" clId="Web-{062F564C-2867-479C-8315-84CB669FD645}" dt="2023-10-19T15:14:48.980" v="282"/>
          <ac:spMkLst>
            <pc:docMk/>
            <pc:sldMk cId="814179048" sldId="259"/>
            <ac:spMk id="43" creationId="{B6C541AE-9B02-44C0-B8C6-B2DEA7ED3813}"/>
          </ac:spMkLst>
        </pc:spChg>
        <pc:grpChg chg="add">
          <ac:chgData name="Jakub Červinka" userId="S::c21cervinka@oakostelec.cz::ca81a16e-94e4-4456-8ece-c6641187392f" providerId="AD" clId="Web-{062F564C-2867-479C-8315-84CB669FD645}" dt="2023-10-19T15:14:48.980" v="282"/>
          <ac:grpSpMkLst>
            <pc:docMk/>
            <pc:sldMk cId="814179048" sldId="259"/>
            <ac:grpSpMk id="8" creationId="{8A351602-3772-4279-B0D3-A523F6F6EAB3}"/>
          </ac:grpSpMkLst>
        </pc:grpChg>
      </pc:sldChg>
      <pc:sldMasterChg chg="del delSldLayout">
        <pc:chgData name="Jakub Červinka" userId="S::c21cervinka@oakostelec.cz::ca81a16e-94e4-4456-8ece-c6641187392f" providerId="AD" clId="Web-{062F564C-2867-479C-8315-84CB669FD645}" dt="2023-10-19T14:48:10.172" v="0"/>
        <pc:sldMasterMkLst>
          <pc:docMk/>
          <pc:sldMasterMk cId="464252367" sldId="2147483648"/>
        </pc:sldMasterMkLst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Jakub Červinka" userId="S::c21cervinka@oakostelec.cz::ca81a16e-94e4-4456-8ece-c6641187392f" providerId="AD" clId="Web-{062F564C-2867-479C-8315-84CB669FD645}" dt="2023-10-19T14:48:10.172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del replId addSldLayout delSldLayout">
        <pc:chgData name="Jakub Červinka" userId="S::c21cervinka@oakostelec.cz::ca81a16e-94e4-4456-8ece-c6641187392f" providerId="AD" clId="Web-{062F564C-2867-479C-8315-84CB669FD645}" dt="2023-10-19T14:55:48.856" v="113"/>
        <pc:sldMasterMkLst>
          <pc:docMk/>
          <pc:sldMasterMk cId="3487301743" sldId="2147483660"/>
        </pc:sldMasterMkLst>
        <pc:sldLayoutChg chg="add del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2038944928" sldId="2147483661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1093223541" sldId="2147483662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3104009441" sldId="2147483663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1205946035" sldId="2147483664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2420776456" sldId="2147483665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2973698672" sldId="2147483666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582891039" sldId="2147483667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3674029909" sldId="2147483668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859921971" sldId="2147483669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4234362577" sldId="2147483670"/>
          </pc:sldLayoutMkLst>
        </pc:sldLayoutChg>
        <pc:sldLayoutChg chg="add del replI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3487301743" sldId="2147483660"/>
            <pc:sldLayoutMk cId="274819520" sldId="2147483671"/>
          </pc:sldLayoutMkLst>
        </pc:sldLayoutChg>
      </pc:sldMasterChg>
      <pc:sldMasterChg chg="add addSldLayout">
        <pc:chgData name="Jakub Červinka" userId="S::c21cervinka@oakostelec.cz::ca81a16e-94e4-4456-8ece-c6641187392f" providerId="AD" clId="Web-{062F564C-2867-479C-8315-84CB669FD645}" dt="2023-10-19T14:55:48.856" v="113"/>
        <pc:sldMasterMkLst>
          <pc:docMk/>
          <pc:sldMasterMk cId="2179817956" sldId="2147483721"/>
        </pc:sldMasterMkLst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3131701276" sldId="2147483710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2230567841" sldId="2147483711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267458555" sldId="2147483712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2020657588" sldId="2147483713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2341698835" sldId="2147483714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2329933606" sldId="2147483715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867982680" sldId="2147483716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2591556547" sldId="2147483717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2018698394" sldId="2147483718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2594251551" sldId="2147483719"/>
          </pc:sldLayoutMkLst>
        </pc:sldLayoutChg>
        <pc:sldLayoutChg chg="add">
          <pc:chgData name="Jakub Červinka" userId="S::c21cervinka@oakostelec.cz::ca81a16e-94e4-4456-8ece-c6641187392f" providerId="AD" clId="Web-{062F564C-2867-479C-8315-84CB669FD645}" dt="2023-10-19T14:55:48.856" v="113"/>
          <pc:sldLayoutMkLst>
            <pc:docMk/>
            <pc:sldMasterMk cId="2179817956" sldId="2147483721"/>
            <pc:sldLayoutMk cId="3311526400" sldId="2147483720"/>
          </pc:sldLayoutMkLst>
        </pc:sldLayoutChg>
      </pc:sldMasterChg>
    </pc:docChg>
  </pc:docChgLst>
  <pc:docChgLst>
    <pc:chgData name="Jakub Červinka" userId="S::c21cervinka@oakostelec.cz::ca81a16e-94e4-4456-8ece-c6641187392f" providerId="AD" clId="Web-{D81DFDB8-684E-8A28-12BD-F924DB30C0D2}"/>
    <pc:docChg chg="modSld">
      <pc:chgData name="Jakub Červinka" userId="S::c21cervinka@oakostelec.cz::ca81a16e-94e4-4456-8ece-c6641187392f" providerId="AD" clId="Web-{D81DFDB8-684E-8A28-12BD-F924DB30C0D2}" dt="2023-10-19T15:42:24.044" v="102" actId="1076"/>
      <pc:docMkLst>
        <pc:docMk/>
      </pc:docMkLst>
      <pc:sldChg chg="addSp modSp">
        <pc:chgData name="Jakub Červinka" userId="S::c21cervinka@oakostelec.cz::ca81a16e-94e4-4456-8ece-c6641187392f" providerId="AD" clId="Web-{D81DFDB8-684E-8A28-12BD-F924DB30C0D2}" dt="2023-10-19T15:42:24.044" v="102" actId="1076"/>
        <pc:sldMkLst>
          <pc:docMk/>
          <pc:sldMk cId="2660423474" sldId="257"/>
        </pc:sldMkLst>
        <pc:spChg chg="add mod">
          <ac:chgData name="Jakub Červinka" userId="S::c21cervinka@oakostelec.cz::ca81a16e-94e4-4456-8ece-c6641187392f" providerId="AD" clId="Web-{D81DFDB8-684E-8A28-12BD-F924DB30C0D2}" dt="2023-10-19T15:42:24.044" v="102" actId="1076"/>
          <ac:spMkLst>
            <pc:docMk/>
            <pc:sldMk cId="2660423474" sldId="257"/>
            <ac:spMk id="4" creationId="{235AB8AD-FEE2-E95C-CD67-C14F94DEF75C}"/>
          </ac:spMkLst>
        </pc:spChg>
      </pc:sldChg>
      <pc:sldChg chg="modSp">
        <pc:chgData name="Jakub Červinka" userId="S::c21cervinka@oakostelec.cz::ca81a16e-94e4-4456-8ece-c6641187392f" providerId="AD" clId="Web-{D81DFDB8-684E-8A28-12BD-F924DB30C0D2}" dt="2023-10-19T15:23:54.968" v="39" actId="20577"/>
        <pc:sldMkLst>
          <pc:docMk/>
          <pc:sldMk cId="1639552819" sldId="258"/>
        </pc:sldMkLst>
        <pc:spChg chg="mod">
          <ac:chgData name="Jakub Červinka" userId="S::c21cervinka@oakostelec.cz::ca81a16e-94e4-4456-8ece-c6641187392f" providerId="AD" clId="Web-{D81DFDB8-684E-8A28-12BD-F924DB30C0D2}" dt="2023-10-19T15:23:54.968" v="39" actId="20577"/>
          <ac:spMkLst>
            <pc:docMk/>
            <pc:sldMk cId="1639552819" sldId="258"/>
            <ac:spMk id="3" creationId="{194B1ED2-1BBE-B6E7-649A-102C7585BAC5}"/>
          </ac:spMkLst>
        </pc:spChg>
      </pc:sldChg>
      <pc:sldChg chg="addSp delSp modSp">
        <pc:chgData name="Jakub Červinka" userId="S::c21cervinka@oakostelec.cz::ca81a16e-94e4-4456-8ece-c6641187392f" providerId="AD" clId="Web-{D81DFDB8-684E-8A28-12BD-F924DB30C0D2}" dt="2023-10-19T15:27:25.114" v="84" actId="1076"/>
        <pc:sldMkLst>
          <pc:docMk/>
          <pc:sldMk cId="814179048" sldId="259"/>
        </pc:sldMkLst>
        <pc:spChg chg="del mod">
          <ac:chgData name="Jakub Červinka" userId="S::c21cervinka@oakostelec.cz::ca81a16e-94e4-4456-8ece-c6641187392f" providerId="AD" clId="Web-{D81DFDB8-684E-8A28-12BD-F924DB30C0D2}" dt="2023-10-19T15:25:32.158" v="55"/>
          <ac:spMkLst>
            <pc:docMk/>
            <pc:sldMk cId="814179048" sldId="259"/>
            <ac:spMk id="2" creationId="{B3545AF2-0061-937A-6C68-440FD6281358}"/>
          </ac:spMkLst>
        </pc:spChg>
        <pc:spChg chg="ord">
          <ac:chgData name="Jakub Červinka" userId="S::c21cervinka@oakostelec.cz::ca81a16e-94e4-4456-8ece-c6641187392f" providerId="AD" clId="Web-{D81DFDB8-684E-8A28-12BD-F924DB30C0D2}" dt="2023-10-19T15:26:41.738" v="74"/>
          <ac:spMkLst>
            <pc:docMk/>
            <pc:sldMk cId="814179048" sldId="259"/>
            <ac:spMk id="3" creationId="{A38B782E-745B-A846-FDE4-28E5F5A9DB07}"/>
          </ac:spMkLst>
        </pc:spChg>
        <pc:spChg chg="del mod ord topLvl">
          <ac:chgData name="Jakub Červinka" userId="S::c21cervinka@oakostelec.cz::ca81a16e-94e4-4456-8ece-c6641187392f" providerId="AD" clId="Web-{D81DFDB8-684E-8A28-12BD-F924DB30C0D2}" dt="2023-10-19T15:25:06.720" v="48"/>
          <ac:spMkLst>
            <pc:docMk/>
            <pc:sldMk cId="814179048" sldId="259"/>
            <ac:spMk id="5" creationId="{AAA1642A-3465-1EC9-FB1A-5C9CEBA55391}"/>
          </ac:spMkLst>
        </pc:spChg>
        <pc:spChg chg="del mod topLvl">
          <ac:chgData name="Jakub Červinka" userId="S::c21cervinka@oakostelec.cz::ca81a16e-94e4-4456-8ece-c6641187392f" providerId="AD" clId="Web-{D81DFDB8-684E-8A28-12BD-F924DB30C0D2}" dt="2023-10-19T15:25:07.704" v="49"/>
          <ac:spMkLst>
            <pc:docMk/>
            <pc:sldMk cId="814179048" sldId="259"/>
            <ac:spMk id="6" creationId="{CA505EAD-CB65-9C5F-75FC-BB542F49A87F}"/>
          </ac:spMkLst>
        </pc:spChg>
        <pc:spChg chg="add mod ord">
          <ac:chgData name="Jakub Červinka" userId="S::c21cervinka@oakostelec.cz::ca81a16e-94e4-4456-8ece-c6641187392f" providerId="AD" clId="Web-{D81DFDB8-684E-8A28-12BD-F924DB30C0D2}" dt="2023-10-19T15:26:46.972" v="76"/>
          <ac:spMkLst>
            <pc:docMk/>
            <pc:sldMk cId="814179048" sldId="259"/>
            <ac:spMk id="14" creationId="{5FAFC971-3C1E-193D-2968-4CD574C10490}"/>
          </ac:spMkLst>
        </pc:spChg>
        <pc:spChg chg="mod ord">
          <ac:chgData name="Jakub Červinka" userId="S::c21cervinka@oakostelec.cz::ca81a16e-94e4-4456-8ece-c6641187392f" providerId="AD" clId="Web-{D81DFDB8-684E-8A28-12BD-F924DB30C0D2}" dt="2023-10-19T15:26:52.582" v="78" actId="1076"/>
          <ac:spMkLst>
            <pc:docMk/>
            <pc:sldMk cId="814179048" sldId="259"/>
            <ac:spMk id="18" creationId="{8FD6E5D1-E01C-C093-59D6-39BBA3D137C4}"/>
          </ac:spMkLst>
        </pc:spChg>
        <pc:spChg chg="mod ord">
          <ac:chgData name="Jakub Červinka" userId="S::c21cervinka@oakostelec.cz::ca81a16e-94e4-4456-8ece-c6641187392f" providerId="AD" clId="Web-{D81DFDB8-684E-8A28-12BD-F924DB30C0D2}" dt="2023-10-19T15:27:25.114" v="84" actId="1076"/>
          <ac:spMkLst>
            <pc:docMk/>
            <pc:sldMk cId="814179048" sldId="259"/>
            <ac:spMk id="20" creationId="{DD537779-FDCC-0500-39FD-F9BA80C280E8}"/>
          </ac:spMkLst>
        </pc:spChg>
        <pc:grpChg chg="add del mod">
          <ac:chgData name="Jakub Červinka" userId="S::c21cervinka@oakostelec.cz::ca81a16e-94e4-4456-8ece-c6641187392f" providerId="AD" clId="Web-{D81DFDB8-684E-8A28-12BD-F924DB30C0D2}" dt="2023-10-19T15:25:06.720" v="48"/>
          <ac:grpSpMkLst>
            <pc:docMk/>
            <pc:sldMk cId="814179048" sldId="259"/>
            <ac:grpSpMk id="7" creationId="{43AD1DEF-C77A-31A7-FEDF-31B9A5BF3C7C}"/>
          </ac:grpSpMkLst>
        </pc:grpChg>
        <pc:grpChg chg="add mod">
          <ac:chgData name="Jakub Červinka" userId="S::c21cervinka@oakostelec.cz::ca81a16e-94e4-4456-8ece-c6641187392f" providerId="AD" clId="Web-{D81DFDB8-684E-8A28-12BD-F924DB30C0D2}" dt="2023-10-19T15:27:16.083" v="83" actId="14100"/>
          <ac:grpSpMkLst>
            <pc:docMk/>
            <pc:sldMk cId="814179048" sldId="259"/>
            <ac:grpSpMk id="22" creationId="{01869338-37C0-36DF-AE53-70A19235E76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3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10/19/2023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981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cs-CZ" sz="1300"/>
              <a:t>Členové: </a:t>
            </a:r>
          </a:p>
          <a:p>
            <a:pPr algn="l"/>
            <a:r>
              <a:rPr lang="cs-CZ" sz="1300"/>
              <a:t>Kamil Koucký</a:t>
            </a:r>
          </a:p>
          <a:p>
            <a:pPr algn="l"/>
            <a:r>
              <a:rPr lang="cs-CZ" sz="1300"/>
              <a:t>Pavel Ondráček</a:t>
            </a:r>
          </a:p>
          <a:p>
            <a:pPr algn="l"/>
            <a:r>
              <a:rPr lang="cs-CZ" sz="1300"/>
              <a:t>Jakub Červinka</a:t>
            </a:r>
          </a:p>
          <a:p>
            <a:pPr algn="l"/>
            <a:endParaRPr lang="cs-CZ" sz="13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Abstraktní roztržení modrého a růžového">
            <a:extLst>
              <a:ext uri="{FF2B5EF4-FFF2-40B4-BE49-F238E27FC236}">
                <a16:creationId xmlns:a16="http://schemas.microsoft.com/office/drawing/2014/main" id="{EA3DDAEF-6466-A9D1-C792-9CD61B856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5" r="19108" b="-2"/>
          <a:stretch/>
        </p:blipFill>
        <p:spPr>
          <a:xfrm>
            <a:off x="6817629" y="1596209"/>
            <a:ext cx="3899155" cy="3655102"/>
          </a:xfrm>
          <a:prstGeom prst="rect">
            <a:avLst/>
          </a:prstGeom>
          <a:ln w="28575">
            <a:noFill/>
          </a:ln>
        </p:spPr>
      </p:pic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DFE5601-DA3A-CFE1-BA94-50F124C40AD2}"/>
              </a:ext>
            </a:extLst>
          </p:cNvPr>
          <p:cNvSpPr txBox="1"/>
          <p:nvPr/>
        </p:nvSpPr>
        <p:spPr>
          <a:xfrm>
            <a:off x="700548" y="6083709"/>
            <a:ext cx="4479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ea typeface="Source Sans Pro"/>
              </a:rPr>
              <a:t>OATGM Kostelec n. </a:t>
            </a:r>
            <a:r>
              <a:rPr lang="cs-CZ" dirty="0" err="1">
                <a:ea typeface="Source Sans Pro"/>
              </a:rPr>
              <a:t>Orl</a:t>
            </a:r>
            <a:r>
              <a:rPr lang="cs-CZ" dirty="0">
                <a:ea typeface="Source Sans Pro"/>
              </a:rPr>
              <a:t>.</a:t>
            </a:r>
            <a:endParaRPr lang="cs-CZ" dirty="0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49550413-5EE4-5E9B-5B7C-589CDEE81BFB}"/>
              </a:ext>
            </a:extLst>
          </p:cNvPr>
          <p:cNvGrpSpPr/>
          <p:nvPr/>
        </p:nvGrpSpPr>
        <p:grpSpPr>
          <a:xfrm>
            <a:off x="924485" y="1439956"/>
            <a:ext cx="3283323" cy="2857500"/>
            <a:chOff x="1148602" y="453838"/>
            <a:chExt cx="3283323" cy="2857500"/>
          </a:xfrm>
        </p:grpSpPr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93E405F2-A346-3B53-8DE1-9675EFA57316}"/>
                </a:ext>
              </a:extLst>
            </p:cNvPr>
            <p:cNvSpPr/>
            <p:nvPr/>
          </p:nvSpPr>
          <p:spPr>
            <a:xfrm>
              <a:off x="1148602" y="453838"/>
              <a:ext cx="3283323" cy="2857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Ovál 6">
              <a:extLst>
                <a:ext uri="{FF2B5EF4-FFF2-40B4-BE49-F238E27FC236}">
                  <a16:creationId xmlns:a16="http://schemas.microsoft.com/office/drawing/2014/main" id="{5FB761C2-B8C5-491F-FC0A-79DE0794612E}"/>
                </a:ext>
              </a:extLst>
            </p:cNvPr>
            <p:cNvSpPr/>
            <p:nvPr/>
          </p:nvSpPr>
          <p:spPr>
            <a:xfrm>
              <a:off x="1652867" y="812427"/>
              <a:ext cx="2599764" cy="23308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66" y="2368239"/>
            <a:ext cx="4894428" cy="1272957"/>
          </a:xfrm>
        </p:spPr>
        <p:txBody>
          <a:bodyPr anchor="b">
            <a:normAutofit/>
          </a:bodyPr>
          <a:lstStyle/>
          <a:p>
            <a:pPr algn="l"/>
            <a:r>
              <a:rPr lang="cs-CZ" sz="3300" err="1"/>
              <a:t>Alphascript</a:t>
            </a:r>
            <a:br>
              <a:rPr lang="cs-CZ" sz="3300"/>
            </a:br>
            <a:endParaRPr lang="cs-CZ" sz="3300"/>
          </a:p>
        </p:txBody>
      </p:sp>
      <p:pic>
        <p:nvPicPr>
          <p:cNvPr id="10" name="Grafický objekt 9" descr="Logo OA T.G.M. Kostelec nad Orlicí">
            <a:extLst>
              <a:ext uri="{FF2B5EF4-FFF2-40B4-BE49-F238E27FC236}">
                <a16:creationId xmlns:a16="http://schemas.microsoft.com/office/drawing/2014/main" id="{FA205AE0-0C21-43EF-D887-B932C5520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1169" y="2749643"/>
            <a:ext cx="1943660" cy="1650066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EB09275D-92DC-E642-627A-BCEA943000E4}"/>
              </a:ext>
            </a:extLst>
          </p:cNvPr>
          <p:cNvSpPr txBox="1"/>
          <p:nvPr/>
        </p:nvSpPr>
        <p:spPr>
          <a:xfrm>
            <a:off x="9261662" y="4123765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600" dirty="0">
                <a:ea typeface="Source Sans Pro"/>
              </a:rPr>
              <a:t>Blažek je bůh</a:t>
            </a:r>
            <a:endParaRPr lang="cs-CZ" sz="600" dirty="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Oval 3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AE9761-7CBF-D73E-0082-69616B5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705428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cs-CZ">
                <a:ea typeface="Source Sans Pro"/>
              </a:rPr>
              <a:t>O aplikaci:</a:t>
            </a:r>
            <a:endParaRPr lang="cs-CZ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D45436-FB4D-D6DB-C030-B4C44BD9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>
                <a:latin typeface="Source Sans Pro"/>
                <a:ea typeface="+mn-lt"/>
                <a:cs typeface="+mn-lt"/>
              </a:rPr>
              <a:t>Je to seznam všech kulturních a historických památek, který se v tuto chvíli soustředí na královehradecký kraj.   </a:t>
            </a:r>
            <a:endParaRPr lang="cs-CZ">
              <a:ea typeface="Source Sans Pro"/>
            </a:endParaRPr>
          </a:p>
          <a:p>
            <a:r>
              <a:rPr lang="cs-CZ" dirty="0">
                <a:latin typeface="Source Sans Pro"/>
                <a:ea typeface="+mn-lt"/>
                <a:cs typeface="+mn-lt"/>
              </a:rPr>
              <a:t> Nápad byl zaměřit aplikaci hlavně na turisty.</a:t>
            </a:r>
            <a:endParaRPr lang="cs-CZ">
              <a:latin typeface="Source Sans Pro"/>
              <a:ea typeface="Source Sans Pro"/>
            </a:endParaRPr>
          </a:p>
        </p:txBody>
      </p: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ovéPole 3">
            <a:extLst>
              <a:ext uri="{FF2B5EF4-FFF2-40B4-BE49-F238E27FC236}">
                <a16:creationId xmlns:a16="http://schemas.microsoft.com/office/drawing/2014/main" id="{235AB8AD-FEE2-E95C-CD67-C14F94DEF75C}"/>
              </a:ext>
            </a:extLst>
          </p:cNvPr>
          <p:cNvSpPr txBox="1"/>
          <p:nvPr/>
        </p:nvSpPr>
        <p:spPr>
          <a:xfrm>
            <a:off x="1591235" y="3479426"/>
            <a:ext cx="33371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4000" b="1" i="1" err="1">
                <a:ea typeface="Source Sans Pro"/>
              </a:rPr>
              <a:t>Monupointer</a:t>
            </a:r>
            <a:endParaRPr lang="cs-CZ" sz="40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6042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791A1F-DF6C-53C6-EF04-7AC68CC5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ea typeface="Source Sans Pro"/>
              </a:rPr>
              <a:t>Jak chceme dál pokračovat:</a:t>
            </a:r>
            <a:endParaRPr lang="cs-CZ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4B1ED2-1BBE-B6E7-649A-102C7585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 dirty="0">
              <a:ea typeface="Source Sans Pro"/>
            </a:endParaRPr>
          </a:p>
          <a:p>
            <a:r>
              <a:rPr lang="cs-CZ" dirty="0">
                <a:ea typeface="+mn-lt"/>
                <a:cs typeface="+mn-lt"/>
              </a:rPr>
              <a:t>   Zaměření  nejen na Královéhradecký kraj ale na celou republiku.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   tato aplikace by měla podporovat více jazyků, vzhledem k našemu zaměření na turisty.</a:t>
            </a:r>
          </a:p>
          <a:p>
            <a:r>
              <a:rPr lang="cs-CZ" dirty="0">
                <a:ea typeface="+mn-lt"/>
                <a:cs typeface="+mn-lt"/>
              </a:rPr>
              <a:t>Sběr dat o nejvíce vyhledávaných památkách.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55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1869338-37C0-36DF-AE53-70A19235E76C}"/>
              </a:ext>
            </a:extLst>
          </p:cNvPr>
          <p:cNvGrpSpPr/>
          <p:nvPr/>
        </p:nvGrpSpPr>
        <p:grpSpPr>
          <a:xfrm>
            <a:off x="2605368" y="924487"/>
            <a:ext cx="6499410" cy="4594411"/>
            <a:chOff x="3815602" y="-173691"/>
            <a:chExt cx="3283323" cy="2857500"/>
          </a:xfrm>
        </p:grpSpPr>
        <p:sp>
          <p:nvSpPr>
            <p:cNvPr id="18" name="Ovál 17">
              <a:extLst>
                <a:ext uri="{FF2B5EF4-FFF2-40B4-BE49-F238E27FC236}">
                  <a16:creationId xmlns:a16="http://schemas.microsoft.com/office/drawing/2014/main" id="{8FD6E5D1-E01C-C093-59D6-39BBA3D137C4}"/>
                </a:ext>
              </a:extLst>
            </p:cNvPr>
            <p:cNvSpPr/>
            <p:nvPr/>
          </p:nvSpPr>
          <p:spPr>
            <a:xfrm>
              <a:off x="3815602" y="-173691"/>
              <a:ext cx="3283323" cy="2857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0" name="Ovál 19">
              <a:extLst>
                <a:ext uri="{FF2B5EF4-FFF2-40B4-BE49-F238E27FC236}">
                  <a16:creationId xmlns:a16="http://schemas.microsoft.com/office/drawing/2014/main" id="{DD537779-FDCC-0500-39FD-F9BA80C280E8}"/>
                </a:ext>
              </a:extLst>
            </p:cNvPr>
            <p:cNvSpPr/>
            <p:nvPr/>
          </p:nvSpPr>
          <p:spPr>
            <a:xfrm>
              <a:off x="4331420" y="214553"/>
              <a:ext cx="2599764" cy="23308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8B782E-745B-A846-FDE4-28E5F5A9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765" y="3432049"/>
            <a:ext cx="6418471" cy="1566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 spc="400"/>
              <a:t>děkujeme za pozornost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AFC971-3C1E-193D-2968-4CD574C10490}"/>
              </a:ext>
            </a:extLst>
          </p:cNvPr>
          <p:cNvSpPr txBox="1"/>
          <p:nvPr/>
        </p:nvSpPr>
        <p:spPr>
          <a:xfrm>
            <a:off x="4538381" y="2459691"/>
            <a:ext cx="275440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6600" b="1" i="1" cap="all" dirty="0">
                <a:ea typeface="+mn-lt"/>
                <a:cs typeface="+mn-lt"/>
              </a:rPr>
              <a:t>KONEC </a:t>
            </a:r>
            <a:endParaRPr lang="cs-CZ" sz="6600" b="1" i="1" dirty="0"/>
          </a:p>
        </p:txBody>
      </p:sp>
    </p:spTree>
    <p:extLst>
      <p:ext uri="{BB962C8B-B14F-4D97-AF65-F5344CB8AC3E}">
        <p14:creationId xmlns:p14="http://schemas.microsoft.com/office/powerpoint/2010/main" val="81417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FunkyShapesDarkVTI</vt:lpstr>
      <vt:lpstr>Alphascript </vt:lpstr>
      <vt:lpstr>O aplikaci:</vt:lpstr>
      <vt:lpstr>Jak chceme dál pokračovat: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155</cp:revision>
  <dcterms:created xsi:type="dcterms:W3CDTF">2023-10-19T14:47:22Z</dcterms:created>
  <dcterms:modified xsi:type="dcterms:W3CDTF">2023-10-19T15:42:25Z</dcterms:modified>
</cp:coreProperties>
</file>