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96b47ba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96b47ba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1087123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1087123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10871231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10871231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10871231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10871231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10871231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10871231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9ac04f8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9ac04f8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900"/>
              <a:t>Najdi </a:t>
            </a:r>
            <a:r>
              <a:rPr b="1" lang="cs" sz="4900">
                <a:solidFill>
                  <a:srgbClr val="0000FF"/>
                </a:solidFill>
              </a:rPr>
              <a:t>doktora👨‍⚕️</a:t>
            </a:r>
            <a:endParaRPr b="1"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>
                <a:solidFill>
                  <a:schemeClr val="dk1"/>
                </a:solidFill>
              </a:rPr>
              <a:t>Jakub Pešek, Martin Letocha, Matyáš Novotný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925" y="4658725"/>
            <a:ext cx="1866148" cy="4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s" sz="2820"/>
              <a:t>Najdi </a:t>
            </a:r>
            <a:r>
              <a:rPr b="1" lang="cs" sz="2820">
                <a:solidFill>
                  <a:srgbClr val="0000FF"/>
                </a:solidFill>
              </a:rPr>
              <a:t>doktora</a:t>
            </a:r>
            <a:r>
              <a:rPr b="1" lang="cs" sz="2820"/>
              <a:t>👨‍⚕️</a:t>
            </a:r>
            <a:endParaRPr b="1" sz="28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Systém pro nalezení lékařské péče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Zubní lékaři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Praktičtí lékaři pro dospělé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Ambulantní gynekologové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Praktičtí lékaři pro děti a dorost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Lékařská pohotovostní služba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Následná péče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925" y="4658725"/>
            <a:ext cx="1866148" cy="4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s" sz="2820"/>
              <a:t>Najdi </a:t>
            </a:r>
            <a:r>
              <a:rPr b="1" lang="cs" sz="2820">
                <a:solidFill>
                  <a:srgbClr val="0000FF"/>
                </a:solidFill>
              </a:rPr>
              <a:t>doktora</a:t>
            </a:r>
            <a:r>
              <a:rPr b="1" lang="cs" sz="2820"/>
              <a:t>👨‍⚕️</a:t>
            </a:r>
            <a:endParaRPr b="1" sz="28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Výsledky seřazeny dle lokace lékaře v závislosti na lokaci uživatele od nejbližšího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Možnost zadání vlastní adresy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Google Maps API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Street View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Recenze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Odkazy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Napsáno v ASP.NET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925" y="4658725"/>
            <a:ext cx="1866148" cy="4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s" sz="2820"/>
              <a:t>Najdi </a:t>
            </a:r>
            <a:r>
              <a:rPr b="1" lang="cs" sz="2820">
                <a:solidFill>
                  <a:srgbClr val="0000FF"/>
                </a:solidFill>
              </a:rPr>
              <a:t>doktora</a:t>
            </a:r>
            <a:r>
              <a:rPr b="1" lang="cs" sz="2820"/>
              <a:t>👨‍⚕️</a:t>
            </a:r>
            <a:endParaRPr b="1" sz="282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63" y="1151350"/>
            <a:ext cx="8201676" cy="37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s" sz="2820"/>
              <a:t>Najdi </a:t>
            </a:r>
            <a:r>
              <a:rPr b="1" lang="cs" sz="2820">
                <a:solidFill>
                  <a:srgbClr val="0000FF"/>
                </a:solidFill>
              </a:rPr>
              <a:t>doktora</a:t>
            </a:r>
            <a:r>
              <a:rPr b="1" lang="cs" sz="2820"/>
              <a:t>👨‍⚕️</a:t>
            </a:r>
            <a:endParaRPr b="1" sz="2820"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199" r="189" t="0"/>
          <a:stretch/>
        </p:blipFill>
        <p:spPr>
          <a:xfrm>
            <a:off x="471163" y="1151350"/>
            <a:ext cx="8201678" cy="379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s" sz="2820"/>
              <a:t>Najdi </a:t>
            </a:r>
            <a:r>
              <a:rPr b="1" lang="cs" sz="2820">
                <a:solidFill>
                  <a:srgbClr val="0000FF"/>
                </a:solidFill>
              </a:rPr>
              <a:t>doktora</a:t>
            </a:r>
            <a:r>
              <a:rPr b="1" lang="cs" sz="2820"/>
              <a:t>👨‍⚕️</a:t>
            </a:r>
            <a:endParaRPr b="1" sz="2820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471163" y="1151350"/>
            <a:ext cx="8201678" cy="37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826200" y="2233200"/>
            <a:ext cx="749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200"/>
              <a:t>Děkujeme za </a:t>
            </a:r>
            <a:r>
              <a:rPr b="1" lang="cs" sz="3200">
                <a:solidFill>
                  <a:srgbClr val="0000FF"/>
                </a:solidFill>
              </a:rPr>
              <a:t>pozornost</a:t>
            </a:r>
            <a:r>
              <a:rPr b="1" lang="cs" sz="3200"/>
              <a:t>👋</a:t>
            </a:r>
            <a:endParaRPr b="1" sz="32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925" y="4658725"/>
            <a:ext cx="1866148" cy="4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