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fd3355a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fd3355a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fd3355a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fd3355a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325" y="49475"/>
            <a:ext cx="9108600" cy="5094000"/>
          </a:xfrm>
          <a:prstGeom prst="rect">
            <a:avLst/>
          </a:prstGeom>
          <a:solidFill>
            <a:srgbClr val="F3626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2138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1"/>
                </a:solidFill>
              </a:rPr>
              <a:t>Královéhradecký Školský Kompas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Matyáš Bartaloš, Jan Štaffa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Cíle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pomoci studentům nalézt vysněnou střední/vyšší odbornou školu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vytvořit jednoduchý a přehledný vyhledávač škol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19"/>
            <a:ext cx="9144001" cy="453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