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C9E3-07D4-4DBD-A8D2-57FA4185F8F0}" v="17" dt="2023-10-19T15:56:4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Petera" userId="b3b8407e5c14d7cc" providerId="LiveId" clId="{5601C9E3-07D4-4DBD-A8D2-57FA4185F8F0}"/>
    <pc:docChg chg="undo custSel addSld delSld modSld sldOrd">
      <pc:chgData name="Ondřej Petera" userId="b3b8407e5c14d7cc" providerId="LiveId" clId="{5601C9E3-07D4-4DBD-A8D2-57FA4185F8F0}" dt="2023-10-19T15:57:40.504" v="965" actId="20577"/>
      <pc:docMkLst>
        <pc:docMk/>
      </pc:docMkLst>
      <pc:sldChg chg="addSp delSp modSp new mod">
        <pc:chgData name="Ondřej Petera" userId="b3b8407e5c14d7cc" providerId="LiveId" clId="{5601C9E3-07D4-4DBD-A8D2-57FA4185F8F0}" dt="2023-10-19T15:46:24.628" v="208" actId="20577"/>
        <pc:sldMkLst>
          <pc:docMk/>
          <pc:sldMk cId="1446441502" sldId="256"/>
        </pc:sldMkLst>
        <pc:spChg chg="mod">
          <ac:chgData name="Ondřej Petera" userId="b3b8407e5c14d7cc" providerId="LiveId" clId="{5601C9E3-07D4-4DBD-A8D2-57FA4185F8F0}" dt="2023-10-19T15:36:07.185" v="163"/>
          <ac:spMkLst>
            <pc:docMk/>
            <pc:sldMk cId="1446441502" sldId="256"/>
            <ac:spMk id="2" creationId="{1550443C-77B4-042B-0AA7-0B62041CB1AD}"/>
          </ac:spMkLst>
        </pc:spChg>
        <pc:spChg chg="mod">
          <ac:chgData name="Ondřej Petera" userId="b3b8407e5c14d7cc" providerId="LiveId" clId="{5601C9E3-07D4-4DBD-A8D2-57FA4185F8F0}" dt="2023-10-19T15:46:24.628" v="208" actId="20577"/>
          <ac:spMkLst>
            <pc:docMk/>
            <pc:sldMk cId="1446441502" sldId="256"/>
            <ac:spMk id="3" creationId="{26B7BA3F-011A-8C02-260A-FDEB1C6DA98B}"/>
          </ac:spMkLst>
        </pc:spChg>
        <pc:picChg chg="add del mod">
          <ac:chgData name="Ondřej Petera" userId="b3b8407e5c14d7cc" providerId="LiveId" clId="{5601C9E3-07D4-4DBD-A8D2-57FA4185F8F0}" dt="2023-10-19T15:36:32.533" v="168" actId="478"/>
          <ac:picMkLst>
            <pc:docMk/>
            <pc:sldMk cId="1446441502" sldId="256"/>
            <ac:picMk id="5" creationId="{3FF87055-B3FB-63FE-DCFD-A841C3E6A7DA}"/>
          </ac:picMkLst>
        </pc:picChg>
        <pc:picChg chg="add del mod">
          <ac:chgData name="Ondřej Petera" userId="b3b8407e5c14d7cc" providerId="LiveId" clId="{5601C9E3-07D4-4DBD-A8D2-57FA4185F8F0}" dt="2023-10-19T15:36:51.042" v="172" actId="478"/>
          <ac:picMkLst>
            <pc:docMk/>
            <pc:sldMk cId="1446441502" sldId="256"/>
            <ac:picMk id="7" creationId="{F160A46F-300F-BDFE-8D38-D7177FE49EFF}"/>
          </ac:picMkLst>
        </pc:picChg>
        <pc:picChg chg="add mod">
          <ac:chgData name="Ondřej Petera" userId="b3b8407e5c14d7cc" providerId="LiveId" clId="{5601C9E3-07D4-4DBD-A8D2-57FA4185F8F0}" dt="2023-10-19T15:36:59.459" v="176" actId="1076"/>
          <ac:picMkLst>
            <pc:docMk/>
            <pc:sldMk cId="1446441502" sldId="256"/>
            <ac:picMk id="9" creationId="{5966E835-D378-71CD-647F-D07A3AA8A834}"/>
          </ac:picMkLst>
        </pc:picChg>
        <pc:picChg chg="add del mod">
          <ac:chgData name="Ondřej Petera" userId="b3b8407e5c14d7cc" providerId="LiveId" clId="{5601C9E3-07D4-4DBD-A8D2-57FA4185F8F0}" dt="2023-10-19T15:33:04.372" v="156" actId="478"/>
          <ac:picMkLst>
            <pc:docMk/>
            <pc:sldMk cId="1446441502" sldId="256"/>
            <ac:picMk id="1026" creationId="{615E4D32-13CB-3059-F920-CDA9948C7A8C}"/>
          </ac:picMkLst>
        </pc:picChg>
      </pc:sldChg>
      <pc:sldChg chg="addSp delSp modSp new mod">
        <pc:chgData name="Ondřej Petera" userId="b3b8407e5c14d7cc" providerId="LiveId" clId="{5601C9E3-07D4-4DBD-A8D2-57FA4185F8F0}" dt="2023-10-19T15:56:06.210" v="872" actId="14100"/>
        <pc:sldMkLst>
          <pc:docMk/>
          <pc:sldMk cId="1078425395" sldId="257"/>
        </pc:sldMkLst>
        <pc:spChg chg="del">
          <ac:chgData name="Ondřej Petera" userId="b3b8407e5c14d7cc" providerId="LiveId" clId="{5601C9E3-07D4-4DBD-A8D2-57FA4185F8F0}" dt="2023-10-19T15:48:58.183" v="479" actId="478"/>
          <ac:spMkLst>
            <pc:docMk/>
            <pc:sldMk cId="1078425395" sldId="257"/>
            <ac:spMk id="3" creationId="{B4726791-C826-B164-52EE-C27D38FD4FFE}"/>
          </ac:spMkLst>
        </pc:spChg>
        <pc:picChg chg="add mod">
          <ac:chgData name="Ondřej Petera" userId="b3b8407e5c14d7cc" providerId="LiveId" clId="{5601C9E3-07D4-4DBD-A8D2-57FA4185F8F0}" dt="2023-10-19T15:56:06.210" v="872" actId="14100"/>
          <ac:picMkLst>
            <pc:docMk/>
            <pc:sldMk cId="1078425395" sldId="257"/>
            <ac:picMk id="5" creationId="{6B5C51C9-CFF8-5C60-E113-22F7255FC27A}"/>
          </ac:picMkLst>
        </pc:picChg>
        <pc:picChg chg="add del mod">
          <ac:chgData name="Ondřej Petera" userId="b3b8407e5c14d7cc" providerId="LiveId" clId="{5601C9E3-07D4-4DBD-A8D2-57FA4185F8F0}" dt="2023-10-19T15:56:02.440" v="870" actId="478"/>
          <ac:picMkLst>
            <pc:docMk/>
            <pc:sldMk cId="1078425395" sldId="257"/>
            <ac:picMk id="6" creationId="{D8B2BF92-2458-01E9-A074-56C51E8A54C5}"/>
          </ac:picMkLst>
        </pc:picChg>
      </pc:sldChg>
      <pc:sldChg chg="addSp modSp new mod ord">
        <pc:chgData name="Ondřej Petera" userId="b3b8407e5c14d7cc" providerId="LiveId" clId="{5601C9E3-07D4-4DBD-A8D2-57FA4185F8F0}" dt="2023-10-19T15:54:58.875" v="775" actId="1076"/>
        <pc:sldMkLst>
          <pc:docMk/>
          <pc:sldMk cId="1891323195" sldId="258"/>
        </pc:sldMkLst>
        <pc:spChg chg="mod">
          <ac:chgData name="Ondřej Petera" userId="b3b8407e5c14d7cc" providerId="LiveId" clId="{5601C9E3-07D4-4DBD-A8D2-57FA4185F8F0}" dt="2023-10-19T15:54:58.875" v="775" actId="1076"/>
          <ac:spMkLst>
            <pc:docMk/>
            <pc:sldMk cId="1891323195" sldId="258"/>
            <ac:spMk id="2" creationId="{314B225F-C5A3-82D5-8FC0-0E162F74999F}"/>
          </ac:spMkLst>
        </pc:spChg>
        <pc:spChg chg="mod">
          <ac:chgData name="Ondřej Petera" userId="b3b8407e5c14d7cc" providerId="LiveId" clId="{5601C9E3-07D4-4DBD-A8D2-57FA4185F8F0}" dt="2023-10-19T15:52:16.180" v="506" actId="255"/>
          <ac:spMkLst>
            <pc:docMk/>
            <pc:sldMk cId="1891323195" sldId="258"/>
            <ac:spMk id="3" creationId="{412C6666-0296-D480-BFD7-DD8D075BCC88}"/>
          </ac:spMkLst>
        </pc:spChg>
        <pc:picChg chg="add mod">
          <ac:chgData name="Ondřej Petera" userId="b3b8407e5c14d7cc" providerId="LiveId" clId="{5601C9E3-07D4-4DBD-A8D2-57FA4185F8F0}" dt="2023-10-19T15:53:54.872" v="676" actId="1076"/>
          <ac:picMkLst>
            <pc:docMk/>
            <pc:sldMk cId="1891323195" sldId="258"/>
            <ac:picMk id="4" creationId="{5F7301E2-E9E8-54B7-3838-D575E6BD7517}"/>
          </ac:picMkLst>
        </pc:picChg>
      </pc:sldChg>
      <pc:sldChg chg="addSp delSp modSp new mod">
        <pc:chgData name="Ondřej Petera" userId="b3b8407e5c14d7cc" providerId="LiveId" clId="{5601C9E3-07D4-4DBD-A8D2-57FA4185F8F0}" dt="2023-10-19T15:55:23.574" v="867" actId="20577"/>
        <pc:sldMkLst>
          <pc:docMk/>
          <pc:sldMk cId="3104954399" sldId="259"/>
        </pc:sldMkLst>
        <pc:spChg chg="del mod">
          <ac:chgData name="Ondřej Petera" userId="b3b8407e5c14d7cc" providerId="LiveId" clId="{5601C9E3-07D4-4DBD-A8D2-57FA4185F8F0}" dt="2023-10-19T15:52:45.325" v="523" actId="478"/>
          <ac:spMkLst>
            <pc:docMk/>
            <pc:sldMk cId="3104954399" sldId="259"/>
            <ac:spMk id="2" creationId="{16DD46C0-8C4A-22E6-0AFA-686960506836}"/>
          </ac:spMkLst>
        </pc:spChg>
        <pc:spChg chg="del">
          <ac:chgData name="Ondřej Petera" userId="b3b8407e5c14d7cc" providerId="LiveId" clId="{5601C9E3-07D4-4DBD-A8D2-57FA4185F8F0}" dt="2023-10-19T15:53:05.129" v="558" actId="478"/>
          <ac:spMkLst>
            <pc:docMk/>
            <pc:sldMk cId="3104954399" sldId="259"/>
            <ac:spMk id="3" creationId="{AEAF8FA5-B337-EA94-F7C9-F8A90E4963E5}"/>
          </ac:spMkLst>
        </pc:spChg>
        <pc:spChg chg="add del mod">
          <ac:chgData name="Ondřej Petera" userId="b3b8407e5c14d7cc" providerId="LiveId" clId="{5601C9E3-07D4-4DBD-A8D2-57FA4185F8F0}" dt="2023-10-19T15:52:49.193" v="525" actId="478"/>
          <ac:spMkLst>
            <pc:docMk/>
            <pc:sldMk cId="3104954399" sldId="259"/>
            <ac:spMk id="5" creationId="{372B6538-7626-6945-CF1B-F8896B83D344}"/>
          </ac:spMkLst>
        </pc:spChg>
        <pc:spChg chg="add mod">
          <ac:chgData name="Ondřej Petera" userId="b3b8407e5c14d7cc" providerId="LiveId" clId="{5601C9E3-07D4-4DBD-A8D2-57FA4185F8F0}" dt="2023-10-19T15:52:58.363" v="557" actId="20577"/>
          <ac:spMkLst>
            <pc:docMk/>
            <pc:sldMk cId="3104954399" sldId="259"/>
            <ac:spMk id="6" creationId="{B023EAE0-9C33-957D-1C11-8E9E356C4BD6}"/>
          </ac:spMkLst>
        </pc:spChg>
        <pc:spChg chg="add mod">
          <ac:chgData name="Ondřej Petera" userId="b3b8407e5c14d7cc" providerId="LiveId" clId="{5601C9E3-07D4-4DBD-A8D2-57FA4185F8F0}" dt="2023-10-19T15:55:23.574" v="867" actId="20577"/>
          <ac:spMkLst>
            <pc:docMk/>
            <pc:sldMk cId="3104954399" sldId="259"/>
            <ac:spMk id="7" creationId="{1DE0BA0B-5DD3-A642-1A3C-7F6C3033C4FD}"/>
          </ac:spMkLst>
        </pc:spChg>
        <pc:picChg chg="add mod">
          <ac:chgData name="Ondřej Petera" userId="b3b8407e5c14d7cc" providerId="LiveId" clId="{5601C9E3-07D4-4DBD-A8D2-57FA4185F8F0}" dt="2023-10-19T15:53:56.422" v="677"/>
          <ac:picMkLst>
            <pc:docMk/>
            <pc:sldMk cId="3104954399" sldId="259"/>
            <ac:picMk id="8" creationId="{643D0E27-6B60-5336-A859-1213F19BE8E8}"/>
          </ac:picMkLst>
        </pc:picChg>
        <pc:picChg chg="add del mod">
          <ac:chgData name="Ondřej Petera" userId="b3b8407e5c14d7cc" providerId="LiveId" clId="{5601C9E3-07D4-4DBD-A8D2-57FA4185F8F0}" dt="2023-10-19T15:54:34.880" v="702" actId="478"/>
          <ac:picMkLst>
            <pc:docMk/>
            <pc:sldMk cId="3104954399" sldId="259"/>
            <ac:picMk id="9" creationId="{096C57ED-748F-13A1-F318-53FEF9EAD1BB}"/>
          </ac:picMkLst>
        </pc:picChg>
      </pc:sldChg>
      <pc:sldChg chg="addSp new">
        <pc:chgData name="Ondřej Petera" userId="b3b8407e5c14d7cc" providerId="LiveId" clId="{5601C9E3-07D4-4DBD-A8D2-57FA4185F8F0}" dt="2023-10-19T15:55:57.904" v="869"/>
        <pc:sldMkLst>
          <pc:docMk/>
          <pc:sldMk cId="1914218955" sldId="260"/>
        </pc:sldMkLst>
        <pc:picChg chg="add">
          <ac:chgData name="Ondřej Petera" userId="b3b8407e5c14d7cc" providerId="LiveId" clId="{5601C9E3-07D4-4DBD-A8D2-57FA4185F8F0}" dt="2023-10-19T15:55:57.904" v="869"/>
          <ac:picMkLst>
            <pc:docMk/>
            <pc:sldMk cId="1914218955" sldId="260"/>
            <ac:picMk id="2050" creationId="{A6D10443-EE8B-4163-DAC7-B1396BA9DF83}"/>
          </ac:picMkLst>
        </pc:picChg>
      </pc:sldChg>
      <pc:sldChg chg="new del">
        <pc:chgData name="Ondřej Petera" userId="b3b8407e5c14d7cc" providerId="LiveId" clId="{5601C9E3-07D4-4DBD-A8D2-57FA4185F8F0}" dt="2023-10-19T15:56:47.780" v="875" actId="47"/>
        <pc:sldMkLst>
          <pc:docMk/>
          <pc:sldMk cId="3690046228" sldId="261"/>
        </pc:sldMkLst>
      </pc:sldChg>
      <pc:sldChg chg="modSp add mod">
        <pc:chgData name="Ondřej Petera" userId="b3b8407e5c14d7cc" providerId="LiveId" clId="{5601C9E3-07D4-4DBD-A8D2-57FA4185F8F0}" dt="2023-10-19T15:57:40.504" v="965" actId="20577"/>
        <pc:sldMkLst>
          <pc:docMk/>
          <pc:sldMk cId="708016435" sldId="262"/>
        </pc:sldMkLst>
        <pc:spChg chg="mod">
          <ac:chgData name="Ondřej Petera" userId="b3b8407e5c14d7cc" providerId="LiveId" clId="{5601C9E3-07D4-4DBD-A8D2-57FA4185F8F0}" dt="2023-10-19T15:56:52.328" v="890" actId="20577"/>
          <ac:spMkLst>
            <pc:docMk/>
            <pc:sldMk cId="708016435" sldId="262"/>
            <ac:spMk id="6" creationId="{B023EAE0-9C33-957D-1C11-8E9E356C4BD6}"/>
          </ac:spMkLst>
        </pc:spChg>
        <pc:spChg chg="mod">
          <ac:chgData name="Ondřej Petera" userId="b3b8407e5c14d7cc" providerId="LiveId" clId="{5601C9E3-07D4-4DBD-A8D2-57FA4185F8F0}" dt="2023-10-19T15:57:40.504" v="965" actId="20577"/>
          <ac:spMkLst>
            <pc:docMk/>
            <pc:sldMk cId="708016435" sldId="262"/>
            <ac:spMk id="7" creationId="{1DE0BA0B-5DD3-A642-1A3C-7F6C3033C4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98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7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891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76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0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1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44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45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9AB29F-052B-42B4-B884-E367847FF10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FFB075-7F80-4235-A83F-EA8741A99E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9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0443C-77B4-042B-0AA7-0B62041CB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Stíhám To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B7BA3F-011A-8C02-260A-FDEB1C6DA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Ondřej Petera, Tomáš Bažant, Štěpán Zakouřil</a:t>
            </a:r>
          </a:p>
          <a:p>
            <a:r>
              <a:rPr lang="cs-CZ" dirty="0"/>
              <a:t>Střední škola a vyšší odborná škola aplikované kybernetiky Hradec Králové </a:t>
            </a:r>
            <a:r>
              <a:rPr lang="cs-CZ" dirty="0" err="1"/>
              <a:t>s.r.o</a:t>
            </a:r>
            <a:endParaRPr lang="cs-CZ" dirty="0"/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5966E835-D378-71CD-647F-D07A3AA8A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717" y="365760"/>
            <a:ext cx="5302568" cy="1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B225F-C5A3-82D5-8FC0-0E162F74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3238"/>
            <a:ext cx="9692640" cy="1325562"/>
          </a:xfrm>
        </p:spPr>
        <p:txBody>
          <a:bodyPr/>
          <a:lstStyle/>
          <a:p>
            <a:r>
              <a:rPr lang="cs-CZ" dirty="0"/>
              <a:t>PROČ ZROVNA STIHAMTO.CZ?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2C6666-0296-D480-BFD7-DD8D075B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400" dirty="0"/>
              <a:t>Stres ze zpožděného vlaku</a:t>
            </a:r>
          </a:p>
          <a:p>
            <a:pPr>
              <a:lnSpc>
                <a:spcPct val="200000"/>
              </a:lnSpc>
            </a:pPr>
            <a:r>
              <a:rPr lang="cs-CZ" sz="2400" dirty="0"/>
              <a:t>Neexistující řešení</a:t>
            </a:r>
          </a:p>
          <a:p>
            <a:pPr>
              <a:lnSpc>
                <a:spcPct val="200000"/>
              </a:lnSpc>
            </a:pPr>
            <a:r>
              <a:rPr lang="cs-CZ" sz="2400" dirty="0"/>
              <a:t>Aktuální informace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5F7301E2-E9E8-54B7-3838-D575E6BD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99" y="67752"/>
            <a:ext cx="5302568" cy="1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B023EAE0-9C33-957D-1C11-8E9E356C4BD6}"/>
              </a:ext>
            </a:extLst>
          </p:cNvPr>
          <p:cNvSpPr txBox="1">
            <a:spLocks/>
          </p:cNvSpPr>
          <p:nvPr/>
        </p:nvSpPr>
        <p:spPr>
          <a:xfrm>
            <a:off x="1414272" y="5181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CO PŘINÁŠÍ STIHAMTO.CZ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1DE0BA0B-5DD3-A642-1A3C-7F6C3033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400" dirty="0"/>
              <a:t>Informace o čekání spojů při přestupu</a:t>
            </a:r>
          </a:p>
          <a:p>
            <a:pPr>
              <a:lnSpc>
                <a:spcPct val="200000"/>
              </a:lnSpc>
            </a:pPr>
            <a:r>
              <a:rPr lang="cs-CZ" sz="2400" dirty="0"/>
              <a:t>Plugin do prohlížeče pro IDOS</a:t>
            </a:r>
          </a:p>
          <a:p>
            <a:pPr>
              <a:lnSpc>
                <a:spcPct val="200000"/>
              </a:lnSpc>
            </a:pPr>
            <a:r>
              <a:rPr lang="cs-CZ" sz="2400" dirty="0"/>
              <a:t>Aktuální informace rychle a spolehlivě</a:t>
            </a:r>
          </a:p>
          <a:p>
            <a:pPr lvl="2">
              <a:lnSpc>
                <a:spcPct val="200000"/>
              </a:lnSpc>
            </a:pPr>
            <a:r>
              <a:rPr lang="cs-CZ" sz="1800" dirty="0"/>
              <a:t>Data na našich vlastních serverech</a:t>
            </a:r>
          </a:p>
          <a:p>
            <a:pPr>
              <a:lnSpc>
                <a:spcPct val="200000"/>
              </a:lnSpc>
            </a:pPr>
            <a:endParaRPr lang="cs-CZ" sz="2400" dirty="0"/>
          </a:p>
          <a:p>
            <a:pPr>
              <a:lnSpc>
                <a:spcPct val="200000"/>
              </a:lnSpc>
            </a:pPr>
            <a:endParaRPr lang="cs-CZ" sz="2400" dirty="0"/>
          </a:p>
        </p:txBody>
      </p:sp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643D0E27-6B60-5336-A859-1213F19B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99" y="67752"/>
            <a:ext cx="5302568" cy="1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B023EAE0-9C33-957D-1C11-8E9E356C4BD6}"/>
              </a:ext>
            </a:extLst>
          </p:cNvPr>
          <p:cNvSpPr txBox="1">
            <a:spLocks/>
          </p:cNvSpPr>
          <p:nvPr/>
        </p:nvSpPr>
        <p:spPr>
          <a:xfrm>
            <a:off x="1414272" y="5181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TECHNOLOGIE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1DE0BA0B-5DD3-A642-1A3C-7F6C3033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400" b="1" dirty="0" err="1"/>
              <a:t>Backend</a:t>
            </a:r>
            <a:r>
              <a:rPr lang="cs-CZ" sz="2400" dirty="0"/>
              <a:t>: ASP.NET</a:t>
            </a:r>
          </a:p>
          <a:p>
            <a:pPr>
              <a:lnSpc>
                <a:spcPct val="200000"/>
              </a:lnSpc>
            </a:pPr>
            <a:r>
              <a:rPr lang="cs-CZ" sz="2400" b="1" dirty="0" err="1"/>
              <a:t>Frontend</a:t>
            </a:r>
            <a:r>
              <a:rPr lang="cs-CZ" sz="2400" dirty="0"/>
              <a:t>: Next.JS</a:t>
            </a:r>
          </a:p>
          <a:p>
            <a:pPr>
              <a:lnSpc>
                <a:spcPct val="200000"/>
              </a:lnSpc>
            </a:pPr>
            <a:r>
              <a:rPr lang="cs-CZ" sz="2400" b="1" dirty="0"/>
              <a:t>Databáze</a:t>
            </a:r>
            <a:r>
              <a:rPr lang="cs-CZ" sz="2400" dirty="0"/>
              <a:t>: </a:t>
            </a:r>
            <a:r>
              <a:rPr lang="cs-CZ" sz="2400" dirty="0" err="1"/>
              <a:t>PostgreSQL</a:t>
            </a:r>
            <a:endParaRPr lang="cs-CZ" sz="2400" dirty="0"/>
          </a:p>
          <a:p>
            <a:pPr>
              <a:lnSpc>
                <a:spcPct val="200000"/>
              </a:lnSpc>
            </a:pPr>
            <a:endParaRPr lang="cs-CZ" sz="2400" dirty="0"/>
          </a:p>
        </p:txBody>
      </p:sp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643D0E27-6B60-5336-A859-1213F19B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99" y="67752"/>
            <a:ext cx="5302568" cy="1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278AB-B20F-8390-4F1E-FF509146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5C51C9-CFF8-5C60-E113-22F7255F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6" y="1106545"/>
            <a:ext cx="10504765" cy="47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4D1C2-6F09-4650-092A-9657C07A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E50BF-76BC-B73C-D748-3A494C4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D10443-EE8B-4163-DAC7-B1396BA9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"/>
            <a:ext cx="12192000" cy="57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8955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40</TotalTime>
  <Words>79</Words>
  <Application>Microsoft Office PowerPoint</Application>
  <PresentationFormat>Širokoúhlá obrazovka</PresentationFormat>
  <Paragraphs>16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Pohled</vt:lpstr>
      <vt:lpstr>Stíhám To</vt:lpstr>
      <vt:lpstr>PROČ ZROVNA STIHAMTO.CZ?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Stíhám To</dc:title>
  <dc:creator>Ondřej Petera</dc:creator>
  <cp:lastModifiedBy>Ondřej Petera</cp:lastModifiedBy>
  <cp:revision>1</cp:revision>
  <dcterms:created xsi:type="dcterms:W3CDTF">2023-10-19T15:17:30Z</dcterms:created>
  <dcterms:modified xsi:type="dcterms:W3CDTF">2023-10-19T15:57:49Z</dcterms:modified>
</cp:coreProperties>
</file>