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60"/>
    <a:srgbClr val="F1F5F9"/>
    <a:srgbClr val="030517"/>
    <a:srgbClr val="DD264A"/>
    <a:srgbClr val="BA1B3E"/>
    <a:srgbClr val="4A071A"/>
    <a:srgbClr val="851638"/>
    <a:srgbClr val="9C183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046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82A37C-5B95-280D-0164-0D593AE5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874DBE-2FE7-2132-059F-97A35DF7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4DEE75-7FC5-F617-AD24-D57A9894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F9B0D8-D4EE-0932-5C64-C33DFE66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5C0BD7-4D90-D21C-D802-0C8834EB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23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C925B-2300-7351-16DA-469EB3C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9ED9B98-4406-53C7-8B78-F31CEE9FA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7243F3-60B0-8880-73D5-F2D097CF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8123D7-EC72-289A-9199-F65E3D6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D371A8-9A17-C969-10C8-695A4CD1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7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068D20E-9008-56A7-BDDE-AF9254F80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E66DE85-589A-8119-0187-521A2473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0CCE15-35D0-EB95-616A-12D5992D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333CE4-D70F-3966-6D32-C5A2FD7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4AA9B6-1F95-16A8-B6CF-198BC1F0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65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088BAE-E45C-2742-4FB7-61995349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21C50-0157-4676-A7C3-839C3D99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E09B4D-2AB4-5122-27D2-0BA76CB9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C9554B-716B-A017-2527-6EF01B9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D40C62-5D38-FD0D-4B96-9EC3FE1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7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C0DF7-B460-5161-63DC-EDF16795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5A080A-B858-98F6-177F-7B005D51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FDAA644-C484-7E59-B050-40E37583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F6B5BD-6148-6E16-08A3-95733B1C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1193D1-7E66-50E0-D1EA-FB25F289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38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E8FD53-F786-A029-C1B3-B81B65EA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5D8C67-2623-DCBE-B0D7-8932DD83A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5F9733-94FA-D860-CB92-DC317F03B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007DEC-5D4B-A764-B563-5CA762C2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840951-4B27-294D-3315-F9A212D7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E26F3E3-B891-8FD6-D786-F3A99DB5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40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6E3A15-15AA-0BDC-ED2D-76FC2AB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9FF2E31-2D90-7CED-0D3E-161FC84D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6A8F588-BF7A-0BB0-090F-F10503ECC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07EF9F1-61D2-3D9A-DBB6-6E3A7D0F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1A05F5C-3338-862C-7C9F-CAC236B9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5EF2F6-9E03-C4EC-F817-1C8587C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1D19D18-9E85-FDA3-5AEE-FC82D8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61E28D9-34C5-224A-180D-18100A45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90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DF3467-B59C-FE46-DC7E-91705B45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9114AB0-A97B-0E17-FCD8-29E1A1E2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F41DD99-3113-5984-DC93-A8735C4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586D08-81E4-85CB-EA05-230003FF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1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6813C77-D7F9-93F9-B008-50CEFBA5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DB946AB-B3CC-7251-18EE-F1843FC0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4D242C-E92D-8904-812C-0ED69202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04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427273-2E98-1CD6-3AC3-8CB87D26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225D9B-B9D2-81AC-8D4E-958EED370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F4E1913-4CEE-BCE2-BE82-9F5979CA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E0B6047-7061-9D66-13CE-9BA69CF3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001468-0430-00B0-150C-E5D9227E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54DE601-481E-D847-A3ED-46BA4E19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528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D8648-F867-EA93-379D-D7C60CF6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C835A64-6A33-2F74-4654-49E5A7457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8512510-1347-56BA-8B5A-56146DBB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C710AC-C346-14AB-4CF1-25B00FAE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4C51E1A-75B8-BD02-B91E-A58A2A69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E55D6EE-D132-2745-DB84-E8EF2FD2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8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82B381D-F888-89B5-BA6F-3A91C1B5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D8ACD8-592A-0F7F-CDE4-793B7476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7ACEEC-B506-3323-F4F3-5EE4C2C72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DEA8-4B43-49B9-A5BF-473C180A42B2}" type="datetimeFigureOut">
              <a:rPr lang="cs-CZ" smtClean="0"/>
              <a:t>19.10.2023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F86B75-125F-6BF4-1B9A-3FBAD370E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159FBB-470F-5A99-EE33-B2623AD94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21CC-D549-4A92-BD3D-E6E330CA42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3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ovéPole 191">
            <a:extLst>
              <a:ext uri="{FF2B5EF4-FFF2-40B4-BE49-F238E27FC236}">
                <a16:creationId xmlns:a16="http://schemas.microsoft.com/office/drawing/2014/main" id="{7242AC48-B0A4-8966-9DCA-05DF709987FA}"/>
              </a:ext>
            </a:extLst>
          </p:cNvPr>
          <p:cNvSpPr txBox="1"/>
          <p:nvPr/>
        </p:nvSpPr>
        <p:spPr>
          <a:xfrm>
            <a:off x="4444858" y="2252300"/>
            <a:ext cx="32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1F5F9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</a:p>
        </p:txBody>
      </p:sp>
      <p:sp>
        <p:nvSpPr>
          <p:cNvPr id="193" name="TextovéPole 192">
            <a:extLst>
              <a:ext uri="{FF2B5EF4-FFF2-40B4-BE49-F238E27FC236}">
                <a16:creationId xmlns:a16="http://schemas.microsoft.com/office/drawing/2014/main" id="{02504F37-3AD8-57A2-A8DD-DB45A86DA468}"/>
              </a:ext>
            </a:extLst>
          </p:cNvPr>
          <p:cNvSpPr txBox="1"/>
          <p:nvPr/>
        </p:nvSpPr>
        <p:spPr>
          <a:xfrm>
            <a:off x="4444858" y="3086328"/>
            <a:ext cx="32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1F5F9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</a:p>
        </p:txBody>
      </p:sp>
      <p:sp>
        <p:nvSpPr>
          <p:cNvPr id="194" name="TextovéPole 193">
            <a:extLst>
              <a:ext uri="{FF2B5EF4-FFF2-40B4-BE49-F238E27FC236}">
                <a16:creationId xmlns:a16="http://schemas.microsoft.com/office/drawing/2014/main" id="{02CFB144-5CC2-049F-733F-C21596543879}"/>
              </a:ext>
            </a:extLst>
          </p:cNvPr>
          <p:cNvSpPr txBox="1"/>
          <p:nvPr/>
        </p:nvSpPr>
        <p:spPr>
          <a:xfrm>
            <a:off x="4444858" y="3824256"/>
            <a:ext cx="32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1F5F9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</a:p>
        </p:txBody>
      </p:sp>
      <p:sp>
        <p:nvSpPr>
          <p:cNvPr id="195" name="TextovéPole 194">
            <a:extLst>
              <a:ext uri="{FF2B5EF4-FFF2-40B4-BE49-F238E27FC236}">
                <a16:creationId xmlns:a16="http://schemas.microsoft.com/office/drawing/2014/main" id="{EA6D5522-6205-394B-EB8F-EF8857548144}"/>
              </a:ext>
            </a:extLst>
          </p:cNvPr>
          <p:cNvSpPr txBox="1"/>
          <p:nvPr/>
        </p:nvSpPr>
        <p:spPr>
          <a:xfrm>
            <a:off x="4444858" y="4581587"/>
            <a:ext cx="328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F1F5F9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</a:p>
        </p:txBody>
      </p:sp>
      <p:sp>
        <p:nvSpPr>
          <p:cNvPr id="179" name="Obdélník 178">
            <a:extLst>
              <a:ext uri="{FF2B5EF4-FFF2-40B4-BE49-F238E27FC236}">
                <a16:creationId xmlns:a16="http://schemas.microsoft.com/office/drawing/2014/main" id="{175CC762-CBD5-D6CE-9CD8-F9DE229B0014}"/>
              </a:ext>
            </a:extLst>
          </p:cNvPr>
          <p:cNvSpPr/>
          <p:nvPr/>
        </p:nvSpPr>
        <p:spPr>
          <a:xfrm>
            <a:off x="411481" y="259080"/>
            <a:ext cx="11369040" cy="633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DA8D7D0C-79EC-8C15-1A27-98602D44EF6F}"/>
              </a:ext>
            </a:extLst>
          </p:cNvPr>
          <p:cNvSpPr/>
          <p:nvPr/>
        </p:nvSpPr>
        <p:spPr>
          <a:xfrm>
            <a:off x="5348066" y="-243048"/>
            <a:ext cx="2261774" cy="2261774"/>
          </a:xfrm>
          <a:prstGeom prst="ellipse">
            <a:avLst/>
          </a:prstGeom>
          <a:solidFill>
            <a:srgbClr val="EF4460"/>
          </a:solidFill>
          <a:ln>
            <a:noFill/>
          </a:ln>
          <a:effectLst>
            <a:glow rad="1714500">
              <a:srgbClr val="EF446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6EC51980-0DE9-1316-45A5-4E1DAFAB8B48}"/>
              </a:ext>
            </a:extLst>
          </p:cNvPr>
          <p:cNvSpPr/>
          <p:nvPr/>
        </p:nvSpPr>
        <p:spPr>
          <a:xfrm>
            <a:off x="343093" y="77370"/>
            <a:ext cx="3055818" cy="3055818"/>
          </a:xfrm>
          <a:prstGeom prst="ellipse">
            <a:avLst/>
          </a:prstGeom>
          <a:solidFill>
            <a:srgbClr val="DD264A"/>
          </a:solidFill>
          <a:ln>
            <a:noFill/>
          </a:ln>
          <a:effectLst>
            <a:glow rad="1714500">
              <a:srgbClr val="DD264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CDCEE29-B1BF-B172-7AA2-316C52D75577}"/>
              </a:ext>
            </a:extLst>
          </p:cNvPr>
          <p:cNvSpPr/>
          <p:nvPr/>
        </p:nvSpPr>
        <p:spPr>
          <a:xfrm>
            <a:off x="6454716" y="4040937"/>
            <a:ext cx="3699820" cy="3699820"/>
          </a:xfrm>
          <a:prstGeom prst="ellipse">
            <a:avLst/>
          </a:prstGeom>
          <a:solidFill>
            <a:srgbClr val="BA1B3E"/>
          </a:solidFill>
          <a:ln>
            <a:noFill/>
          </a:ln>
          <a:effectLst>
            <a:glow rad="1714500">
              <a:srgbClr val="BA1B3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117A39DD-4E2D-B5CA-75A8-59FB2B43D45D}"/>
              </a:ext>
            </a:extLst>
          </p:cNvPr>
          <p:cNvSpPr/>
          <p:nvPr/>
        </p:nvSpPr>
        <p:spPr>
          <a:xfrm>
            <a:off x="10109982" y="-243048"/>
            <a:ext cx="2419638" cy="2419638"/>
          </a:xfrm>
          <a:prstGeom prst="ellipse">
            <a:avLst/>
          </a:prstGeom>
          <a:solidFill>
            <a:srgbClr val="9C183A"/>
          </a:solidFill>
          <a:ln>
            <a:noFill/>
          </a:ln>
          <a:effectLst>
            <a:glow rad="1714500">
              <a:srgbClr val="9C183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3" name="Obdélník 182">
            <a:extLst>
              <a:ext uri="{FF2B5EF4-FFF2-40B4-BE49-F238E27FC236}">
                <a16:creationId xmlns:a16="http://schemas.microsoft.com/office/drawing/2014/main" id="{783FF294-A10F-0775-96A2-9A13FC3A7B1C}"/>
              </a:ext>
            </a:extLst>
          </p:cNvPr>
          <p:cNvSpPr/>
          <p:nvPr/>
        </p:nvSpPr>
        <p:spPr>
          <a:xfrm>
            <a:off x="487680" y="266700"/>
            <a:ext cx="11292841" cy="6324600"/>
          </a:xfrm>
          <a:prstGeom prst="rect">
            <a:avLst/>
          </a:prstGeom>
          <a:solidFill>
            <a:srgbClr val="F1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5" name="Volný tvar: obrazec 164">
            <a:extLst>
              <a:ext uri="{FF2B5EF4-FFF2-40B4-BE49-F238E27FC236}">
                <a16:creationId xmlns:a16="http://schemas.microsoft.com/office/drawing/2014/main" id="{D2BE2EF9-07BA-049E-F795-A09E3894D4E4}"/>
              </a:ext>
            </a:extLst>
          </p:cNvPr>
          <p:cNvSpPr/>
          <p:nvPr/>
        </p:nvSpPr>
        <p:spPr>
          <a:xfrm>
            <a:off x="343093" y="192990"/>
            <a:ext cx="11505814" cy="6472020"/>
          </a:xfrm>
          <a:custGeom>
            <a:avLst/>
            <a:gdLst>
              <a:gd name="connsiteX0" fmla="*/ 11004769 w 11505814"/>
              <a:gd name="connsiteY0" fmla="*/ 6240738 h 6472020"/>
              <a:gd name="connsiteX1" fmla="*/ 11079867 w 11505814"/>
              <a:gd name="connsiteY1" fmla="*/ 6240738 h 6472020"/>
              <a:gd name="connsiteX2" fmla="*/ 11079867 w 11505814"/>
              <a:gd name="connsiteY2" fmla="*/ 6265771 h 6472020"/>
              <a:gd name="connsiteX3" fmla="*/ 11004769 w 11505814"/>
              <a:gd name="connsiteY3" fmla="*/ 6265771 h 6472020"/>
              <a:gd name="connsiteX4" fmla="*/ 10531523 w 11505814"/>
              <a:gd name="connsiteY4" fmla="*/ 6202753 h 6472020"/>
              <a:gd name="connsiteX5" fmla="*/ 10508305 w 11505814"/>
              <a:gd name="connsiteY5" fmla="*/ 6206258 h 6472020"/>
              <a:gd name="connsiteX6" fmla="*/ 10480831 w 11505814"/>
              <a:gd name="connsiteY6" fmla="*/ 6219775 h 6472020"/>
              <a:gd name="connsiteX7" fmla="*/ 10475199 w 11505814"/>
              <a:gd name="connsiteY7" fmla="*/ 6231103 h 6472020"/>
              <a:gd name="connsiteX8" fmla="*/ 10475199 w 11505814"/>
              <a:gd name="connsiteY8" fmla="*/ 6259515 h 6472020"/>
              <a:gd name="connsiteX9" fmla="*/ 10587847 w 11505814"/>
              <a:gd name="connsiteY9" fmla="*/ 6259515 h 6472020"/>
              <a:gd name="connsiteX10" fmla="*/ 10587847 w 11505814"/>
              <a:gd name="connsiteY10" fmla="*/ 6231103 h 6472020"/>
              <a:gd name="connsiteX11" fmla="*/ 10582214 w 11505814"/>
              <a:gd name="connsiteY11" fmla="*/ 6219775 h 6472020"/>
              <a:gd name="connsiteX12" fmla="*/ 10554741 w 11505814"/>
              <a:gd name="connsiteY12" fmla="*/ 6206258 h 6472020"/>
              <a:gd name="connsiteX13" fmla="*/ 10531523 w 11505814"/>
              <a:gd name="connsiteY13" fmla="*/ 6202753 h 6472020"/>
              <a:gd name="connsiteX14" fmla="*/ 10406359 w 11505814"/>
              <a:gd name="connsiteY14" fmla="*/ 6202753 h 6472020"/>
              <a:gd name="connsiteX15" fmla="*/ 10383141 w 11505814"/>
              <a:gd name="connsiteY15" fmla="*/ 6206258 h 6472020"/>
              <a:gd name="connsiteX16" fmla="*/ 10355667 w 11505814"/>
              <a:gd name="connsiteY16" fmla="*/ 6219775 h 6472020"/>
              <a:gd name="connsiteX17" fmla="*/ 10350035 w 11505814"/>
              <a:gd name="connsiteY17" fmla="*/ 6231103 h 6472020"/>
              <a:gd name="connsiteX18" fmla="*/ 10350035 w 11505814"/>
              <a:gd name="connsiteY18" fmla="*/ 6259515 h 6472020"/>
              <a:gd name="connsiteX19" fmla="*/ 10462683 w 11505814"/>
              <a:gd name="connsiteY19" fmla="*/ 6259515 h 6472020"/>
              <a:gd name="connsiteX20" fmla="*/ 10462683 w 11505814"/>
              <a:gd name="connsiteY20" fmla="*/ 6231103 h 6472020"/>
              <a:gd name="connsiteX21" fmla="*/ 10457050 w 11505814"/>
              <a:gd name="connsiteY21" fmla="*/ 6219775 h 6472020"/>
              <a:gd name="connsiteX22" fmla="*/ 10429577 w 11505814"/>
              <a:gd name="connsiteY22" fmla="*/ 6206258 h 6472020"/>
              <a:gd name="connsiteX23" fmla="*/ 10406359 w 11505814"/>
              <a:gd name="connsiteY23" fmla="*/ 6202753 h 6472020"/>
              <a:gd name="connsiteX24" fmla="*/ 10281195 w 11505814"/>
              <a:gd name="connsiteY24" fmla="*/ 6202753 h 6472020"/>
              <a:gd name="connsiteX25" fmla="*/ 10257977 w 11505814"/>
              <a:gd name="connsiteY25" fmla="*/ 6206258 h 6472020"/>
              <a:gd name="connsiteX26" fmla="*/ 10230503 w 11505814"/>
              <a:gd name="connsiteY26" fmla="*/ 6219775 h 6472020"/>
              <a:gd name="connsiteX27" fmla="*/ 10224871 w 11505814"/>
              <a:gd name="connsiteY27" fmla="*/ 6231103 h 6472020"/>
              <a:gd name="connsiteX28" fmla="*/ 10224871 w 11505814"/>
              <a:gd name="connsiteY28" fmla="*/ 6259515 h 6472020"/>
              <a:gd name="connsiteX29" fmla="*/ 10337519 w 11505814"/>
              <a:gd name="connsiteY29" fmla="*/ 6259515 h 6472020"/>
              <a:gd name="connsiteX30" fmla="*/ 10337519 w 11505814"/>
              <a:gd name="connsiteY30" fmla="*/ 6231103 h 6472020"/>
              <a:gd name="connsiteX31" fmla="*/ 10331886 w 11505814"/>
              <a:gd name="connsiteY31" fmla="*/ 6219775 h 6472020"/>
              <a:gd name="connsiteX32" fmla="*/ 10304413 w 11505814"/>
              <a:gd name="connsiteY32" fmla="*/ 6206258 h 6472020"/>
              <a:gd name="connsiteX33" fmla="*/ 10281195 w 11505814"/>
              <a:gd name="connsiteY33" fmla="*/ 6202753 h 6472020"/>
              <a:gd name="connsiteX34" fmla="*/ 1193329 w 11505814"/>
              <a:gd name="connsiteY34" fmla="*/ 6198511 h 6472020"/>
              <a:gd name="connsiteX35" fmla="*/ 1268426 w 11505814"/>
              <a:gd name="connsiteY35" fmla="*/ 6198511 h 6472020"/>
              <a:gd name="connsiteX36" fmla="*/ 1268426 w 11505814"/>
              <a:gd name="connsiteY36" fmla="*/ 6223544 h 6472020"/>
              <a:gd name="connsiteX37" fmla="*/ 1193329 w 11505814"/>
              <a:gd name="connsiteY37" fmla="*/ 6223544 h 6472020"/>
              <a:gd name="connsiteX38" fmla="*/ 11004769 w 11505814"/>
              <a:gd name="connsiteY38" fmla="*/ 6190673 h 6472020"/>
              <a:gd name="connsiteX39" fmla="*/ 11079867 w 11505814"/>
              <a:gd name="connsiteY39" fmla="*/ 6190673 h 6472020"/>
              <a:gd name="connsiteX40" fmla="*/ 11079867 w 11505814"/>
              <a:gd name="connsiteY40" fmla="*/ 6215705 h 6472020"/>
              <a:gd name="connsiteX41" fmla="*/ 11004769 w 11505814"/>
              <a:gd name="connsiteY41" fmla="*/ 6215705 h 6472020"/>
              <a:gd name="connsiteX42" fmla="*/ 720082 w 11505814"/>
              <a:gd name="connsiteY42" fmla="*/ 6160526 h 6472020"/>
              <a:gd name="connsiteX43" fmla="*/ 696864 w 11505814"/>
              <a:gd name="connsiteY43" fmla="*/ 6164031 h 6472020"/>
              <a:gd name="connsiteX44" fmla="*/ 669390 w 11505814"/>
              <a:gd name="connsiteY44" fmla="*/ 6177548 h 6472020"/>
              <a:gd name="connsiteX45" fmla="*/ 663758 w 11505814"/>
              <a:gd name="connsiteY45" fmla="*/ 6188876 h 6472020"/>
              <a:gd name="connsiteX46" fmla="*/ 663758 w 11505814"/>
              <a:gd name="connsiteY46" fmla="*/ 6217288 h 6472020"/>
              <a:gd name="connsiteX47" fmla="*/ 776406 w 11505814"/>
              <a:gd name="connsiteY47" fmla="*/ 6217288 h 6472020"/>
              <a:gd name="connsiteX48" fmla="*/ 776406 w 11505814"/>
              <a:gd name="connsiteY48" fmla="*/ 6188876 h 6472020"/>
              <a:gd name="connsiteX49" fmla="*/ 770773 w 11505814"/>
              <a:gd name="connsiteY49" fmla="*/ 6177548 h 6472020"/>
              <a:gd name="connsiteX50" fmla="*/ 743300 w 11505814"/>
              <a:gd name="connsiteY50" fmla="*/ 6164031 h 6472020"/>
              <a:gd name="connsiteX51" fmla="*/ 720082 w 11505814"/>
              <a:gd name="connsiteY51" fmla="*/ 6160526 h 6472020"/>
              <a:gd name="connsiteX52" fmla="*/ 594918 w 11505814"/>
              <a:gd name="connsiteY52" fmla="*/ 6160526 h 6472020"/>
              <a:gd name="connsiteX53" fmla="*/ 571700 w 11505814"/>
              <a:gd name="connsiteY53" fmla="*/ 6164031 h 6472020"/>
              <a:gd name="connsiteX54" fmla="*/ 544226 w 11505814"/>
              <a:gd name="connsiteY54" fmla="*/ 6177548 h 6472020"/>
              <a:gd name="connsiteX55" fmla="*/ 538594 w 11505814"/>
              <a:gd name="connsiteY55" fmla="*/ 6188876 h 6472020"/>
              <a:gd name="connsiteX56" fmla="*/ 538594 w 11505814"/>
              <a:gd name="connsiteY56" fmla="*/ 6217288 h 6472020"/>
              <a:gd name="connsiteX57" fmla="*/ 651242 w 11505814"/>
              <a:gd name="connsiteY57" fmla="*/ 6217288 h 6472020"/>
              <a:gd name="connsiteX58" fmla="*/ 651242 w 11505814"/>
              <a:gd name="connsiteY58" fmla="*/ 6188876 h 6472020"/>
              <a:gd name="connsiteX59" fmla="*/ 645609 w 11505814"/>
              <a:gd name="connsiteY59" fmla="*/ 6177548 h 6472020"/>
              <a:gd name="connsiteX60" fmla="*/ 618136 w 11505814"/>
              <a:gd name="connsiteY60" fmla="*/ 6164031 h 6472020"/>
              <a:gd name="connsiteX61" fmla="*/ 594918 w 11505814"/>
              <a:gd name="connsiteY61" fmla="*/ 6160526 h 6472020"/>
              <a:gd name="connsiteX62" fmla="*/ 469754 w 11505814"/>
              <a:gd name="connsiteY62" fmla="*/ 6160526 h 6472020"/>
              <a:gd name="connsiteX63" fmla="*/ 446537 w 11505814"/>
              <a:gd name="connsiteY63" fmla="*/ 6164031 h 6472020"/>
              <a:gd name="connsiteX64" fmla="*/ 419063 w 11505814"/>
              <a:gd name="connsiteY64" fmla="*/ 6177548 h 6472020"/>
              <a:gd name="connsiteX65" fmla="*/ 413430 w 11505814"/>
              <a:gd name="connsiteY65" fmla="*/ 6188876 h 6472020"/>
              <a:gd name="connsiteX66" fmla="*/ 413430 w 11505814"/>
              <a:gd name="connsiteY66" fmla="*/ 6217288 h 6472020"/>
              <a:gd name="connsiteX67" fmla="*/ 526078 w 11505814"/>
              <a:gd name="connsiteY67" fmla="*/ 6217288 h 6472020"/>
              <a:gd name="connsiteX68" fmla="*/ 526078 w 11505814"/>
              <a:gd name="connsiteY68" fmla="*/ 6188876 h 6472020"/>
              <a:gd name="connsiteX69" fmla="*/ 520445 w 11505814"/>
              <a:gd name="connsiteY69" fmla="*/ 6177548 h 6472020"/>
              <a:gd name="connsiteX70" fmla="*/ 492973 w 11505814"/>
              <a:gd name="connsiteY70" fmla="*/ 6164031 h 6472020"/>
              <a:gd name="connsiteX71" fmla="*/ 469754 w 11505814"/>
              <a:gd name="connsiteY71" fmla="*/ 6160526 h 6472020"/>
              <a:gd name="connsiteX72" fmla="*/ 1193329 w 11505814"/>
              <a:gd name="connsiteY72" fmla="*/ 6148446 h 6472020"/>
              <a:gd name="connsiteX73" fmla="*/ 1268426 w 11505814"/>
              <a:gd name="connsiteY73" fmla="*/ 6148446 h 6472020"/>
              <a:gd name="connsiteX74" fmla="*/ 1268426 w 11505814"/>
              <a:gd name="connsiteY74" fmla="*/ 6173478 h 6472020"/>
              <a:gd name="connsiteX75" fmla="*/ 1193329 w 11505814"/>
              <a:gd name="connsiteY75" fmla="*/ 6173478 h 6472020"/>
              <a:gd name="connsiteX76" fmla="*/ 11004769 w 11505814"/>
              <a:gd name="connsiteY76" fmla="*/ 6140607 h 6472020"/>
              <a:gd name="connsiteX77" fmla="*/ 11079867 w 11505814"/>
              <a:gd name="connsiteY77" fmla="*/ 6140607 h 6472020"/>
              <a:gd name="connsiteX78" fmla="*/ 11079867 w 11505814"/>
              <a:gd name="connsiteY78" fmla="*/ 6165640 h 6472020"/>
              <a:gd name="connsiteX79" fmla="*/ 11004769 w 11505814"/>
              <a:gd name="connsiteY79" fmla="*/ 6165640 h 6472020"/>
              <a:gd name="connsiteX80" fmla="*/ 10531084 w 11505814"/>
              <a:gd name="connsiteY80" fmla="*/ 6138106 h 6472020"/>
              <a:gd name="connsiteX81" fmla="*/ 10502672 w 11505814"/>
              <a:gd name="connsiteY81" fmla="*/ 6166518 h 6472020"/>
              <a:gd name="connsiteX82" fmla="*/ 10531084 w 11505814"/>
              <a:gd name="connsiteY82" fmla="*/ 6194931 h 6472020"/>
              <a:gd name="connsiteX83" fmla="*/ 10559496 w 11505814"/>
              <a:gd name="connsiteY83" fmla="*/ 6166518 h 6472020"/>
              <a:gd name="connsiteX84" fmla="*/ 10531084 w 11505814"/>
              <a:gd name="connsiteY84" fmla="*/ 6138106 h 6472020"/>
              <a:gd name="connsiteX85" fmla="*/ 10405920 w 11505814"/>
              <a:gd name="connsiteY85" fmla="*/ 6138106 h 6472020"/>
              <a:gd name="connsiteX86" fmla="*/ 10377508 w 11505814"/>
              <a:gd name="connsiteY86" fmla="*/ 6166518 h 6472020"/>
              <a:gd name="connsiteX87" fmla="*/ 10405920 w 11505814"/>
              <a:gd name="connsiteY87" fmla="*/ 6194931 h 6472020"/>
              <a:gd name="connsiteX88" fmla="*/ 10434332 w 11505814"/>
              <a:gd name="connsiteY88" fmla="*/ 6166518 h 6472020"/>
              <a:gd name="connsiteX89" fmla="*/ 10405920 w 11505814"/>
              <a:gd name="connsiteY89" fmla="*/ 6138106 h 6472020"/>
              <a:gd name="connsiteX90" fmla="*/ 10281632 w 11505814"/>
              <a:gd name="connsiteY90" fmla="*/ 6138106 h 6472020"/>
              <a:gd name="connsiteX91" fmla="*/ 10253220 w 11505814"/>
              <a:gd name="connsiteY91" fmla="*/ 6166518 h 6472020"/>
              <a:gd name="connsiteX92" fmla="*/ 10281632 w 11505814"/>
              <a:gd name="connsiteY92" fmla="*/ 6194931 h 6472020"/>
              <a:gd name="connsiteX93" fmla="*/ 10310044 w 11505814"/>
              <a:gd name="connsiteY93" fmla="*/ 6166518 h 6472020"/>
              <a:gd name="connsiteX94" fmla="*/ 10281632 w 11505814"/>
              <a:gd name="connsiteY94" fmla="*/ 6138106 h 6472020"/>
              <a:gd name="connsiteX95" fmla="*/ 1193329 w 11505814"/>
              <a:gd name="connsiteY95" fmla="*/ 6098380 h 6472020"/>
              <a:gd name="connsiteX96" fmla="*/ 1268426 w 11505814"/>
              <a:gd name="connsiteY96" fmla="*/ 6098380 h 6472020"/>
              <a:gd name="connsiteX97" fmla="*/ 1268426 w 11505814"/>
              <a:gd name="connsiteY97" fmla="*/ 6123413 h 6472020"/>
              <a:gd name="connsiteX98" fmla="*/ 1193329 w 11505814"/>
              <a:gd name="connsiteY98" fmla="*/ 6123413 h 6472020"/>
              <a:gd name="connsiteX99" fmla="*/ 719643 w 11505814"/>
              <a:gd name="connsiteY99" fmla="*/ 6095879 h 6472020"/>
              <a:gd name="connsiteX100" fmla="*/ 691231 w 11505814"/>
              <a:gd name="connsiteY100" fmla="*/ 6124291 h 6472020"/>
              <a:gd name="connsiteX101" fmla="*/ 719643 w 11505814"/>
              <a:gd name="connsiteY101" fmla="*/ 6152704 h 6472020"/>
              <a:gd name="connsiteX102" fmla="*/ 748055 w 11505814"/>
              <a:gd name="connsiteY102" fmla="*/ 6124291 h 6472020"/>
              <a:gd name="connsiteX103" fmla="*/ 719643 w 11505814"/>
              <a:gd name="connsiteY103" fmla="*/ 6095879 h 6472020"/>
              <a:gd name="connsiteX104" fmla="*/ 594479 w 11505814"/>
              <a:gd name="connsiteY104" fmla="*/ 6095879 h 6472020"/>
              <a:gd name="connsiteX105" fmla="*/ 566067 w 11505814"/>
              <a:gd name="connsiteY105" fmla="*/ 6124291 h 6472020"/>
              <a:gd name="connsiteX106" fmla="*/ 594479 w 11505814"/>
              <a:gd name="connsiteY106" fmla="*/ 6152704 h 6472020"/>
              <a:gd name="connsiteX107" fmla="*/ 622891 w 11505814"/>
              <a:gd name="connsiteY107" fmla="*/ 6124291 h 6472020"/>
              <a:gd name="connsiteX108" fmla="*/ 594479 w 11505814"/>
              <a:gd name="connsiteY108" fmla="*/ 6095879 h 6472020"/>
              <a:gd name="connsiteX109" fmla="*/ 470192 w 11505814"/>
              <a:gd name="connsiteY109" fmla="*/ 6095879 h 6472020"/>
              <a:gd name="connsiteX110" fmla="*/ 441779 w 11505814"/>
              <a:gd name="connsiteY110" fmla="*/ 6124291 h 6472020"/>
              <a:gd name="connsiteX111" fmla="*/ 470192 w 11505814"/>
              <a:gd name="connsiteY111" fmla="*/ 6152704 h 6472020"/>
              <a:gd name="connsiteX112" fmla="*/ 498603 w 11505814"/>
              <a:gd name="connsiteY112" fmla="*/ 6124291 h 6472020"/>
              <a:gd name="connsiteX113" fmla="*/ 470192 w 11505814"/>
              <a:gd name="connsiteY113" fmla="*/ 6095879 h 6472020"/>
              <a:gd name="connsiteX114" fmla="*/ 11004769 w 11505814"/>
              <a:gd name="connsiteY114" fmla="*/ 6090541 h 6472020"/>
              <a:gd name="connsiteX115" fmla="*/ 11079867 w 11505814"/>
              <a:gd name="connsiteY115" fmla="*/ 6090541 h 6472020"/>
              <a:gd name="connsiteX116" fmla="*/ 11079867 w 11505814"/>
              <a:gd name="connsiteY116" fmla="*/ 6115574 h 6472020"/>
              <a:gd name="connsiteX117" fmla="*/ 11004769 w 11505814"/>
              <a:gd name="connsiteY117" fmla="*/ 6115574 h 6472020"/>
              <a:gd name="connsiteX118" fmla="*/ 1193329 w 11505814"/>
              <a:gd name="connsiteY118" fmla="*/ 6048314 h 6472020"/>
              <a:gd name="connsiteX119" fmla="*/ 1268426 w 11505814"/>
              <a:gd name="connsiteY119" fmla="*/ 6048314 h 6472020"/>
              <a:gd name="connsiteX120" fmla="*/ 1268426 w 11505814"/>
              <a:gd name="connsiteY120" fmla="*/ 6073347 h 6472020"/>
              <a:gd name="connsiteX121" fmla="*/ 1193329 w 11505814"/>
              <a:gd name="connsiteY121" fmla="*/ 6073347 h 6472020"/>
              <a:gd name="connsiteX122" fmla="*/ 11004769 w 11505814"/>
              <a:gd name="connsiteY122" fmla="*/ 6040476 h 6472020"/>
              <a:gd name="connsiteX123" fmla="*/ 11079867 w 11505814"/>
              <a:gd name="connsiteY123" fmla="*/ 6040476 h 6472020"/>
              <a:gd name="connsiteX124" fmla="*/ 11079867 w 11505814"/>
              <a:gd name="connsiteY124" fmla="*/ 6065508 h 6472020"/>
              <a:gd name="connsiteX125" fmla="*/ 11004769 w 11505814"/>
              <a:gd name="connsiteY125" fmla="*/ 6065508 h 6472020"/>
              <a:gd name="connsiteX126" fmla="*/ 1193329 w 11505814"/>
              <a:gd name="connsiteY126" fmla="*/ 5998249 h 6472020"/>
              <a:gd name="connsiteX127" fmla="*/ 1268426 w 11505814"/>
              <a:gd name="connsiteY127" fmla="*/ 5998249 h 6472020"/>
              <a:gd name="connsiteX128" fmla="*/ 1268426 w 11505814"/>
              <a:gd name="connsiteY128" fmla="*/ 6023281 h 6472020"/>
              <a:gd name="connsiteX129" fmla="*/ 1193329 w 11505814"/>
              <a:gd name="connsiteY129" fmla="*/ 6023281 h 6472020"/>
              <a:gd name="connsiteX130" fmla="*/ 10858953 w 11505814"/>
              <a:gd name="connsiteY130" fmla="*/ 5959119 h 6472020"/>
              <a:gd name="connsiteX131" fmla="*/ 11125552 w 11505814"/>
              <a:gd name="connsiteY131" fmla="*/ 5959119 h 6472020"/>
              <a:gd name="connsiteX132" fmla="*/ 11117417 w 11505814"/>
              <a:gd name="connsiteY132" fmla="*/ 5990410 h 6472020"/>
              <a:gd name="connsiteX133" fmla="*/ 11117417 w 11505814"/>
              <a:gd name="connsiteY133" fmla="*/ 6002300 h 6472020"/>
              <a:gd name="connsiteX134" fmla="*/ 11036060 w 11505814"/>
              <a:gd name="connsiteY134" fmla="*/ 5984152 h 6472020"/>
              <a:gd name="connsiteX135" fmla="*/ 10960336 w 11505814"/>
              <a:gd name="connsiteY135" fmla="*/ 5995416 h 6472020"/>
              <a:gd name="connsiteX136" fmla="*/ 10867089 w 11505814"/>
              <a:gd name="connsiteY136" fmla="*/ 6009185 h 6472020"/>
              <a:gd name="connsiteX137" fmla="*/ 10867089 w 11505814"/>
              <a:gd name="connsiteY137" fmla="*/ 5990410 h 6472020"/>
              <a:gd name="connsiteX138" fmla="*/ 10858953 w 11505814"/>
              <a:gd name="connsiteY138" fmla="*/ 5959119 h 6472020"/>
              <a:gd name="connsiteX139" fmla="*/ 10829540 w 11505814"/>
              <a:gd name="connsiteY139" fmla="*/ 5934086 h 6472020"/>
              <a:gd name="connsiteX140" fmla="*/ 10817649 w 11505814"/>
              <a:gd name="connsiteY140" fmla="*/ 5943473 h 6472020"/>
              <a:gd name="connsiteX141" fmla="*/ 10823907 w 11505814"/>
              <a:gd name="connsiteY141" fmla="*/ 5957241 h 6472020"/>
              <a:gd name="connsiteX142" fmla="*/ 10842682 w 11505814"/>
              <a:gd name="connsiteY142" fmla="*/ 5990410 h 6472020"/>
              <a:gd name="connsiteX143" fmla="*/ 10842682 w 11505814"/>
              <a:gd name="connsiteY143" fmla="*/ 6278287 h 6472020"/>
              <a:gd name="connsiteX144" fmla="*/ 10880231 w 11505814"/>
              <a:gd name="connsiteY144" fmla="*/ 6315837 h 6472020"/>
              <a:gd name="connsiteX145" fmla="*/ 11105526 w 11505814"/>
              <a:gd name="connsiteY145" fmla="*/ 6315837 h 6472020"/>
              <a:gd name="connsiteX146" fmla="*/ 11143075 w 11505814"/>
              <a:gd name="connsiteY146" fmla="*/ 6278287 h 6472020"/>
              <a:gd name="connsiteX147" fmla="*/ 11143075 w 11505814"/>
              <a:gd name="connsiteY147" fmla="*/ 5990410 h 6472020"/>
              <a:gd name="connsiteX148" fmla="*/ 11161224 w 11505814"/>
              <a:gd name="connsiteY148" fmla="*/ 5957867 h 6472020"/>
              <a:gd name="connsiteX149" fmla="*/ 11166856 w 11505814"/>
              <a:gd name="connsiteY149" fmla="*/ 5943473 h 6472020"/>
              <a:gd name="connsiteX150" fmla="*/ 11154966 w 11505814"/>
              <a:gd name="connsiteY150" fmla="*/ 5934086 h 6472020"/>
              <a:gd name="connsiteX151" fmla="*/ 1047513 w 11505814"/>
              <a:gd name="connsiteY151" fmla="*/ 5916892 h 6472020"/>
              <a:gd name="connsiteX152" fmla="*/ 1314111 w 11505814"/>
              <a:gd name="connsiteY152" fmla="*/ 5916892 h 6472020"/>
              <a:gd name="connsiteX153" fmla="*/ 1305977 w 11505814"/>
              <a:gd name="connsiteY153" fmla="*/ 5948183 h 6472020"/>
              <a:gd name="connsiteX154" fmla="*/ 1305977 w 11505814"/>
              <a:gd name="connsiteY154" fmla="*/ 5960073 h 6472020"/>
              <a:gd name="connsiteX155" fmla="*/ 1224620 w 11505814"/>
              <a:gd name="connsiteY155" fmla="*/ 5941925 h 6472020"/>
              <a:gd name="connsiteX156" fmla="*/ 1148896 w 11505814"/>
              <a:gd name="connsiteY156" fmla="*/ 5953189 h 6472020"/>
              <a:gd name="connsiteX157" fmla="*/ 1055649 w 11505814"/>
              <a:gd name="connsiteY157" fmla="*/ 5966958 h 6472020"/>
              <a:gd name="connsiteX158" fmla="*/ 1055649 w 11505814"/>
              <a:gd name="connsiteY158" fmla="*/ 5948183 h 6472020"/>
              <a:gd name="connsiteX159" fmla="*/ 1047513 w 11505814"/>
              <a:gd name="connsiteY159" fmla="*/ 5916892 h 6472020"/>
              <a:gd name="connsiteX160" fmla="*/ 1018100 w 11505814"/>
              <a:gd name="connsiteY160" fmla="*/ 5891859 h 6472020"/>
              <a:gd name="connsiteX161" fmla="*/ 1006208 w 11505814"/>
              <a:gd name="connsiteY161" fmla="*/ 5901246 h 6472020"/>
              <a:gd name="connsiteX162" fmla="*/ 1012467 w 11505814"/>
              <a:gd name="connsiteY162" fmla="*/ 5915014 h 6472020"/>
              <a:gd name="connsiteX163" fmla="*/ 1031242 w 11505814"/>
              <a:gd name="connsiteY163" fmla="*/ 5948183 h 6472020"/>
              <a:gd name="connsiteX164" fmla="*/ 1031242 w 11505814"/>
              <a:gd name="connsiteY164" fmla="*/ 6236060 h 6472020"/>
              <a:gd name="connsiteX165" fmla="*/ 1068791 w 11505814"/>
              <a:gd name="connsiteY165" fmla="*/ 6273610 h 6472020"/>
              <a:gd name="connsiteX166" fmla="*/ 1294085 w 11505814"/>
              <a:gd name="connsiteY166" fmla="*/ 6273610 h 6472020"/>
              <a:gd name="connsiteX167" fmla="*/ 1331635 w 11505814"/>
              <a:gd name="connsiteY167" fmla="*/ 6236060 h 6472020"/>
              <a:gd name="connsiteX168" fmla="*/ 1331635 w 11505814"/>
              <a:gd name="connsiteY168" fmla="*/ 5948183 h 6472020"/>
              <a:gd name="connsiteX169" fmla="*/ 1349784 w 11505814"/>
              <a:gd name="connsiteY169" fmla="*/ 5915640 h 6472020"/>
              <a:gd name="connsiteX170" fmla="*/ 1355416 w 11505814"/>
              <a:gd name="connsiteY170" fmla="*/ 5901246 h 6472020"/>
              <a:gd name="connsiteX171" fmla="*/ 1343526 w 11505814"/>
              <a:gd name="connsiteY171" fmla="*/ 5891859 h 6472020"/>
              <a:gd name="connsiteX172" fmla="*/ 10364992 w 11505814"/>
              <a:gd name="connsiteY172" fmla="*/ 5889467 h 6472020"/>
              <a:gd name="connsiteX173" fmla="*/ 10284136 w 11505814"/>
              <a:gd name="connsiteY173" fmla="*/ 5970323 h 6472020"/>
              <a:gd name="connsiteX174" fmla="*/ 10265924 w 11505814"/>
              <a:gd name="connsiteY174" fmla="*/ 5974954 h 6472020"/>
              <a:gd name="connsiteX175" fmla="*/ 10241267 w 11505814"/>
              <a:gd name="connsiteY175" fmla="*/ 6014443 h 6472020"/>
              <a:gd name="connsiteX176" fmla="*/ 10234258 w 11505814"/>
              <a:gd name="connsiteY176" fmla="*/ 5984592 h 6472020"/>
              <a:gd name="connsiteX177" fmla="*/ 10228688 w 11505814"/>
              <a:gd name="connsiteY177" fmla="*/ 5974328 h 6472020"/>
              <a:gd name="connsiteX178" fmla="*/ 10189637 w 11505814"/>
              <a:gd name="connsiteY178" fmla="*/ 5953927 h 6472020"/>
              <a:gd name="connsiteX179" fmla="*/ 10159034 w 11505814"/>
              <a:gd name="connsiteY179" fmla="*/ 5950234 h 6472020"/>
              <a:gd name="connsiteX180" fmla="*/ 10128369 w 11505814"/>
              <a:gd name="connsiteY180" fmla="*/ 5954865 h 6472020"/>
              <a:gd name="connsiteX181" fmla="*/ 10089381 w 11505814"/>
              <a:gd name="connsiteY181" fmla="*/ 5975267 h 6472020"/>
              <a:gd name="connsiteX182" fmla="*/ 10083811 w 11505814"/>
              <a:gd name="connsiteY182" fmla="*/ 5985530 h 6472020"/>
              <a:gd name="connsiteX183" fmla="*/ 10056838 w 11505814"/>
              <a:gd name="connsiteY183" fmla="*/ 6100682 h 6472020"/>
              <a:gd name="connsiteX184" fmla="*/ 10075613 w 11505814"/>
              <a:gd name="connsiteY184" fmla="*/ 6119456 h 6472020"/>
              <a:gd name="connsiteX185" fmla="*/ 10093261 w 11505814"/>
              <a:gd name="connsiteY185" fmla="*/ 6105563 h 6472020"/>
              <a:gd name="connsiteX186" fmla="*/ 10112786 w 11505814"/>
              <a:gd name="connsiteY186" fmla="*/ 6024769 h 6472020"/>
              <a:gd name="connsiteX187" fmla="*/ 10112786 w 11505814"/>
              <a:gd name="connsiteY187" fmla="*/ 6284548 h 6472020"/>
              <a:gd name="connsiteX188" fmla="*/ 10149772 w 11505814"/>
              <a:gd name="connsiteY188" fmla="*/ 6284548 h 6472020"/>
              <a:gd name="connsiteX189" fmla="*/ 10149772 w 11505814"/>
              <a:gd name="connsiteY189" fmla="*/ 6117391 h 6472020"/>
              <a:gd name="connsiteX190" fmla="*/ 10168547 w 11505814"/>
              <a:gd name="connsiteY190" fmla="*/ 6117391 h 6472020"/>
              <a:gd name="connsiteX191" fmla="*/ 10168547 w 11505814"/>
              <a:gd name="connsiteY191" fmla="*/ 6284548 h 6472020"/>
              <a:gd name="connsiteX192" fmla="*/ 10205470 w 11505814"/>
              <a:gd name="connsiteY192" fmla="*/ 6284548 h 6472020"/>
              <a:gd name="connsiteX193" fmla="*/ 10205470 w 11505814"/>
              <a:gd name="connsiteY193" fmla="*/ 6023580 h 6472020"/>
              <a:gd name="connsiteX194" fmla="*/ 10212354 w 11505814"/>
              <a:gd name="connsiteY194" fmla="*/ 6052994 h 6472020"/>
              <a:gd name="connsiteX195" fmla="*/ 10216047 w 11505814"/>
              <a:gd name="connsiteY195" fmla="*/ 6057688 h 6472020"/>
              <a:gd name="connsiteX196" fmla="*/ 10241079 w 11505814"/>
              <a:gd name="connsiteY196" fmla="*/ 6066512 h 6472020"/>
              <a:gd name="connsiteX197" fmla="*/ 10256099 w 11505814"/>
              <a:gd name="connsiteY197" fmla="*/ 6059690 h 6472020"/>
              <a:gd name="connsiteX198" fmla="*/ 10294274 w 11505814"/>
              <a:gd name="connsiteY198" fmla="*/ 5997108 h 6472020"/>
              <a:gd name="connsiteX199" fmla="*/ 10296840 w 11505814"/>
              <a:gd name="connsiteY199" fmla="*/ 5984154 h 6472020"/>
              <a:gd name="connsiteX200" fmla="*/ 10378196 w 11505814"/>
              <a:gd name="connsiteY200" fmla="*/ 5902797 h 6472020"/>
              <a:gd name="connsiteX201" fmla="*/ 10378259 w 11505814"/>
              <a:gd name="connsiteY201" fmla="*/ 5889467 h 6472020"/>
              <a:gd name="connsiteX202" fmla="*/ 10364992 w 11505814"/>
              <a:gd name="connsiteY202" fmla="*/ 5889467 h 6472020"/>
              <a:gd name="connsiteX203" fmla="*/ 11029803 w 11505814"/>
              <a:gd name="connsiteY203" fmla="*/ 5877762 h 6472020"/>
              <a:gd name="connsiteX204" fmla="*/ 11011028 w 11505814"/>
              <a:gd name="connsiteY204" fmla="*/ 5896537 h 6472020"/>
              <a:gd name="connsiteX205" fmla="*/ 11029803 w 11505814"/>
              <a:gd name="connsiteY205" fmla="*/ 5915311 h 6472020"/>
              <a:gd name="connsiteX206" fmla="*/ 11048577 w 11505814"/>
              <a:gd name="connsiteY206" fmla="*/ 5896537 h 6472020"/>
              <a:gd name="connsiteX207" fmla="*/ 11029803 w 11505814"/>
              <a:gd name="connsiteY207" fmla="*/ 5877762 h 6472020"/>
              <a:gd name="connsiteX208" fmla="*/ 10159035 w 11505814"/>
              <a:gd name="connsiteY208" fmla="*/ 5866624 h 6472020"/>
              <a:gd name="connsiteX209" fmla="*/ 10121861 w 11505814"/>
              <a:gd name="connsiteY209" fmla="*/ 5903798 h 6472020"/>
              <a:gd name="connsiteX210" fmla="*/ 10159035 w 11505814"/>
              <a:gd name="connsiteY210" fmla="*/ 5940972 h 6472020"/>
              <a:gd name="connsiteX211" fmla="*/ 10196208 w 11505814"/>
              <a:gd name="connsiteY211" fmla="*/ 5903798 h 6472020"/>
              <a:gd name="connsiteX212" fmla="*/ 10159035 w 11505814"/>
              <a:gd name="connsiteY212" fmla="*/ 5866624 h 6472020"/>
              <a:gd name="connsiteX213" fmla="*/ 553550 w 11505814"/>
              <a:gd name="connsiteY213" fmla="*/ 5847240 h 6472020"/>
              <a:gd name="connsiteX214" fmla="*/ 472694 w 11505814"/>
              <a:gd name="connsiteY214" fmla="*/ 5928096 h 6472020"/>
              <a:gd name="connsiteX215" fmla="*/ 454482 w 11505814"/>
              <a:gd name="connsiteY215" fmla="*/ 5932727 h 6472020"/>
              <a:gd name="connsiteX216" fmla="*/ 429825 w 11505814"/>
              <a:gd name="connsiteY216" fmla="*/ 5972216 h 6472020"/>
              <a:gd name="connsiteX217" fmla="*/ 422817 w 11505814"/>
              <a:gd name="connsiteY217" fmla="*/ 5942365 h 6472020"/>
              <a:gd name="connsiteX218" fmla="*/ 417247 w 11505814"/>
              <a:gd name="connsiteY218" fmla="*/ 5932101 h 6472020"/>
              <a:gd name="connsiteX219" fmla="*/ 378195 w 11505814"/>
              <a:gd name="connsiteY219" fmla="*/ 5911700 h 6472020"/>
              <a:gd name="connsiteX220" fmla="*/ 347592 w 11505814"/>
              <a:gd name="connsiteY220" fmla="*/ 5908007 h 6472020"/>
              <a:gd name="connsiteX221" fmla="*/ 316928 w 11505814"/>
              <a:gd name="connsiteY221" fmla="*/ 5912638 h 6472020"/>
              <a:gd name="connsiteX222" fmla="*/ 277939 w 11505814"/>
              <a:gd name="connsiteY222" fmla="*/ 5933040 h 6472020"/>
              <a:gd name="connsiteX223" fmla="*/ 272369 w 11505814"/>
              <a:gd name="connsiteY223" fmla="*/ 5943303 h 6472020"/>
              <a:gd name="connsiteX224" fmla="*/ 245396 w 11505814"/>
              <a:gd name="connsiteY224" fmla="*/ 6058455 h 6472020"/>
              <a:gd name="connsiteX225" fmla="*/ 264172 w 11505814"/>
              <a:gd name="connsiteY225" fmla="*/ 6077229 h 6472020"/>
              <a:gd name="connsiteX226" fmla="*/ 281820 w 11505814"/>
              <a:gd name="connsiteY226" fmla="*/ 6063336 h 6472020"/>
              <a:gd name="connsiteX227" fmla="*/ 301344 w 11505814"/>
              <a:gd name="connsiteY227" fmla="*/ 5982542 h 6472020"/>
              <a:gd name="connsiteX228" fmla="*/ 301344 w 11505814"/>
              <a:gd name="connsiteY228" fmla="*/ 6242321 h 6472020"/>
              <a:gd name="connsiteX229" fmla="*/ 338330 w 11505814"/>
              <a:gd name="connsiteY229" fmla="*/ 6242321 h 6472020"/>
              <a:gd name="connsiteX230" fmla="*/ 338330 w 11505814"/>
              <a:gd name="connsiteY230" fmla="*/ 6075164 h 6472020"/>
              <a:gd name="connsiteX231" fmla="*/ 357105 w 11505814"/>
              <a:gd name="connsiteY231" fmla="*/ 6075164 h 6472020"/>
              <a:gd name="connsiteX232" fmla="*/ 357105 w 11505814"/>
              <a:gd name="connsiteY232" fmla="*/ 6242321 h 6472020"/>
              <a:gd name="connsiteX233" fmla="*/ 394028 w 11505814"/>
              <a:gd name="connsiteY233" fmla="*/ 6242321 h 6472020"/>
              <a:gd name="connsiteX234" fmla="*/ 394028 w 11505814"/>
              <a:gd name="connsiteY234" fmla="*/ 5981353 h 6472020"/>
              <a:gd name="connsiteX235" fmla="*/ 400912 w 11505814"/>
              <a:gd name="connsiteY235" fmla="*/ 6010767 h 6472020"/>
              <a:gd name="connsiteX236" fmla="*/ 404606 w 11505814"/>
              <a:gd name="connsiteY236" fmla="*/ 6015461 h 6472020"/>
              <a:gd name="connsiteX237" fmla="*/ 429638 w 11505814"/>
              <a:gd name="connsiteY237" fmla="*/ 6024285 h 6472020"/>
              <a:gd name="connsiteX238" fmla="*/ 444657 w 11505814"/>
              <a:gd name="connsiteY238" fmla="*/ 6017463 h 6472020"/>
              <a:gd name="connsiteX239" fmla="*/ 482832 w 11505814"/>
              <a:gd name="connsiteY239" fmla="*/ 5954881 h 6472020"/>
              <a:gd name="connsiteX240" fmla="*/ 485398 w 11505814"/>
              <a:gd name="connsiteY240" fmla="*/ 5941927 h 6472020"/>
              <a:gd name="connsiteX241" fmla="*/ 566755 w 11505814"/>
              <a:gd name="connsiteY241" fmla="*/ 5860570 h 6472020"/>
              <a:gd name="connsiteX242" fmla="*/ 566817 w 11505814"/>
              <a:gd name="connsiteY242" fmla="*/ 5847240 h 6472020"/>
              <a:gd name="connsiteX243" fmla="*/ 553550 w 11505814"/>
              <a:gd name="connsiteY243" fmla="*/ 5847240 h 6472020"/>
              <a:gd name="connsiteX244" fmla="*/ 10942187 w 11505814"/>
              <a:gd name="connsiteY244" fmla="*/ 5840213 h 6472020"/>
              <a:gd name="connsiteX245" fmla="*/ 10904638 w 11505814"/>
              <a:gd name="connsiteY245" fmla="*/ 5877762 h 6472020"/>
              <a:gd name="connsiteX246" fmla="*/ 10942187 w 11505814"/>
              <a:gd name="connsiteY246" fmla="*/ 5915312 h 6472020"/>
              <a:gd name="connsiteX247" fmla="*/ 10979736 w 11505814"/>
              <a:gd name="connsiteY247" fmla="*/ 5877762 h 6472020"/>
              <a:gd name="connsiteX248" fmla="*/ 10942187 w 11505814"/>
              <a:gd name="connsiteY248" fmla="*/ 5840213 h 6472020"/>
              <a:gd name="connsiteX249" fmla="*/ 1218363 w 11505814"/>
              <a:gd name="connsiteY249" fmla="*/ 5835535 h 6472020"/>
              <a:gd name="connsiteX250" fmla="*/ 1199588 w 11505814"/>
              <a:gd name="connsiteY250" fmla="*/ 5854310 h 6472020"/>
              <a:gd name="connsiteX251" fmla="*/ 1218363 w 11505814"/>
              <a:gd name="connsiteY251" fmla="*/ 5873084 h 6472020"/>
              <a:gd name="connsiteX252" fmla="*/ 1237137 w 11505814"/>
              <a:gd name="connsiteY252" fmla="*/ 5854310 h 6472020"/>
              <a:gd name="connsiteX253" fmla="*/ 1218363 w 11505814"/>
              <a:gd name="connsiteY253" fmla="*/ 5835535 h 6472020"/>
              <a:gd name="connsiteX254" fmla="*/ 347594 w 11505814"/>
              <a:gd name="connsiteY254" fmla="*/ 5824397 h 6472020"/>
              <a:gd name="connsiteX255" fmla="*/ 310420 w 11505814"/>
              <a:gd name="connsiteY255" fmla="*/ 5861571 h 6472020"/>
              <a:gd name="connsiteX256" fmla="*/ 347594 w 11505814"/>
              <a:gd name="connsiteY256" fmla="*/ 5898745 h 6472020"/>
              <a:gd name="connsiteX257" fmla="*/ 384767 w 11505814"/>
              <a:gd name="connsiteY257" fmla="*/ 5861571 h 6472020"/>
              <a:gd name="connsiteX258" fmla="*/ 347594 w 11505814"/>
              <a:gd name="connsiteY258" fmla="*/ 5824397 h 6472020"/>
              <a:gd name="connsiteX259" fmla="*/ 10199838 w 11505814"/>
              <a:gd name="connsiteY259" fmla="*/ 5802666 h 6472020"/>
              <a:gd name="connsiteX260" fmla="*/ 10174805 w 11505814"/>
              <a:gd name="connsiteY260" fmla="*/ 5827699 h 6472020"/>
              <a:gd name="connsiteX261" fmla="*/ 10174805 w 11505814"/>
              <a:gd name="connsiteY261" fmla="*/ 5850228 h 6472020"/>
              <a:gd name="connsiteX262" fmla="*/ 10199838 w 11505814"/>
              <a:gd name="connsiteY262" fmla="*/ 5865248 h 6472020"/>
              <a:gd name="connsiteX263" fmla="*/ 10199838 w 11505814"/>
              <a:gd name="connsiteY263" fmla="*/ 5827699 h 6472020"/>
              <a:gd name="connsiteX264" fmla="*/ 10506490 w 11505814"/>
              <a:gd name="connsiteY264" fmla="*/ 5827699 h 6472020"/>
              <a:gd name="connsiteX265" fmla="*/ 10506490 w 11505814"/>
              <a:gd name="connsiteY265" fmla="*/ 6034220 h 6472020"/>
              <a:gd name="connsiteX266" fmla="*/ 10292897 w 11505814"/>
              <a:gd name="connsiteY266" fmla="*/ 6034220 h 6472020"/>
              <a:gd name="connsiteX267" fmla="*/ 10277627 w 11505814"/>
              <a:gd name="connsiteY267" fmla="*/ 6059253 h 6472020"/>
              <a:gd name="connsiteX268" fmla="*/ 10506490 w 11505814"/>
              <a:gd name="connsiteY268" fmla="*/ 6059253 h 6472020"/>
              <a:gd name="connsiteX269" fmla="*/ 10531522 w 11505814"/>
              <a:gd name="connsiteY269" fmla="*/ 6034220 h 6472020"/>
              <a:gd name="connsiteX270" fmla="*/ 10531522 w 11505814"/>
              <a:gd name="connsiteY270" fmla="*/ 5827699 h 6472020"/>
              <a:gd name="connsiteX271" fmla="*/ 10506490 w 11505814"/>
              <a:gd name="connsiteY271" fmla="*/ 5802666 h 6472020"/>
              <a:gd name="connsiteX272" fmla="*/ 1130747 w 11505814"/>
              <a:gd name="connsiteY272" fmla="*/ 5797986 h 6472020"/>
              <a:gd name="connsiteX273" fmla="*/ 1093198 w 11505814"/>
              <a:gd name="connsiteY273" fmla="*/ 5835535 h 6472020"/>
              <a:gd name="connsiteX274" fmla="*/ 1130747 w 11505814"/>
              <a:gd name="connsiteY274" fmla="*/ 5873085 h 6472020"/>
              <a:gd name="connsiteX275" fmla="*/ 1168296 w 11505814"/>
              <a:gd name="connsiteY275" fmla="*/ 5835535 h 6472020"/>
              <a:gd name="connsiteX276" fmla="*/ 1130747 w 11505814"/>
              <a:gd name="connsiteY276" fmla="*/ 5797986 h 6472020"/>
              <a:gd name="connsiteX277" fmla="*/ 11042319 w 11505814"/>
              <a:gd name="connsiteY277" fmla="*/ 5790147 h 6472020"/>
              <a:gd name="connsiteX278" fmla="*/ 11017286 w 11505814"/>
              <a:gd name="connsiteY278" fmla="*/ 5815180 h 6472020"/>
              <a:gd name="connsiteX279" fmla="*/ 11042319 w 11505814"/>
              <a:gd name="connsiteY279" fmla="*/ 5840213 h 6472020"/>
              <a:gd name="connsiteX280" fmla="*/ 11067352 w 11505814"/>
              <a:gd name="connsiteY280" fmla="*/ 5815180 h 6472020"/>
              <a:gd name="connsiteX281" fmla="*/ 11042319 w 11505814"/>
              <a:gd name="connsiteY281" fmla="*/ 5790147 h 6472020"/>
              <a:gd name="connsiteX282" fmla="*/ 10923413 w 11505814"/>
              <a:gd name="connsiteY282" fmla="*/ 5765114 h 6472020"/>
              <a:gd name="connsiteX283" fmla="*/ 10904638 w 11505814"/>
              <a:gd name="connsiteY283" fmla="*/ 5783889 h 6472020"/>
              <a:gd name="connsiteX284" fmla="*/ 10923413 w 11505814"/>
              <a:gd name="connsiteY284" fmla="*/ 5802663 h 6472020"/>
              <a:gd name="connsiteX285" fmla="*/ 10942187 w 11505814"/>
              <a:gd name="connsiteY285" fmla="*/ 5783889 h 6472020"/>
              <a:gd name="connsiteX286" fmla="*/ 10923413 w 11505814"/>
              <a:gd name="connsiteY286" fmla="*/ 5765114 h 6472020"/>
              <a:gd name="connsiteX287" fmla="*/ 388396 w 11505814"/>
              <a:gd name="connsiteY287" fmla="*/ 5760439 h 6472020"/>
              <a:gd name="connsiteX288" fmla="*/ 363363 w 11505814"/>
              <a:gd name="connsiteY288" fmla="*/ 5785472 h 6472020"/>
              <a:gd name="connsiteX289" fmla="*/ 363363 w 11505814"/>
              <a:gd name="connsiteY289" fmla="*/ 5808001 h 6472020"/>
              <a:gd name="connsiteX290" fmla="*/ 388396 w 11505814"/>
              <a:gd name="connsiteY290" fmla="*/ 5823021 h 6472020"/>
              <a:gd name="connsiteX291" fmla="*/ 388396 w 11505814"/>
              <a:gd name="connsiteY291" fmla="*/ 5785472 h 6472020"/>
              <a:gd name="connsiteX292" fmla="*/ 695048 w 11505814"/>
              <a:gd name="connsiteY292" fmla="*/ 5785472 h 6472020"/>
              <a:gd name="connsiteX293" fmla="*/ 695048 w 11505814"/>
              <a:gd name="connsiteY293" fmla="*/ 5991993 h 6472020"/>
              <a:gd name="connsiteX294" fmla="*/ 481455 w 11505814"/>
              <a:gd name="connsiteY294" fmla="*/ 5991993 h 6472020"/>
              <a:gd name="connsiteX295" fmla="*/ 466185 w 11505814"/>
              <a:gd name="connsiteY295" fmla="*/ 6017026 h 6472020"/>
              <a:gd name="connsiteX296" fmla="*/ 695048 w 11505814"/>
              <a:gd name="connsiteY296" fmla="*/ 6017026 h 6472020"/>
              <a:gd name="connsiteX297" fmla="*/ 720080 w 11505814"/>
              <a:gd name="connsiteY297" fmla="*/ 5991993 h 6472020"/>
              <a:gd name="connsiteX298" fmla="*/ 720080 w 11505814"/>
              <a:gd name="connsiteY298" fmla="*/ 5785472 h 6472020"/>
              <a:gd name="connsiteX299" fmla="*/ 695048 w 11505814"/>
              <a:gd name="connsiteY299" fmla="*/ 5760439 h 6472020"/>
              <a:gd name="connsiteX300" fmla="*/ 1230879 w 11505814"/>
              <a:gd name="connsiteY300" fmla="*/ 5747920 h 6472020"/>
              <a:gd name="connsiteX301" fmla="*/ 1205846 w 11505814"/>
              <a:gd name="connsiteY301" fmla="*/ 5772953 h 6472020"/>
              <a:gd name="connsiteX302" fmla="*/ 1230879 w 11505814"/>
              <a:gd name="connsiteY302" fmla="*/ 5797986 h 6472020"/>
              <a:gd name="connsiteX303" fmla="*/ 1255912 w 11505814"/>
              <a:gd name="connsiteY303" fmla="*/ 5772953 h 6472020"/>
              <a:gd name="connsiteX304" fmla="*/ 1230879 w 11505814"/>
              <a:gd name="connsiteY304" fmla="*/ 5747920 h 6472020"/>
              <a:gd name="connsiteX305" fmla="*/ 1111973 w 11505814"/>
              <a:gd name="connsiteY305" fmla="*/ 5722887 h 6472020"/>
              <a:gd name="connsiteX306" fmla="*/ 1093198 w 11505814"/>
              <a:gd name="connsiteY306" fmla="*/ 5741662 h 6472020"/>
              <a:gd name="connsiteX307" fmla="*/ 1111973 w 11505814"/>
              <a:gd name="connsiteY307" fmla="*/ 5760436 h 6472020"/>
              <a:gd name="connsiteX308" fmla="*/ 1130747 w 11505814"/>
              <a:gd name="connsiteY308" fmla="*/ 5741662 h 6472020"/>
              <a:gd name="connsiteX309" fmla="*/ 1111973 w 11505814"/>
              <a:gd name="connsiteY309" fmla="*/ 5722887 h 6472020"/>
              <a:gd name="connsiteX310" fmla="*/ 10325003 w 11505814"/>
              <a:gd name="connsiteY310" fmla="*/ 5468511 h 6472020"/>
              <a:gd name="connsiteX311" fmla="*/ 10381327 w 11505814"/>
              <a:gd name="connsiteY311" fmla="*/ 5490414 h 6472020"/>
              <a:gd name="connsiteX312" fmla="*/ 10323126 w 11505814"/>
              <a:gd name="connsiteY312" fmla="*/ 5580533 h 6472020"/>
              <a:gd name="connsiteX313" fmla="*/ 10264925 w 11505814"/>
              <a:gd name="connsiteY313" fmla="*/ 5491666 h 6472020"/>
              <a:gd name="connsiteX314" fmla="*/ 10325003 w 11505814"/>
              <a:gd name="connsiteY314" fmla="*/ 5468511 h 6472020"/>
              <a:gd name="connsiteX315" fmla="*/ 10393218 w 11505814"/>
              <a:gd name="connsiteY315" fmla="*/ 5432213 h 6472020"/>
              <a:gd name="connsiteX316" fmla="*/ 10387585 w 11505814"/>
              <a:gd name="connsiteY316" fmla="*/ 5466633 h 6472020"/>
              <a:gd name="connsiteX317" fmla="*/ 10354417 w 11505814"/>
              <a:gd name="connsiteY317" fmla="*/ 5454117 h 6472020"/>
              <a:gd name="connsiteX318" fmla="*/ 10376946 w 11505814"/>
              <a:gd name="connsiteY318" fmla="*/ 5441600 h 6472020"/>
              <a:gd name="connsiteX319" fmla="*/ 10393218 w 11505814"/>
              <a:gd name="connsiteY319" fmla="*/ 5432213 h 6472020"/>
              <a:gd name="connsiteX320" fmla="*/ 10253034 w 11505814"/>
              <a:gd name="connsiteY320" fmla="*/ 5429710 h 6472020"/>
              <a:gd name="connsiteX321" fmla="*/ 10273686 w 11505814"/>
              <a:gd name="connsiteY321" fmla="*/ 5442226 h 6472020"/>
              <a:gd name="connsiteX322" fmla="*/ 10295590 w 11505814"/>
              <a:gd name="connsiteY322" fmla="*/ 5454117 h 6472020"/>
              <a:gd name="connsiteX323" fmla="*/ 10259292 w 11505814"/>
              <a:gd name="connsiteY323" fmla="*/ 5467259 h 6472020"/>
              <a:gd name="connsiteX324" fmla="*/ 10253034 w 11505814"/>
              <a:gd name="connsiteY324" fmla="*/ 5429710 h 6472020"/>
              <a:gd name="connsiteX325" fmla="*/ 513564 w 11505814"/>
              <a:gd name="connsiteY325" fmla="*/ 5426284 h 6472020"/>
              <a:gd name="connsiteX326" fmla="*/ 569888 w 11505814"/>
              <a:gd name="connsiteY326" fmla="*/ 5448187 h 6472020"/>
              <a:gd name="connsiteX327" fmla="*/ 511687 w 11505814"/>
              <a:gd name="connsiteY327" fmla="*/ 5538306 h 6472020"/>
              <a:gd name="connsiteX328" fmla="*/ 453486 w 11505814"/>
              <a:gd name="connsiteY328" fmla="*/ 5449439 h 6472020"/>
              <a:gd name="connsiteX329" fmla="*/ 513564 w 11505814"/>
              <a:gd name="connsiteY329" fmla="*/ 5426284 h 6472020"/>
              <a:gd name="connsiteX330" fmla="*/ 581779 w 11505814"/>
              <a:gd name="connsiteY330" fmla="*/ 5389986 h 6472020"/>
              <a:gd name="connsiteX331" fmla="*/ 576146 w 11505814"/>
              <a:gd name="connsiteY331" fmla="*/ 5424406 h 6472020"/>
              <a:gd name="connsiteX332" fmla="*/ 542978 w 11505814"/>
              <a:gd name="connsiteY332" fmla="*/ 5411890 h 6472020"/>
              <a:gd name="connsiteX333" fmla="*/ 565507 w 11505814"/>
              <a:gd name="connsiteY333" fmla="*/ 5399373 h 6472020"/>
              <a:gd name="connsiteX334" fmla="*/ 581779 w 11505814"/>
              <a:gd name="connsiteY334" fmla="*/ 5389986 h 6472020"/>
              <a:gd name="connsiteX335" fmla="*/ 441595 w 11505814"/>
              <a:gd name="connsiteY335" fmla="*/ 5387483 h 6472020"/>
              <a:gd name="connsiteX336" fmla="*/ 462247 w 11505814"/>
              <a:gd name="connsiteY336" fmla="*/ 5399999 h 6472020"/>
              <a:gd name="connsiteX337" fmla="*/ 484151 w 11505814"/>
              <a:gd name="connsiteY337" fmla="*/ 5411890 h 6472020"/>
              <a:gd name="connsiteX338" fmla="*/ 447853 w 11505814"/>
              <a:gd name="connsiteY338" fmla="*/ 5425032 h 6472020"/>
              <a:gd name="connsiteX339" fmla="*/ 441595 w 11505814"/>
              <a:gd name="connsiteY339" fmla="*/ 5387483 h 6472020"/>
              <a:gd name="connsiteX340" fmla="*/ 10471445 w 11505814"/>
              <a:gd name="connsiteY340" fmla="*/ 5374011 h 6472020"/>
              <a:gd name="connsiteX341" fmla="*/ 10518382 w 11505814"/>
              <a:gd name="connsiteY341" fmla="*/ 5467885 h 6472020"/>
              <a:gd name="connsiteX342" fmla="*/ 10473323 w 11505814"/>
              <a:gd name="connsiteY342" fmla="*/ 5482279 h 6472020"/>
              <a:gd name="connsiteX343" fmla="*/ 10411992 w 11505814"/>
              <a:gd name="connsiteY343" fmla="*/ 5473517 h 6472020"/>
              <a:gd name="connsiteX344" fmla="*/ 10420754 w 11505814"/>
              <a:gd name="connsiteY344" fmla="*/ 5414064 h 6472020"/>
              <a:gd name="connsiteX345" fmla="*/ 10471445 w 11505814"/>
              <a:gd name="connsiteY345" fmla="*/ 5374011 h 6472020"/>
              <a:gd name="connsiteX346" fmla="*/ 10178561 w 11505814"/>
              <a:gd name="connsiteY346" fmla="*/ 5374011 h 6472020"/>
              <a:gd name="connsiteX347" fmla="*/ 10225498 w 11505814"/>
              <a:gd name="connsiteY347" fmla="*/ 5411561 h 6472020"/>
              <a:gd name="connsiteX348" fmla="*/ 10234885 w 11505814"/>
              <a:gd name="connsiteY348" fmla="*/ 5474143 h 6472020"/>
              <a:gd name="connsiteX349" fmla="*/ 10176684 w 11505814"/>
              <a:gd name="connsiteY349" fmla="*/ 5482279 h 6472020"/>
              <a:gd name="connsiteX350" fmla="*/ 10131625 w 11505814"/>
              <a:gd name="connsiteY350" fmla="*/ 5467885 h 6472020"/>
              <a:gd name="connsiteX351" fmla="*/ 10178561 w 11505814"/>
              <a:gd name="connsiteY351" fmla="*/ 5374011 h 6472020"/>
              <a:gd name="connsiteX352" fmla="*/ 11035396 w 11505814"/>
              <a:gd name="connsiteY352" fmla="*/ 5357870 h 6472020"/>
              <a:gd name="connsiteX353" fmla="*/ 10975417 w 11505814"/>
              <a:gd name="connsiteY353" fmla="*/ 5574079 h 6472020"/>
              <a:gd name="connsiteX354" fmla="*/ 11194078 w 11505814"/>
              <a:gd name="connsiteY354" fmla="*/ 5516497 h 6472020"/>
              <a:gd name="connsiteX355" fmla="*/ 10223620 w 11505814"/>
              <a:gd name="connsiteY355" fmla="*/ 5333959 h 6472020"/>
              <a:gd name="connsiteX356" fmla="*/ 10222995 w 11505814"/>
              <a:gd name="connsiteY356" fmla="*/ 5355237 h 6472020"/>
              <a:gd name="connsiteX357" fmla="*/ 10223620 w 11505814"/>
              <a:gd name="connsiteY357" fmla="*/ 5379018 h 6472020"/>
              <a:gd name="connsiteX358" fmla="*/ 10196710 w 11505814"/>
              <a:gd name="connsiteY358" fmla="*/ 5356488 h 6472020"/>
              <a:gd name="connsiteX359" fmla="*/ 10223620 w 11505814"/>
              <a:gd name="connsiteY359" fmla="*/ 5333959 h 6472020"/>
              <a:gd name="connsiteX360" fmla="*/ 660006 w 11505814"/>
              <a:gd name="connsiteY360" fmla="*/ 5331784 h 6472020"/>
              <a:gd name="connsiteX361" fmla="*/ 706943 w 11505814"/>
              <a:gd name="connsiteY361" fmla="*/ 5425658 h 6472020"/>
              <a:gd name="connsiteX362" fmla="*/ 661884 w 11505814"/>
              <a:gd name="connsiteY362" fmla="*/ 5440052 h 6472020"/>
              <a:gd name="connsiteX363" fmla="*/ 600553 w 11505814"/>
              <a:gd name="connsiteY363" fmla="*/ 5431290 h 6472020"/>
              <a:gd name="connsiteX364" fmla="*/ 609315 w 11505814"/>
              <a:gd name="connsiteY364" fmla="*/ 5371837 h 6472020"/>
              <a:gd name="connsiteX365" fmla="*/ 660006 w 11505814"/>
              <a:gd name="connsiteY365" fmla="*/ 5331784 h 6472020"/>
              <a:gd name="connsiteX366" fmla="*/ 367122 w 11505814"/>
              <a:gd name="connsiteY366" fmla="*/ 5331784 h 6472020"/>
              <a:gd name="connsiteX367" fmla="*/ 414059 w 11505814"/>
              <a:gd name="connsiteY367" fmla="*/ 5369334 h 6472020"/>
              <a:gd name="connsiteX368" fmla="*/ 423446 w 11505814"/>
              <a:gd name="connsiteY368" fmla="*/ 5431916 h 6472020"/>
              <a:gd name="connsiteX369" fmla="*/ 365245 w 11505814"/>
              <a:gd name="connsiteY369" fmla="*/ 5440052 h 6472020"/>
              <a:gd name="connsiteX370" fmla="*/ 320186 w 11505814"/>
              <a:gd name="connsiteY370" fmla="*/ 5425658 h 6472020"/>
              <a:gd name="connsiteX371" fmla="*/ 367122 w 11505814"/>
              <a:gd name="connsiteY371" fmla="*/ 5331784 h 6472020"/>
              <a:gd name="connsiteX372" fmla="*/ 10422631 w 11505814"/>
              <a:gd name="connsiteY372" fmla="*/ 5331456 h 6472020"/>
              <a:gd name="connsiteX373" fmla="*/ 10453296 w 11505814"/>
              <a:gd name="connsiteY373" fmla="*/ 5357114 h 6472020"/>
              <a:gd name="connsiteX374" fmla="*/ 10422631 w 11505814"/>
              <a:gd name="connsiteY374" fmla="*/ 5382147 h 6472020"/>
              <a:gd name="connsiteX375" fmla="*/ 10423257 w 11505814"/>
              <a:gd name="connsiteY375" fmla="*/ 5355863 h 6472020"/>
              <a:gd name="connsiteX376" fmla="*/ 10422631 w 11505814"/>
              <a:gd name="connsiteY376" fmla="*/ 5331456 h 6472020"/>
              <a:gd name="connsiteX377" fmla="*/ 10323125 w 11505814"/>
              <a:gd name="connsiteY377" fmla="*/ 5317688 h 6472020"/>
              <a:gd name="connsiteX378" fmla="*/ 10285576 w 11505814"/>
              <a:gd name="connsiteY378" fmla="*/ 5355237 h 6472020"/>
              <a:gd name="connsiteX379" fmla="*/ 10323125 w 11505814"/>
              <a:gd name="connsiteY379" fmla="*/ 5392787 h 6472020"/>
              <a:gd name="connsiteX380" fmla="*/ 10360674 w 11505814"/>
              <a:gd name="connsiteY380" fmla="*/ 5355237 h 6472020"/>
              <a:gd name="connsiteX381" fmla="*/ 10323125 w 11505814"/>
              <a:gd name="connsiteY381" fmla="*/ 5317688 h 6472020"/>
              <a:gd name="connsiteX382" fmla="*/ 1223956 w 11505814"/>
              <a:gd name="connsiteY382" fmla="*/ 5315643 h 6472020"/>
              <a:gd name="connsiteX383" fmla="*/ 1163978 w 11505814"/>
              <a:gd name="connsiteY383" fmla="*/ 5531852 h 6472020"/>
              <a:gd name="connsiteX384" fmla="*/ 1382638 w 11505814"/>
              <a:gd name="connsiteY384" fmla="*/ 5474270 h 6472020"/>
              <a:gd name="connsiteX385" fmla="*/ 412181 w 11505814"/>
              <a:gd name="connsiteY385" fmla="*/ 5291732 h 6472020"/>
              <a:gd name="connsiteX386" fmla="*/ 411556 w 11505814"/>
              <a:gd name="connsiteY386" fmla="*/ 5313010 h 6472020"/>
              <a:gd name="connsiteX387" fmla="*/ 412181 w 11505814"/>
              <a:gd name="connsiteY387" fmla="*/ 5336791 h 6472020"/>
              <a:gd name="connsiteX388" fmla="*/ 385271 w 11505814"/>
              <a:gd name="connsiteY388" fmla="*/ 5314261 h 6472020"/>
              <a:gd name="connsiteX389" fmla="*/ 412181 w 11505814"/>
              <a:gd name="connsiteY389" fmla="*/ 5291732 h 6472020"/>
              <a:gd name="connsiteX390" fmla="*/ 611192 w 11505814"/>
              <a:gd name="connsiteY390" fmla="*/ 5289229 h 6472020"/>
              <a:gd name="connsiteX391" fmla="*/ 641857 w 11505814"/>
              <a:gd name="connsiteY391" fmla="*/ 5314887 h 6472020"/>
              <a:gd name="connsiteX392" fmla="*/ 611192 w 11505814"/>
              <a:gd name="connsiteY392" fmla="*/ 5339920 h 6472020"/>
              <a:gd name="connsiteX393" fmla="*/ 611818 w 11505814"/>
              <a:gd name="connsiteY393" fmla="*/ 5313636 h 6472020"/>
              <a:gd name="connsiteX394" fmla="*/ 611192 w 11505814"/>
              <a:gd name="connsiteY394" fmla="*/ 5289229 h 6472020"/>
              <a:gd name="connsiteX395" fmla="*/ 511686 w 11505814"/>
              <a:gd name="connsiteY395" fmla="*/ 5275461 h 6472020"/>
              <a:gd name="connsiteX396" fmla="*/ 474137 w 11505814"/>
              <a:gd name="connsiteY396" fmla="*/ 5313010 h 6472020"/>
              <a:gd name="connsiteX397" fmla="*/ 511686 w 11505814"/>
              <a:gd name="connsiteY397" fmla="*/ 5350560 h 6472020"/>
              <a:gd name="connsiteX398" fmla="*/ 549235 w 11505814"/>
              <a:gd name="connsiteY398" fmla="*/ 5313010 h 6472020"/>
              <a:gd name="connsiteX399" fmla="*/ 511686 w 11505814"/>
              <a:gd name="connsiteY399" fmla="*/ 5275461 h 6472020"/>
              <a:gd name="connsiteX400" fmla="*/ 10325003 w 11505814"/>
              <a:gd name="connsiteY400" fmla="*/ 5271377 h 6472020"/>
              <a:gd name="connsiteX401" fmla="*/ 10360675 w 11505814"/>
              <a:gd name="connsiteY401" fmla="*/ 5290151 h 6472020"/>
              <a:gd name="connsiteX402" fmla="*/ 10396973 w 11505814"/>
              <a:gd name="connsiteY402" fmla="*/ 5312681 h 6472020"/>
              <a:gd name="connsiteX403" fmla="*/ 10398224 w 11505814"/>
              <a:gd name="connsiteY403" fmla="*/ 5355237 h 6472020"/>
              <a:gd name="connsiteX404" fmla="*/ 10396347 w 11505814"/>
              <a:gd name="connsiteY404" fmla="*/ 5400296 h 6472020"/>
              <a:gd name="connsiteX405" fmla="*/ 10364430 w 11505814"/>
              <a:gd name="connsiteY405" fmla="*/ 5420322 h 6472020"/>
              <a:gd name="connsiteX406" fmla="*/ 10325003 w 11505814"/>
              <a:gd name="connsiteY406" fmla="*/ 5440974 h 6472020"/>
              <a:gd name="connsiteX407" fmla="*/ 10285577 w 11505814"/>
              <a:gd name="connsiteY407" fmla="*/ 5420322 h 6472020"/>
              <a:gd name="connsiteX408" fmla="*/ 10249279 w 11505814"/>
              <a:gd name="connsiteY408" fmla="*/ 5397793 h 6472020"/>
              <a:gd name="connsiteX409" fmla="*/ 10248027 w 11505814"/>
              <a:gd name="connsiteY409" fmla="*/ 5355237 h 6472020"/>
              <a:gd name="connsiteX410" fmla="*/ 10249279 w 11505814"/>
              <a:gd name="connsiteY410" fmla="*/ 5315184 h 6472020"/>
              <a:gd name="connsiteX411" fmla="*/ 10289332 w 11505814"/>
              <a:gd name="connsiteY411" fmla="*/ 5290151 h 6472020"/>
              <a:gd name="connsiteX412" fmla="*/ 10325003 w 11505814"/>
              <a:gd name="connsiteY412" fmla="*/ 5271377 h 6472020"/>
              <a:gd name="connsiteX413" fmla="*/ 10387585 w 11505814"/>
              <a:gd name="connsiteY413" fmla="*/ 5245092 h 6472020"/>
              <a:gd name="connsiteX414" fmla="*/ 10393843 w 11505814"/>
              <a:gd name="connsiteY414" fmla="*/ 5280764 h 6472020"/>
              <a:gd name="connsiteX415" fmla="*/ 10373191 w 11505814"/>
              <a:gd name="connsiteY415" fmla="*/ 5268248 h 6472020"/>
              <a:gd name="connsiteX416" fmla="*/ 10353791 w 11505814"/>
              <a:gd name="connsiteY416" fmla="*/ 5257609 h 6472020"/>
              <a:gd name="connsiteX417" fmla="*/ 10387585 w 11505814"/>
              <a:gd name="connsiteY417" fmla="*/ 5245092 h 6472020"/>
              <a:gd name="connsiteX418" fmla="*/ 10258666 w 11505814"/>
              <a:gd name="connsiteY418" fmla="*/ 5243840 h 6472020"/>
              <a:gd name="connsiteX419" fmla="*/ 10295590 w 11505814"/>
              <a:gd name="connsiteY419" fmla="*/ 5257609 h 6472020"/>
              <a:gd name="connsiteX420" fmla="*/ 10276189 w 11505814"/>
              <a:gd name="connsiteY420" fmla="*/ 5268248 h 6472020"/>
              <a:gd name="connsiteX421" fmla="*/ 10252408 w 11505814"/>
              <a:gd name="connsiteY421" fmla="*/ 5283267 h 6472020"/>
              <a:gd name="connsiteX422" fmla="*/ 10258666 w 11505814"/>
              <a:gd name="connsiteY422" fmla="*/ 5243840 h 6472020"/>
              <a:gd name="connsiteX423" fmla="*/ 513564 w 11505814"/>
              <a:gd name="connsiteY423" fmla="*/ 5229150 h 6472020"/>
              <a:gd name="connsiteX424" fmla="*/ 549236 w 11505814"/>
              <a:gd name="connsiteY424" fmla="*/ 5247924 h 6472020"/>
              <a:gd name="connsiteX425" fmla="*/ 585534 w 11505814"/>
              <a:gd name="connsiteY425" fmla="*/ 5270454 h 6472020"/>
              <a:gd name="connsiteX426" fmla="*/ 586785 w 11505814"/>
              <a:gd name="connsiteY426" fmla="*/ 5313010 h 6472020"/>
              <a:gd name="connsiteX427" fmla="*/ 584908 w 11505814"/>
              <a:gd name="connsiteY427" fmla="*/ 5358069 h 6472020"/>
              <a:gd name="connsiteX428" fmla="*/ 552991 w 11505814"/>
              <a:gd name="connsiteY428" fmla="*/ 5378095 h 6472020"/>
              <a:gd name="connsiteX429" fmla="*/ 513564 w 11505814"/>
              <a:gd name="connsiteY429" fmla="*/ 5398747 h 6472020"/>
              <a:gd name="connsiteX430" fmla="*/ 474138 w 11505814"/>
              <a:gd name="connsiteY430" fmla="*/ 5378095 h 6472020"/>
              <a:gd name="connsiteX431" fmla="*/ 437840 w 11505814"/>
              <a:gd name="connsiteY431" fmla="*/ 5355566 h 6472020"/>
              <a:gd name="connsiteX432" fmla="*/ 436588 w 11505814"/>
              <a:gd name="connsiteY432" fmla="*/ 5313010 h 6472020"/>
              <a:gd name="connsiteX433" fmla="*/ 437840 w 11505814"/>
              <a:gd name="connsiteY433" fmla="*/ 5272957 h 6472020"/>
              <a:gd name="connsiteX434" fmla="*/ 477893 w 11505814"/>
              <a:gd name="connsiteY434" fmla="*/ 5247924 h 6472020"/>
              <a:gd name="connsiteX435" fmla="*/ 513564 w 11505814"/>
              <a:gd name="connsiteY435" fmla="*/ 5229150 h 6472020"/>
              <a:gd name="connsiteX436" fmla="*/ 10476452 w 11505814"/>
              <a:gd name="connsiteY436" fmla="*/ 5228195 h 6472020"/>
              <a:gd name="connsiteX437" fmla="*/ 10521511 w 11505814"/>
              <a:gd name="connsiteY437" fmla="*/ 5242589 h 6472020"/>
              <a:gd name="connsiteX438" fmla="*/ 10471445 w 11505814"/>
              <a:gd name="connsiteY438" fmla="*/ 5339591 h 6472020"/>
              <a:gd name="connsiteX439" fmla="*/ 10420754 w 11505814"/>
              <a:gd name="connsiteY439" fmla="*/ 5298913 h 6472020"/>
              <a:gd name="connsiteX440" fmla="*/ 10411366 w 11505814"/>
              <a:gd name="connsiteY440" fmla="*/ 5237582 h 6472020"/>
              <a:gd name="connsiteX441" fmla="*/ 10476452 w 11505814"/>
              <a:gd name="connsiteY441" fmla="*/ 5228195 h 6472020"/>
              <a:gd name="connsiteX442" fmla="*/ 10172929 w 11505814"/>
              <a:gd name="connsiteY442" fmla="*/ 5228195 h 6472020"/>
              <a:gd name="connsiteX443" fmla="*/ 10234259 w 11505814"/>
              <a:gd name="connsiteY443" fmla="*/ 5236956 h 6472020"/>
              <a:gd name="connsiteX444" fmla="*/ 10224872 w 11505814"/>
              <a:gd name="connsiteY444" fmla="*/ 5301416 h 6472020"/>
              <a:gd name="connsiteX445" fmla="*/ 10177936 w 11505814"/>
              <a:gd name="connsiteY445" fmla="*/ 5339591 h 6472020"/>
              <a:gd name="connsiteX446" fmla="*/ 10127870 w 11505814"/>
              <a:gd name="connsiteY446" fmla="*/ 5242589 h 6472020"/>
              <a:gd name="connsiteX447" fmla="*/ 10172929 w 11505814"/>
              <a:gd name="connsiteY447" fmla="*/ 5228195 h 6472020"/>
              <a:gd name="connsiteX448" fmla="*/ 576146 w 11505814"/>
              <a:gd name="connsiteY448" fmla="*/ 5202865 h 6472020"/>
              <a:gd name="connsiteX449" fmla="*/ 582404 w 11505814"/>
              <a:gd name="connsiteY449" fmla="*/ 5238537 h 6472020"/>
              <a:gd name="connsiteX450" fmla="*/ 561752 w 11505814"/>
              <a:gd name="connsiteY450" fmla="*/ 5226021 h 6472020"/>
              <a:gd name="connsiteX451" fmla="*/ 542352 w 11505814"/>
              <a:gd name="connsiteY451" fmla="*/ 5215382 h 6472020"/>
              <a:gd name="connsiteX452" fmla="*/ 576146 w 11505814"/>
              <a:gd name="connsiteY452" fmla="*/ 5202865 h 6472020"/>
              <a:gd name="connsiteX453" fmla="*/ 447227 w 11505814"/>
              <a:gd name="connsiteY453" fmla="*/ 5201613 h 6472020"/>
              <a:gd name="connsiteX454" fmla="*/ 484151 w 11505814"/>
              <a:gd name="connsiteY454" fmla="*/ 5215382 h 6472020"/>
              <a:gd name="connsiteX455" fmla="*/ 464750 w 11505814"/>
              <a:gd name="connsiteY455" fmla="*/ 5226021 h 6472020"/>
              <a:gd name="connsiteX456" fmla="*/ 440969 w 11505814"/>
              <a:gd name="connsiteY456" fmla="*/ 5241040 h 6472020"/>
              <a:gd name="connsiteX457" fmla="*/ 447227 w 11505814"/>
              <a:gd name="connsiteY457" fmla="*/ 5201613 h 6472020"/>
              <a:gd name="connsiteX458" fmla="*/ 10930909 w 11505814"/>
              <a:gd name="connsiteY458" fmla="*/ 5191766 h 6472020"/>
              <a:gd name="connsiteX459" fmla="*/ 10756807 w 11505814"/>
              <a:gd name="connsiteY459" fmla="*/ 5238265 h 6472020"/>
              <a:gd name="connsiteX460" fmla="*/ 10803306 w 11505814"/>
              <a:gd name="connsiteY460" fmla="*/ 5412368 h 6472020"/>
              <a:gd name="connsiteX461" fmla="*/ 10977409 w 11505814"/>
              <a:gd name="connsiteY461" fmla="*/ 5365868 h 6472020"/>
              <a:gd name="connsiteX462" fmla="*/ 665013 w 11505814"/>
              <a:gd name="connsiteY462" fmla="*/ 5185968 h 6472020"/>
              <a:gd name="connsiteX463" fmla="*/ 710072 w 11505814"/>
              <a:gd name="connsiteY463" fmla="*/ 5200362 h 6472020"/>
              <a:gd name="connsiteX464" fmla="*/ 660006 w 11505814"/>
              <a:gd name="connsiteY464" fmla="*/ 5297364 h 6472020"/>
              <a:gd name="connsiteX465" fmla="*/ 609315 w 11505814"/>
              <a:gd name="connsiteY465" fmla="*/ 5256686 h 6472020"/>
              <a:gd name="connsiteX466" fmla="*/ 599927 w 11505814"/>
              <a:gd name="connsiteY466" fmla="*/ 5195355 h 6472020"/>
              <a:gd name="connsiteX467" fmla="*/ 665013 w 11505814"/>
              <a:gd name="connsiteY467" fmla="*/ 5185968 h 6472020"/>
              <a:gd name="connsiteX468" fmla="*/ 361490 w 11505814"/>
              <a:gd name="connsiteY468" fmla="*/ 5185968 h 6472020"/>
              <a:gd name="connsiteX469" fmla="*/ 422820 w 11505814"/>
              <a:gd name="connsiteY469" fmla="*/ 5194729 h 6472020"/>
              <a:gd name="connsiteX470" fmla="*/ 413433 w 11505814"/>
              <a:gd name="connsiteY470" fmla="*/ 5259189 h 6472020"/>
              <a:gd name="connsiteX471" fmla="*/ 366497 w 11505814"/>
              <a:gd name="connsiteY471" fmla="*/ 5297364 h 6472020"/>
              <a:gd name="connsiteX472" fmla="*/ 316431 w 11505814"/>
              <a:gd name="connsiteY472" fmla="*/ 5200362 h 6472020"/>
              <a:gd name="connsiteX473" fmla="*/ 361490 w 11505814"/>
              <a:gd name="connsiteY473" fmla="*/ 5185968 h 6472020"/>
              <a:gd name="connsiteX474" fmla="*/ 1119470 w 11505814"/>
              <a:gd name="connsiteY474" fmla="*/ 5149539 h 6472020"/>
              <a:gd name="connsiteX475" fmla="*/ 945367 w 11505814"/>
              <a:gd name="connsiteY475" fmla="*/ 5196038 h 6472020"/>
              <a:gd name="connsiteX476" fmla="*/ 991867 w 11505814"/>
              <a:gd name="connsiteY476" fmla="*/ 5370141 h 6472020"/>
              <a:gd name="connsiteX477" fmla="*/ 1165969 w 11505814"/>
              <a:gd name="connsiteY477" fmla="*/ 5323641 h 6472020"/>
              <a:gd name="connsiteX478" fmla="*/ 11128743 w 11505814"/>
              <a:gd name="connsiteY478" fmla="*/ 5136198 h 6472020"/>
              <a:gd name="connsiteX479" fmla="*/ 11031741 w 11505814"/>
              <a:gd name="connsiteY479" fmla="*/ 5233200 h 6472020"/>
              <a:gd name="connsiteX480" fmla="*/ 11128743 w 11505814"/>
              <a:gd name="connsiteY480" fmla="*/ 5330202 h 6472020"/>
              <a:gd name="connsiteX481" fmla="*/ 11225745 w 11505814"/>
              <a:gd name="connsiteY481" fmla="*/ 5233200 h 6472020"/>
              <a:gd name="connsiteX482" fmla="*/ 11128743 w 11505814"/>
              <a:gd name="connsiteY482" fmla="*/ 5136198 h 6472020"/>
              <a:gd name="connsiteX483" fmla="*/ 10323126 w 11505814"/>
              <a:gd name="connsiteY483" fmla="*/ 5129941 h 6472020"/>
              <a:gd name="connsiteX484" fmla="*/ 10381953 w 11505814"/>
              <a:gd name="connsiteY484" fmla="*/ 5220685 h 6472020"/>
              <a:gd name="connsiteX485" fmla="*/ 10325003 w 11505814"/>
              <a:gd name="connsiteY485" fmla="*/ 5243215 h 6472020"/>
              <a:gd name="connsiteX486" fmla="*/ 10264925 w 11505814"/>
              <a:gd name="connsiteY486" fmla="*/ 5219433 h 6472020"/>
              <a:gd name="connsiteX487" fmla="*/ 10323126 w 11505814"/>
              <a:gd name="connsiteY487" fmla="*/ 5129941 h 6472020"/>
              <a:gd name="connsiteX488" fmla="*/ 10323126 w 11505814"/>
              <a:gd name="connsiteY488" fmla="*/ 5104908 h 6472020"/>
              <a:gd name="connsiteX489" fmla="*/ 10241143 w 11505814"/>
              <a:gd name="connsiteY489" fmla="*/ 5212549 h 6472020"/>
              <a:gd name="connsiteX490" fmla="*/ 10173555 w 11505814"/>
              <a:gd name="connsiteY490" fmla="*/ 5202536 h 6472020"/>
              <a:gd name="connsiteX491" fmla="*/ 10106592 w 11505814"/>
              <a:gd name="connsiteY491" fmla="*/ 5229447 h 6472020"/>
              <a:gd name="connsiteX492" fmla="*/ 10160413 w 11505814"/>
              <a:gd name="connsiteY492" fmla="*/ 5356488 h 6472020"/>
              <a:gd name="connsiteX493" fmla="*/ 10109721 w 11505814"/>
              <a:gd name="connsiteY493" fmla="*/ 5479775 h 6472020"/>
              <a:gd name="connsiteX494" fmla="*/ 10176684 w 11505814"/>
              <a:gd name="connsiteY494" fmla="*/ 5506686 h 6472020"/>
              <a:gd name="connsiteX495" fmla="*/ 10241143 w 11505814"/>
              <a:gd name="connsiteY495" fmla="*/ 5497924 h 6472020"/>
              <a:gd name="connsiteX496" fmla="*/ 10323126 w 11505814"/>
              <a:gd name="connsiteY496" fmla="*/ 5605566 h 6472020"/>
              <a:gd name="connsiteX497" fmla="*/ 10405108 w 11505814"/>
              <a:gd name="connsiteY497" fmla="*/ 5497924 h 6472020"/>
              <a:gd name="connsiteX498" fmla="*/ 10472697 w 11505814"/>
              <a:gd name="connsiteY498" fmla="*/ 5507937 h 6472020"/>
              <a:gd name="connsiteX499" fmla="*/ 10539660 w 11505814"/>
              <a:gd name="connsiteY499" fmla="*/ 5481027 h 6472020"/>
              <a:gd name="connsiteX500" fmla="*/ 10488968 w 11505814"/>
              <a:gd name="connsiteY500" fmla="*/ 5357740 h 6472020"/>
              <a:gd name="connsiteX501" fmla="*/ 10543414 w 11505814"/>
              <a:gd name="connsiteY501" fmla="*/ 5230072 h 6472020"/>
              <a:gd name="connsiteX502" fmla="*/ 10476452 w 11505814"/>
              <a:gd name="connsiteY502" fmla="*/ 5203162 h 6472020"/>
              <a:gd name="connsiteX503" fmla="*/ 10405734 w 11505814"/>
              <a:gd name="connsiteY503" fmla="*/ 5213801 h 6472020"/>
              <a:gd name="connsiteX504" fmla="*/ 10323126 w 11505814"/>
              <a:gd name="connsiteY504" fmla="*/ 5104908 h 6472020"/>
              <a:gd name="connsiteX505" fmla="*/ 1317303 w 11505814"/>
              <a:gd name="connsiteY505" fmla="*/ 5093971 h 6472020"/>
              <a:gd name="connsiteX506" fmla="*/ 1220301 w 11505814"/>
              <a:gd name="connsiteY506" fmla="*/ 5190973 h 6472020"/>
              <a:gd name="connsiteX507" fmla="*/ 1317303 w 11505814"/>
              <a:gd name="connsiteY507" fmla="*/ 5287975 h 6472020"/>
              <a:gd name="connsiteX508" fmla="*/ 1414306 w 11505814"/>
              <a:gd name="connsiteY508" fmla="*/ 5190973 h 6472020"/>
              <a:gd name="connsiteX509" fmla="*/ 1317303 w 11505814"/>
              <a:gd name="connsiteY509" fmla="*/ 5093971 h 6472020"/>
              <a:gd name="connsiteX510" fmla="*/ 511687 w 11505814"/>
              <a:gd name="connsiteY510" fmla="*/ 5087714 h 6472020"/>
              <a:gd name="connsiteX511" fmla="*/ 570514 w 11505814"/>
              <a:gd name="connsiteY511" fmla="*/ 5178458 h 6472020"/>
              <a:gd name="connsiteX512" fmla="*/ 513564 w 11505814"/>
              <a:gd name="connsiteY512" fmla="*/ 5200988 h 6472020"/>
              <a:gd name="connsiteX513" fmla="*/ 453486 w 11505814"/>
              <a:gd name="connsiteY513" fmla="*/ 5177206 h 6472020"/>
              <a:gd name="connsiteX514" fmla="*/ 511687 w 11505814"/>
              <a:gd name="connsiteY514" fmla="*/ 5087714 h 6472020"/>
              <a:gd name="connsiteX515" fmla="*/ 511687 w 11505814"/>
              <a:gd name="connsiteY515" fmla="*/ 5062681 h 6472020"/>
              <a:gd name="connsiteX516" fmla="*/ 429704 w 11505814"/>
              <a:gd name="connsiteY516" fmla="*/ 5170322 h 6472020"/>
              <a:gd name="connsiteX517" fmla="*/ 362116 w 11505814"/>
              <a:gd name="connsiteY517" fmla="*/ 5160309 h 6472020"/>
              <a:gd name="connsiteX518" fmla="*/ 295153 w 11505814"/>
              <a:gd name="connsiteY518" fmla="*/ 5187220 h 6472020"/>
              <a:gd name="connsiteX519" fmla="*/ 348974 w 11505814"/>
              <a:gd name="connsiteY519" fmla="*/ 5314261 h 6472020"/>
              <a:gd name="connsiteX520" fmla="*/ 298282 w 11505814"/>
              <a:gd name="connsiteY520" fmla="*/ 5437548 h 6472020"/>
              <a:gd name="connsiteX521" fmla="*/ 365245 w 11505814"/>
              <a:gd name="connsiteY521" fmla="*/ 5464459 h 6472020"/>
              <a:gd name="connsiteX522" fmla="*/ 429704 w 11505814"/>
              <a:gd name="connsiteY522" fmla="*/ 5455697 h 6472020"/>
              <a:gd name="connsiteX523" fmla="*/ 511687 w 11505814"/>
              <a:gd name="connsiteY523" fmla="*/ 5563339 h 6472020"/>
              <a:gd name="connsiteX524" fmla="*/ 593669 w 11505814"/>
              <a:gd name="connsiteY524" fmla="*/ 5455697 h 6472020"/>
              <a:gd name="connsiteX525" fmla="*/ 661258 w 11505814"/>
              <a:gd name="connsiteY525" fmla="*/ 5465710 h 6472020"/>
              <a:gd name="connsiteX526" fmla="*/ 728221 w 11505814"/>
              <a:gd name="connsiteY526" fmla="*/ 5438800 h 6472020"/>
              <a:gd name="connsiteX527" fmla="*/ 677529 w 11505814"/>
              <a:gd name="connsiteY527" fmla="*/ 5315513 h 6472020"/>
              <a:gd name="connsiteX528" fmla="*/ 731975 w 11505814"/>
              <a:gd name="connsiteY528" fmla="*/ 5187845 h 6472020"/>
              <a:gd name="connsiteX529" fmla="*/ 665013 w 11505814"/>
              <a:gd name="connsiteY529" fmla="*/ 5160935 h 6472020"/>
              <a:gd name="connsiteX530" fmla="*/ 594295 w 11505814"/>
              <a:gd name="connsiteY530" fmla="*/ 5171574 h 6472020"/>
              <a:gd name="connsiteX531" fmla="*/ 511687 w 11505814"/>
              <a:gd name="connsiteY531" fmla="*/ 5062681 h 6472020"/>
              <a:gd name="connsiteX532" fmla="*/ 11004769 w 11505814"/>
              <a:gd name="connsiteY532" fmla="*/ 1359275 h 6472020"/>
              <a:gd name="connsiteX533" fmla="*/ 11079867 w 11505814"/>
              <a:gd name="connsiteY533" fmla="*/ 1359275 h 6472020"/>
              <a:gd name="connsiteX534" fmla="*/ 11079867 w 11505814"/>
              <a:gd name="connsiteY534" fmla="*/ 1384308 h 6472020"/>
              <a:gd name="connsiteX535" fmla="*/ 11004769 w 11505814"/>
              <a:gd name="connsiteY535" fmla="*/ 1384308 h 6472020"/>
              <a:gd name="connsiteX536" fmla="*/ 1240031 w 11505814"/>
              <a:gd name="connsiteY536" fmla="*/ 1359271 h 6472020"/>
              <a:gd name="connsiteX537" fmla="*/ 1315129 w 11505814"/>
              <a:gd name="connsiteY537" fmla="*/ 1359271 h 6472020"/>
              <a:gd name="connsiteX538" fmla="*/ 1315129 w 11505814"/>
              <a:gd name="connsiteY538" fmla="*/ 1384304 h 6472020"/>
              <a:gd name="connsiteX539" fmla="*/ 1240031 w 11505814"/>
              <a:gd name="connsiteY539" fmla="*/ 1384304 h 6472020"/>
              <a:gd name="connsiteX540" fmla="*/ 10531523 w 11505814"/>
              <a:gd name="connsiteY540" fmla="*/ 1321290 h 6472020"/>
              <a:gd name="connsiteX541" fmla="*/ 10508305 w 11505814"/>
              <a:gd name="connsiteY541" fmla="*/ 1324794 h 6472020"/>
              <a:gd name="connsiteX542" fmla="*/ 10480831 w 11505814"/>
              <a:gd name="connsiteY542" fmla="*/ 1338312 h 6472020"/>
              <a:gd name="connsiteX543" fmla="*/ 10475199 w 11505814"/>
              <a:gd name="connsiteY543" fmla="*/ 1349640 h 6472020"/>
              <a:gd name="connsiteX544" fmla="*/ 10475199 w 11505814"/>
              <a:gd name="connsiteY544" fmla="*/ 1378052 h 6472020"/>
              <a:gd name="connsiteX545" fmla="*/ 10587847 w 11505814"/>
              <a:gd name="connsiteY545" fmla="*/ 1378052 h 6472020"/>
              <a:gd name="connsiteX546" fmla="*/ 10587847 w 11505814"/>
              <a:gd name="connsiteY546" fmla="*/ 1349640 h 6472020"/>
              <a:gd name="connsiteX547" fmla="*/ 10582214 w 11505814"/>
              <a:gd name="connsiteY547" fmla="*/ 1338312 h 6472020"/>
              <a:gd name="connsiteX548" fmla="*/ 10554741 w 11505814"/>
              <a:gd name="connsiteY548" fmla="*/ 1324794 h 6472020"/>
              <a:gd name="connsiteX549" fmla="*/ 10531523 w 11505814"/>
              <a:gd name="connsiteY549" fmla="*/ 1321290 h 6472020"/>
              <a:gd name="connsiteX550" fmla="*/ 10406359 w 11505814"/>
              <a:gd name="connsiteY550" fmla="*/ 1321290 h 6472020"/>
              <a:gd name="connsiteX551" fmla="*/ 10383141 w 11505814"/>
              <a:gd name="connsiteY551" fmla="*/ 1324794 h 6472020"/>
              <a:gd name="connsiteX552" fmla="*/ 10355667 w 11505814"/>
              <a:gd name="connsiteY552" fmla="*/ 1338312 h 6472020"/>
              <a:gd name="connsiteX553" fmla="*/ 10350035 w 11505814"/>
              <a:gd name="connsiteY553" fmla="*/ 1349640 h 6472020"/>
              <a:gd name="connsiteX554" fmla="*/ 10350035 w 11505814"/>
              <a:gd name="connsiteY554" fmla="*/ 1378052 h 6472020"/>
              <a:gd name="connsiteX555" fmla="*/ 10462683 w 11505814"/>
              <a:gd name="connsiteY555" fmla="*/ 1378052 h 6472020"/>
              <a:gd name="connsiteX556" fmla="*/ 10462683 w 11505814"/>
              <a:gd name="connsiteY556" fmla="*/ 1349640 h 6472020"/>
              <a:gd name="connsiteX557" fmla="*/ 10457050 w 11505814"/>
              <a:gd name="connsiteY557" fmla="*/ 1338312 h 6472020"/>
              <a:gd name="connsiteX558" fmla="*/ 10429577 w 11505814"/>
              <a:gd name="connsiteY558" fmla="*/ 1324794 h 6472020"/>
              <a:gd name="connsiteX559" fmla="*/ 10406359 w 11505814"/>
              <a:gd name="connsiteY559" fmla="*/ 1321290 h 6472020"/>
              <a:gd name="connsiteX560" fmla="*/ 10281195 w 11505814"/>
              <a:gd name="connsiteY560" fmla="*/ 1321290 h 6472020"/>
              <a:gd name="connsiteX561" fmla="*/ 10257977 w 11505814"/>
              <a:gd name="connsiteY561" fmla="*/ 1324794 h 6472020"/>
              <a:gd name="connsiteX562" fmla="*/ 10230503 w 11505814"/>
              <a:gd name="connsiteY562" fmla="*/ 1338312 h 6472020"/>
              <a:gd name="connsiteX563" fmla="*/ 10224871 w 11505814"/>
              <a:gd name="connsiteY563" fmla="*/ 1349640 h 6472020"/>
              <a:gd name="connsiteX564" fmla="*/ 10224871 w 11505814"/>
              <a:gd name="connsiteY564" fmla="*/ 1378052 h 6472020"/>
              <a:gd name="connsiteX565" fmla="*/ 10337519 w 11505814"/>
              <a:gd name="connsiteY565" fmla="*/ 1378052 h 6472020"/>
              <a:gd name="connsiteX566" fmla="*/ 10337519 w 11505814"/>
              <a:gd name="connsiteY566" fmla="*/ 1349640 h 6472020"/>
              <a:gd name="connsiteX567" fmla="*/ 10331886 w 11505814"/>
              <a:gd name="connsiteY567" fmla="*/ 1338312 h 6472020"/>
              <a:gd name="connsiteX568" fmla="*/ 10304413 w 11505814"/>
              <a:gd name="connsiteY568" fmla="*/ 1324794 h 6472020"/>
              <a:gd name="connsiteX569" fmla="*/ 10281195 w 11505814"/>
              <a:gd name="connsiteY569" fmla="*/ 1321290 h 6472020"/>
              <a:gd name="connsiteX570" fmla="*/ 766785 w 11505814"/>
              <a:gd name="connsiteY570" fmla="*/ 1321286 h 6472020"/>
              <a:gd name="connsiteX571" fmla="*/ 743567 w 11505814"/>
              <a:gd name="connsiteY571" fmla="*/ 1324791 h 6472020"/>
              <a:gd name="connsiteX572" fmla="*/ 716093 w 11505814"/>
              <a:gd name="connsiteY572" fmla="*/ 1338308 h 6472020"/>
              <a:gd name="connsiteX573" fmla="*/ 710461 w 11505814"/>
              <a:gd name="connsiteY573" fmla="*/ 1349636 h 6472020"/>
              <a:gd name="connsiteX574" fmla="*/ 710461 w 11505814"/>
              <a:gd name="connsiteY574" fmla="*/ 1378048 h 6472020"/>
              <a:gd name="connsiteX575" fmla="*/ 823109 w 11505814"/>
              <a:gd name="connsiteY575" fmla="*/ 1378048 h 6472020"/>
              <a:gd name="connsiteX576" fmla="*/ 823109 w 11505814"/>
              <a:gd name="connsiteY576" fmla="*/ 1349636 h 6472020"/>
              <a:gd name="connsiteX577" fmla="*/ 817476 w 11505814"/>
              <a:gd name="connsiteY577" fmla="*/ 1338308 h 6472020"/>
              <a:gd name="connsiteX578" fmla="*/ 790003 w 11505814"/>
              <a:gd name="connsiteY578" fmla="*/ 1324791 h 6472020"/>
              <a:gd name="connsiteX579" fmla="*/ 766785 w 11505814"/>
              <a:gd name="connsiteY579" fmla="*/ 1321286 h 6472020"/>
              <a:gd name="connsiteX580" fmla="*/ 641621 w 11505814"/>
              <a:gd name="connsiteY580" fmla="*/ 1321286 h 6472020"/>
              <a:gd name="connsiteX581" fmla="*/ 618403 w 11505814"/>
              <a:gd name="connsiteY581" fmla="*/ 1324791 h 6472020"/>
              <a:gd name="connsiteX582" fmla="*/ 590929 w 11505814"/>
              <a:gd name="connsiteY582" fmla="*/ 1338308 h 6472020"/>
              <a:gd name="connsiteX583" fmla="*/ 585297 w 11505814"/>
              <a:gd name="connsiteY583" fmla="*/ 1349636 h 6472020"/>
              <a:gd name="connsiteX584" fmla="*/ 585297 w 11505814"/>
              <a:gd name="connsiteY584" fmla="*/ 1378048 h 6472020"/>
              <a:gd name="connsiteX585" fmla="*/ 697945 w 11505814"/>
              <a:gd name="connsiteY585" fmla="*/ 1378048 h 6472020"/>
              <a:gd name="connsiteX586" fmla="*/ 697945 w 11505814"/>
              <a:gd name="connsiteY586" fmla="*/ 1349636 h 6472020"/>
              <a:gd name="connsiteX587" fmla="*/ 692312 w 11505814"/>
              <a:gd name="connsiteY587" fmla="*/ 1338308 h 6472020"/>
              <a:gd name="connsiteX588" fmla="*/ 664839 w 11505814"/>
              <a:gd name="connsiteY588" fmla="*/ 1324791 h 6472020"/>
              <a:gd name="connsiteX589" fmla="*/ 641621 w 11505814"/>
              <a:gd name="connsiteY589" fmla="*/ 1321286 h 6472020"/>
              <a:gd name="connsiteX590" fmla="*/ 516457 w 11505814"/>
              <a:gd name="connsiteY590" fmla="*/ 1321286 h 6472020"/>
              <a:gd name="connsiteX591" fmla="*/ 493239 w 11505814"/>
              <a:gd name="connsiteY591" fmla="*/ 1324791 h 6472020"/>
              <a:gd name="connsiteX592" fmla="*/ 465765 w 11505814"/>
              <a:gd name="connsiteY592" fmla="*/ 1338308 h 6472020"/>
              <a:gd name="connsiteX593" fmla="*/ 460133 w 11505814"/>
              <a:gd name="connsiteY593" fmla="*/ 1349636 h 6472020"/>
              <a:gd name="connsiteX594" fmla="*/ 460133 w 11505814"/>
              <a:gd name="connsiteY594" fmla="*/ 1378048 h 6472020"/>
              <a:gd name="connsiteX595" fmla="*/ 572781 w 11505814"/>
              <a:gd name="connsiteY595" fmla="*/ 1378048 h 6472020"/>
              <a:gd name="connsiteX596" fmla="*/ 572781 w 11505814"/>
              <a:gd name="connsiteY596" fmla="*/ 1349636 h 6472020"/>
              <a:gd name="connsiteX597" fmla="*/ 567148 w 11505814"/>
              <a:gd name="connsiteY597" fmla="*/ 1338308 h 6472020"/>
              <a:gd name="connsiteX598" fmla="*/ 539675 w 11505814"/>
              <a:gd name="connsiteY598" fmla="*/ 1324791 h 6472020"/>
              <a:gd name="connsiteX599" fmla="*/ 516457 w 11505814"/>
              <a:gd name="connsiteY599" fmla="*/ 1321286 h 6472020"/>
              <a:gd name="connsiteX600" fmla="*/ 11004769 w 11505814"/>
              <a:gd name="connsiteY600" fmla="*/ 1309210 h 6472020"/>
              <a:gd name="connsiteX601" fmla="*/ 11079867 w 11505814"/>
              <a:gd name="connsiteY601" fmla="*/ 1309210 h 6472020"/>
              <a:gd name="connsiteX602" fmla="*/ 11079867 w 11505814"/>
              <a:gd name="connsiteY602" fmla="*/ 1334241 h 6472020"/>
              <a:gd name="connsiteX603" fmla="*/ 11004769 w 11505814"/>
              <a:gd name="connsiteY603" fmla="*/ 1334241 h 6472020"/>
              <a:gd name="connsiteX604" fmla="*/ 1240031 w 11505814"/>
              <a:gd name="connsiteY604" fmla="*/ 1309206 h 6472020"/>
              <a:gd name="connsiteX605" fmla="*/ 1315129 w 11505814"/>
              <a:gd name="connsiteY605" fmla="*/ 1309206 h 6472020"/>
              <a:gd name="connsiteX606" fmla="*/ 1315129 w 11505814"/>
              <a:gd name="connsiteY606" fmla="*/ 1334238 h 6472020"/>
              <a:gd name="connsiteX607" fmla="*/ 1240031 w 11505814"/>
              <a:gd name="connsiteY607" fmla="*/ 1334238 h 6472020"/>
              <a:gd name="connsiteX608" fmla="*/ 11004769 w 11505814"/>
              <a:gd name="connsiteY608" fmla="*/ 1259143 h 6472020"/>
              <a:gd name="connsiteX609" fmla="*/ 11079867 w 11505814"/>
              <a:gd name="connsiteY609" fmla="*/ 1259143 h 6472020"/>
              <a:gd name="connsiteX610" fmla="*/ 11079867 w 11505814"/>
              <a:gd name="connsiteY610" fmla="*/ 1284177 h 6472020"/>
              <a:gd name="connsiteX611" fmla="*/ 11004769 w 11505814"/>
              <a:gd name="connsiteY611" fmla="*/ 1284177 h 6472020"/>
              <a:gd name="connsiteX612" fmla="*/ 1240031 w 11505814"/>
              <a:gd name="connsiteY612" fmla="*/ 1259140 h 6472020"/>
              <a:gd name="connsiteX613" fmla="*/ 1315129 w 11505814"/>
              <a:gd name="connsiteY613" fmla="*/ 1259140 h 6472020"/>
              <a:gd name="connsiteX614" fmla="*/ 1315129 w 11505814"/>
              <a:gd name="connsiteY614" fmla="*/ 1284173 h 6472020"/>
              <a:gd name="connsiteX615" fmla="*/ 1240031 w 11505814"/>
              <a:gd name="connsiteY615" fmla="*/ 1284173 h 6472020"/>
              <a:gd name="connsiteX616" fmla="*/ 10531084 w 11505814"/>
              <a:gd name="connsiteY616" fmla="*/ 1256642 h 6472020"/>
              <a:gd name="connsiteX617" fmla="*/ 10502672 w 11505814"/>
              <a:gd name="connsiteY617" fmla="*/ 1285055 h 6472020"/>
              <a:gd name="connsiteX618" fmla="*/ 10531084 w 11505814"/>
              <a:gd name="connsiteY618" fmla="*/ 1313468 h 6472020"/>
              <a:gd name="connsiteX619" fmla="*/ 10559496 w 11505814"/>
              <a:gd name="connsiteY619" fmla="*/ 1285055 h 6472020"/>
              <a:gd name="connsiteX620" fmla="*/ 10531084 w 11505814"/>
              <a:gd name="connsiteY620" fmla="*/ 1256642 h 6472020"/>
              <a:gd name="connsiteX621" fmla="*/ 10405920 w 11505814"/>
              <a:gd name="connsiteY621" fmla="*/ 1256642 h 6472020"/>
              <a:gd name="connsiteX622" fmla="*/ 10377508 w 11505814"/>
              <a:gd name="connsiteY622" fmla="*/ 1285055 h 6472020"/>
              <a:gd name="connsiteX623" fmla="*/ 10405920 w 11505814"/>
              <a:gd name="connsiteY623" fmla="*/ 1313468 h 6472020"/>
              <a:gd name="connsiteX624" fmla="*/ 10434332 w 11505814"/>
              <a:gd name="connsiteY624" fmla="*/ 1285055 h 6472020"/>
              <a:gd name="connsiteX625" fmla="*/ 10405920 w 11505814"/>
              <a:gd name="connsiteY625" fmla="*/ 1256642 h 6472020"/>
              <a:gd name="connsiteX626" fmla="*/ 10281632 w 11505814"/>
              <a:gd name="connsiteY626" fmla="*/ 1256642 h 6472020"/>
              <a:gd name="connsiteX627" fmla="*/ 10253220 w 11505814"/>
              <a:gd name="connsiteY627" fmla="*/ 1285055 h 6472020"/>
              <a:gd name="connsiteX628" fmla="*/ 10281632 w 11505814"/>
              <a:gd name="connsiteY628" fmla="*/ 1313468 h 6472020"/>
              <a:gd name="connsiteX629" fmla="*/ 10310044 w 11505814"/>
              <a:gd name="connsiteY629" fmla="*/ 1285055 h 6472020"/>
              <a:gd name="connsiteX630" fmla="*/ 10281632 w 11505814"/>
              <a:gd name="connsiteY630" fmla="*/ 1256642 h 6472020"/>
              <a:gd name="connsiteX631" fmla="*/ 766346 w 11505814"/>
              <a:gd name="connsiteY631" fmla="*/ 1256639 h 6472020"/>
              <a:gd name="connsiteX632" fmla="*/ 737934 w 11505814"/>
              <a:gd name="connsiteY632" fmla="*/ 1285051 h 6472020"/>
              <a:gd name="connsiteX633" fmla="*/ 766346 w 11505814"/>
              <a:gd name="connsiteY633" fmla="*/ 1313464 h 6472020"/>
              <a:gd name="connsiteX634" fmla="*/ 794758 w 11505814"/>
              <a:gd name="connsiteY634" fmla="*/ 1285051 h 6472020"/>
              <a:gd name="connsiteX635" fmla="*/ 766346 w 11505814"/>
              <a:gd name="connsiteY635" fmla="*/ 1256639 h 6472020"/>
              <a:gd name="connsiteX636" fmla="*/ 641182 w 11505814"/>
              <a:gd name="connsiteY636" fmla="*/ 1256639 h 6472020"/>
              <a:gd name="connsiteX637" fmla="*/ 612770 w 11505814"/>
              <a:gd name="connsiteY637" fmla="*/ 1285051 h 6472020"/>
              <a:gd name="connsiteX638" fmla="*/ 641182 w 11505814"/>
              <a:gd name="connsiteY638" fmla="*/ 1313464 h 6472020"/>
              <a:gd name="connsiteX639" fmla="*/ 669594 w 11505814"/>
              <a:gd name="connsiteY639" fmla="*/ 1285051 h 6472020"/>
              <a:gd name="connsiteX640" fmla="*/ 641182 w 11505814"/>
              <a:gd name="connsiteY640" fmla="*/ 1256639 h 6472020"/>
              <a:gd name="connsiteX641" fmla="*/ 516894 w 11505814"/>
              <a:gd name="connsiteY641" fmla="*/ 1256639 h 6472020"/>
              <a:gd name="connsiteX642" fmla="*/ 488482 w 11505814"/>
              <a:gd name="connsiteY642" fmla="*/ 1285051 h 6472020"/>
              <a:gd name="connsiteX643" fmla="*/ 516894 w 11505814"/>
              <a:gd name="connsiteY643" fmla="*/ 1313464 h 6472020"/>
              <a:gd name="connsiteX644" fmla="*/ 545306 w 11505814"/>
              <a:gd name="connsiteY644" fmla="*/ 1285051 h 6472020"/>
              <a:gd name="connsiteX645" fmla="*/ 516894 w 11505814"/>
              <a:gd name="connsiteY645" fmla="*/ 1256639 h 6472020"/>
              <a:gd name="connsiteX646" fmla="*/ 11004769 w 11505814"/>
              <a:gd name="connsiteY646" fmla="*/ 1209078 h 6472020"/>
              <a:gd name="connsiteX647" fmla="*/ 11079867 w 11505814"/>
              <a:gd name="connsiteY647" fmla="*/ 1209078 h 6472020"/>
              <a:gd name="connsiteX648" fmla="*/ 11079867 w 11505814"/>
              <a:gd name="connsiteY648" fmla="*/ 1234111 h 6472020"/>
              <a:gd name="connsiteX649" fmla="*/ 11004769 w 11505814"/>
              <a:gd name="connsiteY649" fmla="*/ 1234111 h 6472020"/>
              <a:gd name="connsiteX650" fmla="*/ 1240031 w 11505814"/>
              <a:gd name="connsiteY650" fmla="*/ 1209074 h 6472020"/>
              <a:gd name="connsiteX651" fmla="*/ 1315129 w 11505814"/>
              <a:gd name="connsiteY651" fmla="*/ 1209074 h 6472020"/>
              <a:gd name="connsiteX652" fmla="*/ 1315129 w 11505814"/>
              <a:gd name="connsiteY652" fmla="*/ 1234107 h 6472020"/>
              <a:gd name="connsiteX653" fmla="*/ 1240031 w 11505814"/>
              <a:gd name="connsiteY653" fmla="*/ 1234107 h 6472020"/>
              <a:gd name="connsiteX654" fmla="*/ 11004769 w 11505814"/>
              <a:gd name="connsiteY654" fmla="*/ 1159013 h 6472020"/>
              <a:gd name="connsiteX655" fmla="*/ 11079867 w 11505814"/>
              <a:gd name="connsiteY655" fmla="*/ 1159013 h 6472020"/>
              <a:gd name="connsiteX656" fmla="*/ 11079867 w 11505814"/>
              <a:gd name="connsiteY656" fmla="*/ 1184045 h 6472020"/>
              <a:gd name="connsiteX657" fmla="*/ 11004769 w 11505814"/>
              <a:gd name="connsiteY657" fmla="*/ 1184045 h 6472020"/>
              <a:gd name="connsiteX658" fmla="*/ 1240031 w 11505814"/>
              <a:gd name="connsiteY658" fmla="*/ 1159009 h 6472020"/>
              <a:gd name="connsiteX659" fmla="*/ 1315129 w 11505814"/>
              <a:gd name="connsiteY659" fmla="*/ 1159009 h 6472020"/>
              <a:gd name="connsiteX660" fmla="*/ 1315129 w 11505814"/>
              <a:gd name="connsiteY660" fmla="*/ 1184041 h 6472020"/>
              <a:gd name="connsiteX661" fmla="*/ 1240031 w 11505814"/>
              <a:gd name="connsiteY661" fmla="*/ 1184041 h 6472020"/>
              <a:gd name="connsiteX662" fmla="*/ 10858953 w 11505814"/>
              <a:gd name="connsiteY662" fmla="*/ 1077656 h 6472020"/>
              <a:gd name="connsiteX663" fmla="*/ 11125552 w 11505814"/>
              <a:gd name="connsiteY663" fmla="*/ 1077656 h 6472020"/>
              <a:gd name="connsiteX664" fmla="*/ 11117417 w 11505814"/>
              <a:gd name="connsiteY664" fmla="*/ 1108947 h 6472020"/>
              <a:gd name="connsiteX665" fmla="*/ 11117417 w 11505814"/>
              <a:gd name="connsiteY665" fmla="*/ 1120837 h 6472020"/>
              <a:gd name="connsiteX666" fmla="*/ 11036060 w 11505814"/>
              <a:gd name="connsiteY666" fmla="*/ 1102689 h 6472020"/>
              <a:gd name="connsiteX667" fmla="*/ 10960336 w 11505814"/>
              <a:gd name="connsiteY667" fmla="*/ 1113953 h 6472020"/>
              <a:gd name="connsiteX668" fmla="*/ 10867089 w 11505814"/>
              <a:gd name="connsiteY668" fmla="*/ 1127722 h 6472020"/>
              <a:gd name="connsiteX669" fmla="*/ 10867089 w 11505814"/>
              <a:gd name="connsiteY669" fmla="*/ 1108947 h 6472020"/>
              <a:gd name="connsiteX670" fmla="*/ 10858953 w 11505814"/>
              <a:gd name="connsiteY670" fmla="*/ 1077656 h 6472020"/>
              <a:gd name="connsiteX671" fmla="*/ 1094215 w 11505814"/>
              <a:gd name="connsiteY671" fmla="*/ 1077652 h 6472020"/>
              <a:gd name="connsiteX672" fmla="*/ 1360814 w 11505814"/>
              <a:gd name="connsiteY672" fmla="*/ 1077652 h 6472020"/>
              <a:gd name="connsiteX673" fmla="*/ 1352679 w 11505814"/>
              <a:gd name="connsiteY673" fmla="*/ 1108943 h 6472020"/>
              <a:gd name="connsiteX674" fmla="*/ 1352679 w 11505814"/>
              <a:gd name="connsiteY674" fmla="*/ 1120833 h 6472020"/>
              <a:gd name="connsiteX675" fmla="*/ 1271322 w 11505814"/>
              <a:gd name="connsiteY675" fmla="*/ 1102685 h 6472020"/>
              <a:gd name="connsiteX676" fmla="*/ 1195598 w 11505814"/>
              <a:gd name="connsiteY676" fmla="*/ 1113949 h 6472020"/>
              <a:gd name="connsiteX677" fmla="*/ 1102351 w 11505814"/>
              <a:gd name="connsiteY677" fmla="*/ 1127718 h 6472020"/>
              <a:gd name="connsiteX678" fmla="*/ 1102351 w 11505814"/>
              <a:gd name="connsiteY678" fmla="*/ 1108943 h 6472020"/>
              <a:gd name="connsiteX679" fmla="*/ 1094215 w 11505814"/>
              <a:gd name="connsiteY679" fmla="*/ 1077652 h 6472020"/>
              <a:gd name="connsiteX680" fmla="*/ 10829540 w 11505814"/>
              <a:gd name="connsiteY680" fmla="*/ 1052623 h 6472020"/>
              <a:gd name="connsiteX681" fmla="*/ 10817649 w 11505814"/>
              <a:gd name="connsiteY681" fmla="*/ 1062010 h 6472020"/>
              <a:gd name="connsiteX682" fmla="*/ 10823907 w 11505814"/>
              <a:gd name="connsiteY682" fmla="*/ 1075778 h 6472020"/>
              <a:gd name="connsiteX683" fmla="*/ 10842682 w 11505814"/>
              <a:gd name="connsiteY683" fmla="*/ 1108947 h 6472020"/>
              <a:gd name="connsiteX684" fmla="*/ 10842682 w 11505814"/>
              <a:gd name="connsiteY684" fmla="*/ 1396824 h 6472020"/>
              <a:gd name="connsiteX685" fmla="*/ 10880231 w 11505814"/>
              <a:gd name="connsiteY685" fmla="*/ 1434374 h 6472020"/>
              <a:gd name="connsiteX686" fmla="*/ 11105526 w 11505814"/>
              <a:gd name="connsiteY686" fmla="*/ 1434374 h 6472020"/>
              <a:gd name="connsiteX687" fmla="*/ 11143075 w 11505814"/>
              <a:gd name="connsiteY687" fmla="*/ 1396824 h 6472020"/>
              <a:gd name="connsiteX688" fmla="*/ 11143075 w 11505814"/>
              <a:gd name="connsiteY688" fmla="*/ 1108947 h 6472020"/>
              <a:gd name="connsiteX689" fmla="*/ 11161224 w 11505814"/>
              <a:gd name="connsiteY689" fmla="*/ 1076404 h 6472020"/>
              <a:gd name="connsiteX690" fmla="*/ 11166856 w 11505814"/>
              <a:gd name="connsiteY690" fmla="*/ 1062010 h 6472020"/>
              <a:gd name="connsiteX691" fmla="*/ 11154966 w 11505814"/>
              <a:gd name="connsiteY691" fmla="*/ 1052623 h 6472020"/>
              <a:gd name="connsiteX692" fmla="*/ 1064802 w 11505814"/>
              <a:gd name="connsiteY692" fmla="*/ 1052619 h 6472020"/>
              <a:gd name="connsiteX693" fmla="*/ 1052911 w 11505814"/>
              <a:gd name="connsiteY693" fmla="*/ 1062006 h 6472020"/>
              <a:gd name="connsiteX694" fmla="*/ 1059169 w 11505814"/>
              <a:gd name="connsiteY694" fmla="*/ 1075774 h 6472020"/>
              <a:gd name="connsiteX695" fmla="*/ 1077944 w 11505814"/>
              <a:gd name="connsiteY695" fmla="*/ 1108943 h 6472020"/>
              <a:gd name="connsiteX696" fmla="*/ 1077944 w 11505814"/>
              <a:gd name="connsiteY696" fmla="*/ 1396820 h 6472020"/>
              <a:gd name="connsiteX697" fmla="*/ 1115493 w 11505814"/>
              <a:gd name="connsiteY697" fmla="*/ 1434370 h 6472020"/>
              <a:gd name="connsiteX698" fmla="*/ 1340788 w 11505814"/>
              <a:gd name="connsiteY698" fmla="*/ 1434370 h 6472020"/>
              <a:gd name="connsiteX699" fmla="*/ 1378337 w 11505814"/>
              <a:gd name="connsiteY699" fmla="*/ 1396820 h 6472020"/>
              <a:gd name="connsiteX700" fmla="*/ 1378337 w 11505814"/>
              <a:gd name="connsiteY700" fmla="*/ 1108943 h 6472020"/>
              <a:gd name="connsiteX701" fmla="*/ 1396486 w 11505814"/>
              <a:gd name="connsiteY701" fmla="*/ 1076400 h 6472020"/>
              <a:gd name="connsiteX702" fmla="*/ 1402118 w 11505814"/>
              <a:gd name="connsiteY702" fmla="*/ 1062006 h 6472020"/>
              <a:gd name="connsiteX703" fmla="*/ 1390228 w 11505814"/>
              <a:gd name="connsiteY703" fmla="*/ 1052619 h 6472020"/>
              <a:gd name="connsiteX704" fmla="*/ 10364992 w 11505814"/>
              <a:gd name="connsiteY704" fmla="*/ 1008004 h 6472020"/>
              <a:gd name="connsiteX705" fmla="*/ 10284136 w 11505814"/>
              <a:gd name="connsiteY705" fmla="*/ 1088860 h 6472020"/>
              <a:gd name="connsiteX706" fmla="*/ 10265924 w 11505814"/>
              <a:gd name="connsiteY706" fmla="*/ 1093491 h 6472020"/>
              <a:gd name="connsiteX707" fmla="*/ 10241267 w 11505814"/>
              <a:gd name="connsiteY707" fmla="*/ 1132980 h 6472020"/>
              <a:gd name="connsiteX708" fmla="*/ 10234258 w 11505814"/>
              <a:gd name="connsiteY708" fmla="*/ 1103129 h 6472020"/>
              <a:gd name="connsiteX709" fmla="*/ 10228688 w 11505814"/>
              <a:gd name="connsiteY709" fmla="*/ 1092864 h 6472020"/>
              <a:gd name="connsiteX710" fmla="*/ 10189637 w 11505814"/>
              <a:gd name="connsiteY710" fmla="*/ 1072464 h 6472020"/>
              <a:gd name="connsiteX711" fmla="*/ 10159034 w 11505814"/>
              <a:gd name="connsiteY711" fmla="*/ 1068771 h 6472020"/>
              <a:gd name="connsiteX712" fmla="*/ 10128369 w 11505814"/>
              <a:gd name="connsiteY712" fmla="*/ 1073402 h 6472020"/>
              <a:gd name="connsiteX713" fmla="*/ 10089381 w 11505814"/>
              <a:gd name="connsiteY713" fmla="*/ 1093804 h 6472020"/>
              <a:gd name="connsiteX714" fmla="*/ 10083811 w 11505814"/>
              <a:gd name="connsiteY714" fmla="*/ 1104067 h 6472020"/>
              <a:gd name="connsiteX715" fmla="*/ 10056838 w 11505814"/>
              <a:gd name="connsiteY715" fmla="*/ 1219219 h 6472020"/>
              <a:gd name="connsiteX716" fmla="*/ 10075613 w 11505814"/>
              <a:gd name="connsiteY716" fmla="*/ 1237992 h 6472020"/>
              <a:gd name="connsiteX717" fmla="*/ 10093261 w 11505814"/>
              <a:gd name="connsiteY717" fmla="*/ 1224100 h 6472020"/>
              <a:gd name="connsiteX718" fmla="*/ 10112786 w 11505814"/>
              <a:gd name="connsiteY718" fmla="*/ 1143306 h 6472020"/>
              <a:gd name="connsiteX719" fmla="*/ 10112786 w 11505814"/>
              <a:gd name="connsiteY719" fmla="*/ 1403085 h 6472020"/>
              <a:gd name="connsiteX720" fmla="*/ 10149772 w 11505814"/>
              <a:gd name="connsiteY720" fmla="*/ 1403085 h 6472020"/>
              <a:gd name="connsiteX721" fmla="*/ 10149772 w 11505814"/>
              <a:gd name="connsiteY721" fmla="*/ 1235927 h 6472020"/>
              <a:gd name="connsiteX722" fmla="*/ 10168547 w 11505814"/>
              <a:gd name="connsiteY722" fmla="*/ 1235927 h 6472020"/>
              <a:gd name="connsiteX723" fmla="*/ 10168547 w 11505814"/>
              <a:gd name="connsiteY723" fmla="*/ 1403085 h 6472020"/>
              <a:gd name="connsiteX724" fmla="*/ 10205470 w 11505814"/>
              <a:gd name="connsiteY724" fmla="*/ 1403085 h 6472020"/>
              <a:gd name="connsiteX725" fmla="*/ 10205470 w 11505814"/>
              <a:gd name="connsiteY725" fmla="*/ 1142117 h 6472020"/>
              <a:gd name="connsiteX726" fmla="*/ 10212354 w 11505814"/>
              <a:gd name="connsiteY726" fmla="*/ 1171531 h 6472020"/>
              <a:gd name="connsiteX727" fmla="*/ 10216047 w 11505814"/>
              <a:gd name="connsiteY727" fmla="*/ 1176225 h 6472020"/>
              <a:gd name="connsiteX728" fmla="*/ 10241079 w 11505814"/>
              <a:gd name="connsiteY728" fmla="*/ 1185049 h 6472020"/>
              <a:gd name="connsiteX729" fmla="*/ 10256099 w 11505814"/>
              <a:gd name="connsiteY729" fmla="*/ 1178226 h 6472020"/>
              <a:gd name="connsiteX730" fmla="*/ 10294274 w 11505814"/>
              <a:gd name="connsiteY730" fmla="*/ 1115645 h 6472020"/>
              <a:gd name="connsiteX731" fmla="*/ 10296840 w 11505814"/>
              <a:gd name="connsiteY731" fmla="*/ 1102691 h 6472020"/>
              <a:gd name="connsiteX732" fmla="*/ 10378196 w 11505814"/>
              <a:gd name="connsiteY732" fmla="*/ 1021334 h 6472020"/>
              <a:gd name="connsiteX733" fmla="*/ 10378259 w 11505814"/>
              <a:gd name="connsiteY733" fmla="*/ 1008004 h 6472020"/>
              <a:gd name="connsiteX734" fmla="*/ 10364992 w 11505814"/>
              <a:gd name="connsiteY734" fmla="*/ 1008004 h 6472020"/>
              <a:gd name="connsiteX735" fmla="*/ 600254 w 11505814"/>
              <a:gd name="connsiteY735" fmla="*/ 1008000 h 6472020"/>
              <a:gd name="connsiteX736" fmla="*/ 519398 w 11505814"/>
              <a:gd name="connsiteY736" fmla="*/ 1088856 h 6472020"/>
              <a:gd name="connsiteX737" fmla="*/ 501186 w 11505814"/>
              <a:gd name="connsiteY737" fmla="*/ 1093487 h 6472020"/>
              <a:gd name="connsiteX738" fmla="*/ 476529 w 11505814"/>
              <a:gd name="connsiteY738" fmla="*/ 1132976 h 6472020"/>
              <a:gd name="connsiteX739" fmla="*/ 469520 w 11505814"/>
              <a:gd name="connsiteY739" fmla="*/ 1103125 h 6472020"/>
              <a:gd name="connsiteX740" fmla="*/ 463950 w 11505814"/>
              <a:gd name="connsiteY740" fmla="*/ 1092861 h 6472020"/>
              <a:gd name="connsiteX741" fmla="*/ 424899 w 11505814"/>
              <a:gd name="connsiteY741" fmla="*/ 1072460 h 6472020"/>
              <a:gd name="connsiteX742" fmla="*/ 394296 w 11505814"/>
              <a:gd name="connsiteY742" fmla="*/ 1068767 h 6472020"/>
              <a:gd name="connsiteX743" fmla="*/ 363631 w 11505814"/>
              <a:gd name="connsiteY743" fmla="*/ 1073398 h 6472020"/>
              <a:gd name="connsiteX744" fmla="*/ 324643 w 11505814"/>
              <a:gd name="connsiteY744" fmla="*/ 1093800 h 6472020"/>
              <a:gd name="connsiteX745" fmla="*/ 319073 w 11505814"/>
              <a:gd name="connsiteY745" fmla="*/ 1104063 h 6472020"/>
              <a:gd name="connsiteX746" fmla="*/ 292100 w 11505814"/>
              <a:gd name="connsiteY746" fmla="*/ 1219215 h 6472020"/>
              <a:gd name="connsiteX747" fmla="*/ 310875 w 11505814"/>
              <a:gd name="connsiteY747" fmla="*/ 1237989 h 6472020"/>
              <a:gd name="connsiteX748" fmla="*/ 328523 w 11505814"/>
              <a:gd name="connsiteY748" fmla="*/ 1224096 h 6472020"/>
              <a:gd name="connsiteX749" fmla="*/ 348048 w 11505814"/>
              <a:gd name="connsiteY749" fmla="*/ 1143302 h 6472020"/>
              <a:gd name="connsiteX750" fmla="*/ 348048 w 11505814"/>
              <a:gd name="connsiteY750" fmla="*/ 1403081 h 6472020"/>
              <a:gd name="connsiteX751" fmla="*/ 385034 w 11505814"/>
              <a:gd name="connsiteY751" fmla="*/ 1403081 h 6472020"/>
              <a:gd name="connsiteX752" fmla="*/ 385034 w 11505814"/>
              <a:gd name="connsiteY752" fmla="*/ 1235924 h 6472020"/>
              <a:gd name="connsiteX753" fmla="*/ 403809 w 11505814"/>
              <a:gd name="connsiteY753" fmla="*/ 1235924 h 6472020"/>
              <a:gd name="connsiteX754" fmla="*/ 403809 w 11505814"/>
              <a:gd name="connsiteY754" fmla="*/ 1403081 h 6472020"/>
              <a:gd name="connsiteX755" fmla="*/ 440732 w 11505814"/>
              <a:gd name="connsiteY755" fmla="*/ 1403081 h 6472020"/>
              <a:gd name="connsiteX756" fmla="*/ 440732 w 11505814"/>
              <a:gd name="connsiteY756" fmla="*/ 1142113 h 6472020"/>
              <a:gd name="connsiteX757" fmla="*/ 447616 w 11505814"/>
              <a:gd name="connsiteY757" fmla="*/ 1171527 h 6472020"/>
              <a:gd name="connsiteX758" fmla="*/ 451309 w 11505814"/>
              <a:gd name="connsiteY758" fmla="*/ 1176221 h 6472020"/>
              <a:gd name="connsiteX759" fmla="*/ 476341 w 11505814"/>
              <a:gd name="connsiteY759" fmla="*/ 1185045 h 6472020"/>
              <a:gd name="connsiteX760" fmla="*/ 491361 w 11505814"/>
              <a:gd name="connsiteY760" fmla="*/ 1178223 h 6472020"/>
              <a:gd name="connsiteX761" fmla="*/ 529536 w 11505814"/>
              <a:gd name="connsiteY761" fmla="*/ 1115641 h 6472020"/>
              <a:gd name="connsiteX762" fmla="*/ 532102 w 11505814"/>
              <a:gd name="connsiteY762" fmla="*/ 1102687 h 6472020"/>
              <a:gd name="connsiteX763" fmla="*/ 613458 w 11505814"/>
              <a:gd name="connsiteY763" fmla="*/ 1021330 h 6472020"/>
              <a:gd name="connsiteX764" fmla="*/ 613521 w 11505814"/>
              <a:gd name="connsiteY764" fmla="*/ 1008000 h 6472020"/>
              <a:gd name="connsiteX765" fmla="*/ 600254 w 11505814"/>
              <a:gd name="connsiteY765" fmla="*/ 1008000 h 6472020"/>
              <a:gd name="connsiteX766" fmla="*/ 11029803 w 11505814"/>
              <a:gd name="connsiteY766" fmla="*/ 996299 h 6472020"/>
              <a:gd name="connsiteX767" fmla="*/ 11011028 w 11505814"/>
              <a:gd name="connsiteY767" fmla="*/ 1015074 h 6472020"/>
              <a:gd name="connsiteX768" fmla="*/ 11029803 w 11505814"/>
              <a:gd name="connsiteY768" fmla="*/ 1033847 h 6472020"/>
              <a:gd name="connsiteX769" fmla="*/ 11048577 w 11505814"/>
              <a:gd name="connsiteY769" fmla="*/ 1015074 h 6472020"/>
              <a:gd name="connsiteX770" fmla="*/ 11029803 w 11505814"/>
              <a:gd name="connsiteY770" fmla="*/ 996299 h 6472020"/>
              <a:gd name="connsiteX771" fmla="*/ 1265065 w 11505814"/>
              <a:gd name="connsiteY771" fmla="*/ 996295 h 6472020"/>
              <a:gd name="connsiteX772" fmla="*/ 1246290 w 11505814"/>
              <a:gd name="connsiteY772" fmla="*/ 1015070 h 6472020"/>
              <a:gd name="connsiteX773" fmla="*/ 1265065 w 11505814"/>
              <a:gd name="connsiteY773" fmla="*/ 1033844 h 6472020"/>
              <a:gd name="connsiteX774" fmla="*/ 1283839 w 11505814"/>
              <a:gd name="connsiteY774" fmla="*/ 1015070 h 6472020"/>
              <a:gd name="connsiteX775" fmla="*/ 1265065 w 11505814"/>
              <a:gd name="connsiteY775" fmla="*/ 996295 h 6472020"/>
              <a:gd name="connsiteX776" fmla="*/ 10159035 w 11505814"/>
              <a:gd name="connsiteY776" fmla="*/ 985161 h 6472020"/>
              <a:gd name="connsiteX777" fmla="*/ 10121861 w 11505814"/>
              <a:gd name="connsiteY777" fmla="*/ 1022335 h 6472020"/>
              <a:gd name="connsiteX778" fmla="*/ 10159035 w 11505814"/>
              <a:gd name="connsiteY778" fmla="*/ 1059509 h 6472020"/>
              <a:gd name="connsiteX779" fmla="*/ 10196208 w 11505814"/>
              <a:gd name="connsiteY779" fmla="*/ 1022335 h 6472020"/>
              <a:gd name="connsiteX780" fmla="*/ 10159035 w 11505814"/>
              <a:gd name="connsiteY780" fmla="*/ 985161 h 6472020"/>
              <a:gd name="connsiteX781" fmla="*/ 394297 w 11505814"/>
              <a:gd name="connsiteY781" fmla="*/ 985157 h 6472020"/>
              <a:gd name="connsiteX782" fmla="*/ 357123 w 11505814"/>
              <a:gd name="connsiteY782" fmla="*/ 1022331 h 6472020"/>
              <a:gd name="connsiteX783" fmla="*/ 394297 w 11505814"/>
              <a:gd name="connsiteY783" fmla="*/ 1059505 h 6472020"/>
              <a:gd name="connsiteX784" fmla="*/ 431470 w 11505814"/>
              <a:gd name="connsiteY784" fmla="*/ 1022331 h 6472020"/>
              <a:gd name="connsiteX785" fmla="*/ 394297 w 11505814"/>
              <a:gd name="connsiteY785" fmla="*/ 985157 h 6472020"/>
              <a:gd name="connsiteX786" fmla="*/ 10942187 w 11505814"/>
              <a:gd name="connsiteY786" fmla="*/ 958750 h 6472020"/>
              <a:gd name="connsiteX787" fmla="*/ 10904638 w 11505814"/>
              <a:gd name="connsiteY787" fmla="*/ 996299 h 6472020"/>
              <a:gd name="connsiteX788" fmla="*/ 10942187 w 11505814"/>
              <a:gd name="connsiteY788" fmla="*/ 1033849 h 6472020"/>
              <a:gd name="connsiteX789" fmla="*/ 10979736 w 11505814"/>
              <a:gd name="connsiteY789" fmla="*/ 996299 h 6472020"/>
              <a:gd name="connsiteX790" fmla="*/ 10942187 w 11505814"/>
              <a:gd name="connsiteY790" fmla="*/ 958750 h 6472020"/>
              <a:gd name="connsiteX791" fmla="*/ 1177449 w 11505814"/>
              <a:gd name="connsiteY791" fmla="*/ 958746 h 6472020"/>
              <a:gd name="connsiteX792" fmla="*/ 1139900 w 11505814"/>
              <a:gd name="connsiteY792" fmla="*/ 996295 h 6472020"/>
              <a:gd name="connsiteX793" fmla="*/ 1177449 w 11505814"/>
              <a:gd name="connsiteY793" fmla="*/ 1033845 h 6472020"/>
              <a:gd name="connsiteX794" fmla="*/ 1214998 w 11505814"/>
              <a:gd name="connsiteY794" fmla="*/ 996295 h 6472020"/>
              <a:gd name="connsiteX795" fmla="*/ 1177449 w 11505814"/>
              <a:gd name="connsiteY795" fmla="*/ 958746 h 6472020"/>
              <a:gd name="connsiteX796" fmla="*/ 10199838 w 11505814"/>
              <a:gd name="connsiteY796" fmla="*/ 921203 h 6472020"/>
              <a:gd name="connsiteX797" fmla="*/ 10174805 w 11505814"/>
              <a:gd name="connsiteY797" fmla="*/ 946236 h 6472020"/>
              <a:gd name="connsiteX798" fmla="*/ 10174805 w 11505814"/>
              <a:gd name="connsiteY798" fmla="*/ 968765 h 6472020"/>
              <a:gd name="connsiteX799" fmla="*/ 10199838 w 11505814"/>
              <a:gd name="connsiteY799" fmla="*/ 983785 h 6472020"/>
              <a:gd name="connsiteX800" fmla="*/ 10199838 w 11505814"/>
              <a:gd name="connsiteY800" fmla="*/ 946236 h 6472020"/>
              <a:gd name="connsiteX801" fmla="*/ 10506490 w 11505814"/>
              <a:gd name="connsiteY801" fmla="*/ 946236 h 6472020"/>
              <a:gd name="connsiteX802" fmla="*/ 10506490 w 11505814"/>
              <a:gd name="connsiteY802" fmla="*/ 1152757 h 6472020"/>
              <a:gd name="connsiteX803" fmla="*/ 10292897 w 11505814"/>
              <a:gd name="connsiteY803" fmla="*/ 1152757 h 6472020"/>
              <a:gd name="connsiteX804" fmla="*/ 10277627 w 11505814"/>
              <a:gd name="connsiteY804" fmla="*/ 1177790 h 6472020"/>
              <a:gd name="connsiteX805" fmla="*/ 10506490 w 11505814"/>
              <a:gd name="connsiteY805" fmla="*/ 1177790 h 6472020"/>
              <a:gd name="connsiteX806" fmla="*/ 10531522 w 11505814"/>
              <a:gd name="connsiteY806" fmla="*/ 1152757 h 6472020"/>
              <a:gd name="connsiteX807" fmla="*/ 10531522 w 11505814"/>
              <a:gd name="connsiteY807" fmla="*/ 946236 h 6472020"/>
              <a:gd name="connsiteX808" fmla="*/ 10506490 w 11505814"/>
              <a:gd name="connsiteY808" fmla="*/ 921203 h 6472020"/>
              <a:gd name="connsiteX809" fmla="*/ 435100 w 11505814"/>
              <a:gd name="connsiteY809" fmla="*/ 921199 h 6472020"/>
              <a:gd name="connsiteX810" fmla="*/ 410067 w 11505814"/>
              <a:gd name="connsiteY810" fmla="*/ 946232 h 6472020"/>
              <a:gd name="connsiteX811" fmla="*/ 410067 w 11505814"/>
              <a:gd name="connsiteY811" fmla="*/ 968761 h 6472020"/>
              <a:gd name="connsiteX812" fmla="*/ 435100 w 11505814"/>
              <a:gd name="connsiteY812" fmla="*/ 983781 h 6472020"/>
              <a:gd name="connsiteX813" fmla="*/ 435100 w 11505814"/>
              <a:gd name="connsiteY813" fmla="*/ 946232 h 6472020"/>
              <a:gd name="connsiteX814" fmla="*/ 741752 w 11505814"/>
              <a:gd name="connsiteY814" fmla="*/ 946232 h 6472020"/>
              <a:gd name="connsiteX815" fmla="*/ 741752 w 11505814"/>
              <a:gd name="connsiteY815" fmla="*/ 1152753 h 6472020"/>
              <a:gd name="connsiteX816" fmla="*/ 528159 w 11505814"/>
              <a:gd name="connsiteY816" fmla="*/ 1152753 h 6472020"/>
              <a:gd name="connsiteX817" fmla="*/ 512889 w 11505814"/>
              <a:gd name="connsiteY817" fmla="*/ 1177786 h 6472020"/>
              <a:gd name="connsiteX818" fmla="*/ 741752 w 11505814"/>
              <a:gd name="connsiteY818" fmla="*/ 1177786 h 6472020"/>
              <a:gd name="connsiteX819" fmla="*/ 766784 w 11505814"/>
              <a:gd name="connsiteY819" fmla="*/ 1152753 h 6472020"/>
              <a:gd name="connsiteX820" fmla="*/ 766784 w 11505814"/>
              <a:gd name="connsiteY820" fmla="*/ 946232 h 6472020"/>
              <a:gd name="connsiteX821" fmla="*/ 741752 w 11505814"/>
              <a:gd name="connsiteY821" fmla="*/ 921199 h 6472020"/>
              <a:gd name="connsiteX822" fmla="*/ 11042319 w 11505814"/>
              <a:gd name="connsiteY822" fmla="*/ 908684 h 6472020"/>
              <a:gd name="connsiteX823" fmla="*/ 11017286 w 11505814"/>
              <a:gd name="connsiteY823" fmla="*/ 933717 h 6472020"/>
              <a:gd name="connsiteX824" fmla="*/ 11042319 w 11505814"/>
              <a:gd name="connsiteY824" fmla="*/ 958750 h 6472020"/>
              <a:gd name="connsiteX825" fmla="*/ 11067352 w 11505814"/>
              <a:gd name="connsiteY825" fmla="*/ 933717 h 6472020"/>
              <a:gd name="connsiteX826" fmla="*/ 11042319 w 11505814"/>
              <a:gd name="connsiteY826" fmla="*/ 908684 h 6472020"/>
              <a:gd name="connsiteX827" fmla="*/ 1277581 w 11505814"/>
              <a:gd name="connsiteY827" fmla="*/ 908680 h 6472020"/>
              <a:gd name="connsiteX828" fmla="*/ 1252548 w 11505814"/>
              <a:gd name="connsiteY828" fmla="*/ 933713 h 6472020"/>
              <a:gd name="connsiteX829" fmla="*/ 1277581 w 11505814"/>
              <a:gd name="connsiteY829" fmla="*/ 958746 h 6472020"/>
              <a:gd name="connsiteX830" fmla="*/ 1302614 w 11505814"/>
              <a:gd name="connsiteY830" fmla="*/ 933713 h 6472020"/>
              <a:gd name="connsiteX831" fmla="*/ 1277581 w 11505814"/>
              <a:gd name="connsiteY831" fmla="*/ 908680 h 6472020"/>
              <a:gd name="connsiteX832" fmla="*/ 10923413 w 11505814"/>
              <a:gd name="connsiteY832" fmla="*/ 883651 h 6472020"/>
              <a:gd name="connsiteX833" fmla="*/ 10904638 w 11505814"/>
              <a:gd name="connsiteY833" fmla="*/ 902426 h 6472020"/>
              <a:gd name="connsiteX834" fmla="*/ 10923413 w 11505814"/>
              <a:gd name="connsiteY834" fmla="*/ 921200 h 6472020"/>
              <a:gd name="connsiteX835" fmla="*/ 10942187 w 11505814"/>
              <a:gd name="connsiteY835" fmla="*/ 902426 h 6472020"/>
              <a:gd name="connsiteX836" fmla="*/ 10923413 w 11505814"/>
              <a:gd name="connsiteY836" fmla="*/ 883651 h 6472020"/>
              <a:gd name="connsiteX837" fmla="*/ 1158675 w 11505814"/>
              <a:gd name="connsiteY837" fmla="*/ 883647 h 6472020"/>
              <a:gd name="connsiteX838" fmla="*/ 1139900 w 11505814"/>
              <a:gd name="connsiteY838" fmla="*/ 902422 h 6472020"/>
              <a:gd name="connsiteX839" fmla="*/ 1158675 w 11505814"/>
              <a:gd name="connsiteY839" fmla="*/ 921196 h 6472020"/>
              <a:gd name="connsiteX840" fmla="*/ 1177449 w 11505814"/>
              <a:gd name="connsiteY840" fmla="*/ 902422 h 6472020"/>
              <a:gd name="connsiteX841" fmla="*/ 1158675 w 11505814"/>
              <a:gd name="connsiteY841" fmla="*/ 883647 h 6472020"/>
              <a:gd name="connsiteX842" fmla="*/ 10325003 w 11505814"/>
              <a:gd name="connsiteY842" fmla="*/ 587047 h 6472020"/>
              <a:gd name="connsiteX843" fmla="*/ 10381327 w 11505814"/>
              <a:gd name="connsiteY843" fmla="*/ 608950 h 6472020"/>
              <a:gd name="connsiteX844" fmla="*/ 10323126 w 11505814"/>
              <a:gd name="connsiteY844" fmla="*/ 699069 h 6472020"/>
              <a:gd name="connsiteX845" fmla="*/ 10264925 w 11505814"/>
              <a:gd name="connsiteY845" fmla="*/ 610202 h 6472020"/>
              <a:gd name="connsiteX846" fmla="*/ 10325003 w 11505814"/>
              <a:gd name="connsiteY846" fmla="*/ 587047 h 6472020"/>
              <a:gd name="connsiteX847" fmla="*/ 560265 w 11505814"/>
              <a:gd name="connsiteY847" fmla="*/ 587044 h 6472020"/>
              <a:gd name="connsiteX848" fmla="*/ 616589 w 11505814"/>
              <a:gd name="connsiteY848" fmla="*/ 608947 h 6472020"/>
              <a:gd name="connsiteX849" fmla="*/ 558388 w 11505814"/>
              <a:gd name="connsiteY849" fmla="*/ 699066 h 6472020"/>
              <a:gd name="connsiteX850" fmla="*/ 500187 w 11505814"/>
              <a:gd name="connsiteY850" fmla="*/ 610199 h 6472020"/>
              <a:gd name="connsiteX851" fmla="*/ 560265 w 11505814"/>
              <a:gd name="connsiteY851" fmla="*/ 587044 h 6472020"/>
              <a:gd name="connsiteX852" fmla="*/ 10393218 w 11505814"/>
              <a:gd name="connsiteY852" fmla="*/ 550749 h 6472020"/>
              <a:gd name="connsiteX853" fmla="*/ 10387585 w 11505814"/>
              <a:gd name="connsiteY853" fmla="*/ 585169 h 6472020"/>
              <a:gd name="connsiteX854" fmla="*/ 10354417 w 11505814"/>
              <a:gd name="connsiteY854" fmla="*/ 572653 h 6472020"/>
              <a:gd name="connsiteX855" fmla="*/ 10376946 w 11505814"/>
              <a:gd name="connsiteY855" fmla="*/ 560136 h 6472020"/>
              <a:gd name="connsiteX856" fmla="*/ 10393218 w 11505814"/>
              <a:gd name="connsiteY856" fmla="*/ 550749 h 6472020"/>
              <a:gd name="connsiteX857" fmla="*/ 628480 w 11505814"/>
              <a:gd name="connsiteY857" fmla="*/ 550746 h 6472020"/>
              <a:gd name="connsiteX858" fmla="*/ 622847 w 11505814"/>
              <a:gd name="connsiteY858" fmla="*/ 585166 h 6472020"/>
              <a:gd name="connsiteX859" fmla="*/ 589679 w 11505814"/>
              <a:gd name="connsiteY859" fmla="*/ 572650 h 6472020"/>
              <a:gd name="connsiteX860" fmla="*/ 612208 w 11505814"/>
              <a:gd name="connsiteY860" fmla="*/ 560133 h 6472020"/>
              <a:gd name="connsiteX861" fmla="*/ 628480 w 11505814"/>
              <a:gd name="connsiteY861" fmla="*/ 550746 h 6472020"/>
              <a:gd name="connsiteX862" fmla="*/ 10253034 w 11505814"/>
              <a:gd name="connsiteY862" fmla="*/ 548246 h 6472020"/>
              <a:gd name="connsiteX863" fmla="*/ 10273686 w 11505814"/>
              <a:gd name="connsiteY863" fmla="*/ 560762 h 6472020"/>
              <a:gd name="connsiteX864" fmla="*/ 10295590 w 11505814"/>
              <a:gd name="connsiteY864" fmla="*/ 572653 h 6472020"/>
              <a:gd name="connsiteX865" fmla="*/ 10259292 w 11505814"/>
              <a:gd name="connsiteY865" fmla="*/ 585795 h 6472020"/>
              <a:gd name="connsiteX866" fmla="*/ 10253034 w 11505814"/>
              <a:gd name="connsiteY866" fmla="*/ 548246 h 6472020"/>
              <a:gd name="connsiteX867" fmla="*/ 488296 w 11505814"/>
              <a:gd name="connsiteY867" fmla="*/ 548243 h 6472020"/>
              <a:gd name="connsiteX868" fmla="*/ 508948 w 11505814"/>
              <a:gd name="connsiteY868" fmla="*/ 560759 h 6472020"/>
              <a:gd name="connsiteX869" fmla="*/ 530852 w 11505814"/>
              <a:gd name="connsiteY869" fmla="*/ 572650 h 6472020"/>
              <a:gd name="connsiteX870" fmla="*/ 494554 w 11505814"/>
              <a:gd name="connsiteY870" fmla="*/ 585792 h 6472020"/>
              <a:gd name="connsiteX871" fmla="*/ 488296 w 11505814"/>
              <a:gd name="connsiteY871" fmla="*/ 548243 h 6472020"/>
              <a:gd name="connsiteX872" fmla="*/ 10471445 w 11505814"/>
              <a:gd name="connsiteY872" fmla="*/ 492547 h 6472020"/>
              <a:gd name="connsiteX873" fmla="*/ 10518382 w 11505814"/>
              <a:gd name="connsiteY873" fmla="*/ 586421 h 6472020"/>
              <a:gd name="connsiteX874" fmla="*/ 10473323 w 11505814"/>
              <a:gd name="connsiteY874" fmla="*/ 600815 h 6472020"/>
              <a:gd name="connsiteX875" fmla="*/ 10411992 w 11505814"/>
              <a:gd name="connsiteY875" fmla="*/ 592053 h 6472020"/>
              <a:gd name="connsiteX876" fmla="*/ 10420754 w 11505814"/>
              <a:gd name="connsiteY876" fmla="*/ 532600 h 6472020"/>
              <a:gd name="connsiteX877" fmla="*/ 10471445 w 11505814"/>
              <a:gd name="connsiteY877" fmla="*/ 492547 h 6472020"/>
              <a:gd name="connsiteX878" fmla="*/ 10178561 w 11505814"/>
              <a:gd name="connsiteY878" fmla="*/ 492547 h 6472020"/>
              <a:gd name="connsiteX879" fmla="*/ 10225498 w 11505814"/>
              <a:gd name="connsiteY879" fmla="*/ 530097 h 6472020"/>
              <a:gd name="connsiteX880" fmla="*/ 10234885 w 11505814"/>
              <a:gd name="connsiteY880" fmla="*/ 592679 h 6472020"/>
              <a:gd name="connsiteX881" fmla="*/ 10176684 w 11505814"/>
              <a:gd name="connsiteY881" fmla="*/ 600815 h 6472020"/>
              <a:gd name="connsiteX882" fmla="*/ 10131625 w 11505814"/>
              <a:gd name="connsiteY882" fmla="*/ 586421 h 6472020"/>
              <a:gd name="connsiteX883" fmla="*/ 10178561 w 11505814"/>
              <a:gd name="connsiteY883" fmla="*/ 492547 h 6472020"/>
              <a:gd name="connsiteX884" fmla="*/ 706707 w 11505814"/>
              <a:gd name="connsiteY884" fmla="*/ 492544 h 6472020"/>
              <a:gd name="connsiteX885" fmla="*/ 753644 w 11505814"/>
              <a:gd name="connsiteY885" fmla="*/ 586418 h 6472020"/>
              <a:gd name="connsiteX886" fmla="*/ 708585 w 11505814"/>
              <a:gd name="connsiteY886" fmla="*/ 600812 h 6472020"/>
              <a:gd name="connsiteX887" fmla="*/ 647254 w 11505814"/>
              <a:gd name="connsiteY887" fmla="*/ 592050 h 6472020"/>
              <a:gd name="connsiteX888" fmla="*/ 656016 w 11505814"/>
              <a:gd name="connsiteY888" fmla="*/ 532597 h 6472020"/>
              <a:gd name="connsiteX889" fmla="*/ 706707 w 11505814"/>
              <a:gd name="connsiteY889" fmla="*/ 492544 h 6472020"/>
              <a:gd name="connsiteX890" fmla="*/ 413823 w 11505814"/>
              <a:gd name="connsiteY890" fmla="*/ 492544 h 6472020"/>
              <a:gd name="connsiteX891" fmla="*/ 460760 w 11505814"/>
              <a:gd name="connsiteY891" fmla="*/ 530094 h 6472020"/>
              <a:gd name="connsiteX892" fmla="*/ 470147 w 11505814"/>
              <a:gd name="connsiteY892" fmla="*/ 592676 h 6472020"/>
              <a:gd name="connsiteX893" fmla="*/ 411946 w 11505814"/>
              <a:gd name="connsiteY893" fmla="*/ 600812 h 6472020"/>
              <a:gd name="connsiteX894" fmla="*/ 366887 w 11505814"/>
              <a:gd name="connsiteY894" fmla="*/ 586418 h 6472020"/>
              <a:gd name="connsiteX895" fmla="*/ 413823 w 11505814"/>
              <a:gd name="connsiteY895" fmla="*/ 492544 h 6472020"/>
              <a:gd name="connsiteX896" fmla="*/ 11035396 w 11505814"/>
              <a:gd name="connsiteY896" fmla="*/ 476406 h 6472020"/>
              <a:gd name="connsiteX897" fmla="*/ 10975417 w 11505814"/>
              <a:gd name="connsiteY897" fmla="*/ 692615 h 6472020"/>
              <a:gd name="connsiteX898" fmla="*/ 11194078 w 11505814"/>
              <a:gd name="connsiteY898" fmla="*/ 635033 h 6472020"/>
              <a:gd name="connsiteX899" fmla="*/ 1270658 w 11505814"/>
              <a:gd name="connsiteY899" fmla="*/ 476403 h 6472020"/>
              <a:gd name="connsiteX900" fmla="*/ 1210679 w 11505814"/>
              <a:gd name="connsiteY900" fmla="*/ 692612 h 6472020"/>
              <a:gd name="connsiteX901" fmla="*/ 1429340 w 11505814"/>
              <a:gd name="connsiteY901" fmla="*/ 635030 h 6472020"/>
              <a:gd name="connsiteX902" fmla="*/ 10223620 w 11505814"/>
              <a:gd name="connsiteY902" fmla="*/ 452495 h 6472020"/>
              <a:gd name="connsiteX903" fmla="*/ 10222995 w 11505814"/>
              <a:gd name="connsiteY903" fmla="*/ 473773 h 6472020"/>
              <a:gd name="connsiteX904" fmla="*/ 10223620 w 11505814"/>
              <a:gd name="connsiteY904" fmla="*/ 497554 h 6472020"/>
              <a:gd name="connsiteX905" fmla="*/ 10196710 w 11505814"/>
              <a:gd name="connsiteY905" fmla="*/ 475024 h 6472020"/>
              <a:gd name="connsiteX906" fmla="*/ 10223620 w 11505814"/>
              <a:gd name="connsiteY906" fmla="*/ 452495 h 6472020"/>
              <a:gd name="connsiteX907" fmla="*/ 458882 w 11505814"/>
              <a:gd name="connsiteY907" fmla="*/ 452492 h 6472020"/>
              <a:gd name="connsiteX908" fmla="*/ 458257 w 11505814"/>
              <a:gd name="connsiteY908" fmla="*/ 473770 h 6472020"/>
              <a:gd name="connsiteX909" fmla="*/ 458882 w 11505814"/>
              <a:gd name="connsiteY909" fmla="*/ 497551 h 6472020"/>
              <a:gd name="connsiteX910" fmla="*/ 431972 w 11505814"/>
              <a:gd name="connsiteY910" fmla="*/ 475021 h 6472020"/>
              <a:gd name="connsiteX911" fmla="*/ 458882 w 11505814"/>
              <a:gd name="connsiteY911" fmla="*/ 452492 h 6472020"/>
              <a:gd name="connsiteX912" fmla="*/ 10422631 w 11505814"/>
              <a:gd name="connsiteY912" fmla="*/ 449992 h 6472020"/>
              <a:gd name="connsiteX913" fmla="*/ 10453296 w 11505814"/>
              <a:gd name="connsiteY913" fmla="*/ 475650 h 6472020"/>
              <a:gd name="connsiteX914" fmla="*/ 10422631 w 11505814"/>
              <a:gd name="connsiteY914" fmla="*/ 500683 h 6472020"/>
              <a:gd name="connsiteX915" fmla="*/ 10423257 w 11505814"/>
              <a:gd name="connsiteY915" fmla="*/ 474399 h 6472020"/>
              <a:gd name="connsiteX916" fmla="*/ 10422631 w 11505814"/>
              <a:gd name="connsiteY916" fmla="*/ 449992 h 6472020"/>
              <a:gd name="connsiteX917" fmla="*/ 657893 w 11505814"/>
              <a:gd name="connsiteY917" fmla="*/ 449989 h 6472020"/>
              <a:gd name="connsiteX918" fmla="*/ 688558 w 11505814"/>
              <a:gd name="connsiteY918" fmla="*/ 475647 h 6472020"/>
              <a:gd name="connsiteX919" fmla="*/ 657893 w 11505814"/>
              <a:gd name="connsiteY919" fmla="*/ 500680 h 6472020"/>
              <a:gd name="connsiteX920" fmla="*/ 658519 w 11505814"/>
              <a:gd name="connsiteY920" fmla="*/ 474396 h 6472020"/>
              <a:gd name="connsiteX921" fmla="*/ 657893 w 11505814"/>
              <a:gd name="connsiteY921" fmla="*/ 449989 h 6472020"/>
              <a:gd name="connsiteX922" fmla="*/ 10323125 w 11505814"/>
              <a:gd name="connsiteY922" fmla="*/ 436224 h 6472020"/>
              <a:gd name="connsiteX923" fmla="*/ 10285576 w 11505814"/>
              <a:gd name="connsiteY923" fmla="*/ 473773 h 6472020"/>
              <a:gd name="connsiteX924" fmla="*/ 10323125 w 11505814"/>
              <a:gd name="connsiteY924" fmla="*/ 511323 h 6472020"/>
              <a:gd name="connsiteX925" fmla="*/ 10360674 w 11505814"/>
              <a:gd name="connsiteY925" fmla="*/ 473773 h 6472020"/>
              <a:gd name="connsiteX926" fmla="*/ 10323125 w 11505814"/>
              <a:gd name="connsiteY926" fmla="*/ 436224 h 6472020"/>
              <a:gd name="connsiteX927" fmla="*/ 558387 w 11505814"/>
              <a:gd name="connsiteY927" fmla="*/ 436221 h 6472020"/>
              <a:gd name="connsiteX928" fmla="*/ 520838 w 11505814"/>
              <a:gd name="connsiteY928" fmla="*/ 473770 h 6472020"/>
              <a:gd name="connsiteX929" fmla="*/ 558387 w 11505814"/>
              <a:gd name="connsiteY929" fmla="*/ 511320 h 6472020"/>
              <a:gd name="connsiteX930" fmla="*/ 595936 w 11505814"/>
              <a:gd name="connsiteY930" fmla="*/ 473770 h 6472020"/>
              <a:gd name="connsiteX931" fmla="*/ 558387 w 11505814"/>
              <a:gd name="connsiteY931" fmla="*/ 436221 h 6472020"/>
              <a:gd name="connsiteX932" fmla="*/ 10325003 w 11505814"/>
              <a:gd name="connsiteY932" fmla="*/ 389913 h 6472020"/>
              <a:gd name="connsiteX933" fmla="*/ 10360675 w 11505814"/>
              <a:gd name="connsiteY933" fmla="*/ 408687 h 6472020"/>
              <a:gd name="connsiteX934" fmla="*/ 10396973 w 11505814"/>
              <a:gd name="connsiteY934" fmla="*/ 431217 h 6472020"/>
              <a:gd name="connsiteX935" fmla="*/ 10398224 w 11505814"/>
              <a:gd name="connsiteY935" fmla="*/ 473773 h 6472020"/>
              <a:gd name="connsiteX936" fmla="*/ 10396347 w 11505814"/>
              <a:gd name="connsiteY936" fmla="*/ 518832 h 6472020"/>
              <a:gd name="connsiteX937" fmla="*/ 10364430 w 11505814"/>
              <a:gd name="connsiteY937" fmla="*/ 538858 h 6472020"/>
              <a:gd name="connsiteX938" fmla="*/ 10325003 w 11505814"/>
              <a:gd name="connsiteY938" fmla="*/ 559510 h 6472020"/>
              <a:gd name="connsiteX939" fmla="*/ 10285577 w 11505814"/>
              <a:gd name="connsiteY939" fmla="*/ 538858 h 6472020"/>
              <a:gd name="connsiteX940" fmla="*/ 10249279 w 11505814"/>
              <a:gd name="connsiteY940" fmla="*/ 516329 h 6472020"/>
              <a:gd name="connsiteX941" fmla="*/ 10248027 w 11505814"/>
              <a:gd name="connsiteY941" fmla="*/ 473773 h 6472020"/>
              <a:gd name="connsiteX942" fmla="*/ 10249279 w 11505814"/>
              <a:gd name="connsiteY942" fmla="*/ 433720 h 6472020"/>
              <a:gd name="connsiteX943" fmla="*/ 10289332 w 11505814"/>
              <a:gd name="connsiteY943" fmla="*/ 408687 h 6472020"/>
              <a:gd name="connsiteX944" fmla="*/ 10325003 w 11505814"/>
              <a:gd name="connsiteY944" fmla="*/ 389913 h 6472020"/>
              <a:gd name="connsiteX945" fmla="*/ 560265 w 11505814"/>
              <a:gd name="connsiteY945" fmla="*/ 389910 h 6472020"/>
              <a:gd name="connsiteX946" fmla="*/ 595937 w 11505814"/>
              <a:gd name="connsiteY946" fmla="*/ 408684 h 6472020"/>
              <a:gd name="connsiteX947" fmla="*/ 632235 w 11505814"/>
              <a:gd name="connsiteY947" fmla="*/ 431214 h 6472020"/>
              <a:gd name="connsiteX948" fmla="*/ 633486 w 11505814"/>
              <a:gd name="connsiteY948" fmla="*/ 473770 h 6472020"/>
              <a:gd name="connsiteX949" fmla="*/ 631609 w 11505814"/>
              <a:gd name="connsiteY949" fmla="*/ 518829 h 6472020"/>
              <a:gd name="connsiteX950" fmla="*/ 599692 w 11505814"/>
              <a:gd name="connsiteY950" fmla="*/ 538855 h 6472020"/>
              <a:gd name="connsiteX951" fmla="*/ 560265 w 11505814"/>
              <a:gd name="connsiteY951" fmla="*/ 559507 h 6472020"/>
              <a:gd name="connsiteX952" fmla="*/ 520839 w 11505814"/>
              <a:gd name="connsiteY952" fmla="*/ 538855 h 6472020"/>
              <a:gd name="connsiteX953" fmla="*/ 484541 w 11505814"/>
              <a:gd name="connsiteY953" fmla="*/ 516326 h 6472020"/>
              <a:gd name="connsiteX954" fmla="*/ 483289 w 11505814"/>
              <a:gd name="connsiteY954" fmla="*/ 473770 h 6472020"/>
              <a:gd name="connsiteX955" fmla="*/ 484541 w 11505814"/>
              <a:gd name="connsiteY955" fmla="*/ 433717 h 6472020"/>
              <a:gd name="connsiteX956" fmla="*/ 524594 w 11505814"/>
              <a:gd name="connsiteY956" fmla="*/ 408684 h 6472020"/>
              <a:gd name="connsiteX957" fmla="*/ 560265 w 11505814"/>
              <a:gd name="connsiteY957" fmla="*/ 389910 h 6472020"/>
              <a:gd name="connsiteX958" fmla="*/ 10387585 w 11505814"/>
              <a:gd name="connsiteY958" fmla="*/ 363628 h 6472020"/>
              <a:gd name="connsiteX959" fmla="*/ 10393843 w 11505814"/>
              <a:gd name="connsiteY959" fmla="*/ 399300 h 6472020"/>
              <a:gd name="connsiteX960" fmla="*/ 10373191 w 11505814"/>
              <a:gd name="connsiteY960" fmla="*/ 386784 h 6472020"/>
              <a:gd name="connsiteX961" fmla="*/ 10353791 w 11505814"/>
              <a:gd name="connsiteY961" fmla="*/ 376145 h 6472020"/>
              <a:gd name="connsiteX962" fmla="*/ 10387585 w 11505814"/>
              <a:gd name="connsiteY962" fmla="*/ 363628 h 6472020"/>
              <a:gd name="connsiteX963" fmla="*/ 622847 w 11505814"/>
              <a:gd name="connsiteY963" fmla="*/ 363625 h 6472020"/>
              <a:gd name="connsiteX964" fmla="*/ 629105 w 11505814"/>
              <a:gd name="connsiteY964" fmla="*/ 399297 h 6472020"/>
              <a:gd name="connsiteX965" fmla="*/ 608453 w 11505814"/>
              <a:gd name="connsiteY965" fmla="*/ 386781 h 6472020"/>
              <a:gd name="connsiteX966" fmla="*/ 589053 w 11505814"/>
              <a:gd name="connsiteY966" fmla="*/ 376142 h 6472020"/>
              <a:gd name="connsiteX967" fmla="*/ 622847 w 11505814"/>
              <a:gd name="connsiteY967" fmla="*/ 363625 h 6472020"/>
              <a:gd name="connsiteX968" fmla="*/ 10258666 w 11505814"/>
              <a:gd name="connsiteY968" fmla="*/ 362376 h 6472020"/>
              <a:gd name="connsiteX969" fmla="*/ 10295590 w 11505814"/>
              <a:gd name="connsiteY969" fmla="*/ 376145 h 6472020"/>
              <a:gd name="connsiteX970" fmla="*/ 10276189 w 11505814"/>
              <a:gd name="connsiteY970" fmla="*/ 386784 h 6472020"/>
              <a:gd name="connsiteX971" fmla="*/ 10252408 w 11505814"/>
              <a:gd name="connsiteY971" fmla="*/ 401803 h 6472020"/>
              <a:gd name="connsiteX972" fmla="*/ 10258666 w 11505814"/>
              <a:gd name="connsiteY972" fmla="*/ 362376 h 6472020"/>
              <a:gd name="connsiteX973" fmla="*/ 493928 w 11505814"/>
              <a:gd name="connsiteY973" fmla="*/ 362373 h 6472020"/>
              <a:gd name="connsiteX974" fmla="*/ 530852 w 11505814"/>
              <a:gd name="connsiteY974" fmla="*/ 376142 h 6472020"/>
              <a:gd name="connsiteX975" fmla="*/ 511451 w 11505814"/>
              <a:gd name="connsiteY975" fmla="*/ 386781 h 6472020"/>
              <a:gd name="connsiteX976" fmla="*/ 487670 w 11505814"/>
              <a:gd name="connsiteY976" fmla="*/ 401800 h 6472020"/>
              <a:gd name="connsiteX977" fmla="*/ 493928 w 11505814"/>
              <a:gd name="connsiteY977" fmla="*/ 362373 h 6472020"/>
              <a:gd name="connsiteX978" fmla="*/ 10476452 w 11505814"/>
              <a:gd name="connsiteY978" fmla="*/ 346731 h 6472020"/>
              <a:gd name="connsiteX979" fmla="*/ 10521511 w 11505814"/>
              <a:gd name="connsiteY979" fmla="*/ 361125 h 6472020"/>
              <a:gd name="connsiteX980" fmla="*/ 10471445 w 11505814"/>
              <a:gd name="connsiteY980" fmla="*/ 458127 h 6472020"/>
              <a:gd name="connsiteX981" fmla="*/ 10420754 w 11505814"/>
              <a:gd name="connsiteY981" fmla="*/ 417449 h 6472020"/>
              <a:gd name="connsiteX982" fmla="*/ 10411366 w 11505814"/>
              <a:gd name="connsiteY982" fmla="*/ 356118 h 6472020"/>
              <a:gd name="connsiteX983" fmla="*/ 10476452 w 11505814"/>
              <a:gd name="connsiteY983" fmla="*/ 346731 h 6472020"/>
              <a:gd name="connsiteX984" fmla="*/ 10172929 w 11505814"/>
              <a:gd name="connsiteY984" fmla="*/ 346731 h 6472020"/>
              <a:gd name="connsiteX985" fmla="*/ 10234259 w 11505814"/>
              <a:gd name="connsiteY985" fmla="*/ 355492 h 6472020"/>
              <a:gd name="connsiteX986" fmla="*/ 10224872 w 11505814"/>
              <a:gd name="connsiteY986" fmla="*/ 419952 h 6472020"/>
              <a:gd name="connsiteX987" fmla="*/ 10177936 w 11505814"/>
              <a:gd name="connsiteY987" fmla="*/ 458127 h 6472020"/>
              <a:gd name="connsiteX988" fmla="*/ 10127870 w 11505814"/>
              <a:gd name="connsiteY988" fmla="*/ 361125 h 6472020"/>
              <a:gd name="connsiteX989" fmla="*/ 10172929 w 11505814"/>
              <a:gd name="connsiteY989" fmla="*/ 346731 h 6472020"/>
              <a:gd name="connsiteX990" fmla="*/ 711714 w 11505814"/>
              <a:gd name="connsiteY990" fmla="*/ 346728 h 6472020"/>
              <a:gd name="connsiteX991" fmla="*/ 756773 w 11505814"/>
              <a:gd name="connsiteY991" fmla="*/ 361122 h 6472020"/>
              <a:gd name="connsiteX992" fmla="*/ 706707 w 11505814"/>
              <a:gd name="connsiteY992" fmla="*/ 458124 h 6472020"/>
              <a:gd name="connsiteX993" fmla="*/ 656016 w 11505814"/>
              <a:gd name="connsiteY993" fmla="*/ 417446 h 6472020"/>
              <a:gd name="connsiteX994" fmla="*/ 646628 w 11505814"/>
              <a:gd name="connsiteY994" fmla="*/ 356115 h 6472020"/>
              <a:gd name="connsiteX995" fmla="*/ 711714 w 11505814"/>
              <a:gd name="connsiteY995" fmla="*/ 346728 h 6472020"/>
              <a:gd name="connsiteX996" fmla="*/ 408191 w 11505814"/>
              <a:gd name="connsiteY996" fmla="*/ 346728 h 6472020"/>
              <a:gd name="connsiteX997" fmla="*/ 469521 w 11505814"/>
              <a:gd name="connsiteY997" fmla="*/ 355489 h 6472020"/>
              <a:gd name="connsiteX998" fmla="*/ 460134 w 11505814"/>
              <a:gd name="connsiteY998" fmla="*/ 419949 h 6472020"/>
              <a:gd name="connsiteX999" fmla="*/ 413198 w 11505814"/>
              <a:gd name="connsiteY999" fmla="*/ 458124 h 6472020"/>
              <a:gd name="connsiteX1000" fmla="*/ 363132 w 11505814"/>
              <a:gd name="connsiteY1000" fmla="*/ 361122 h 6472020"/>
              <a:gd name="connsiteX1001" fmla="*/ 408191 w 11505814"/>
              <a:gd name="connsiteY1001" fmla="*/ 346728 h 6472020"/>
              <a:gd name="connsiteX1002" fmla="*/ 10930909 w 11505814"/>
              <a:gd name="connsiteY1002" fmla="*/ 310302 h 6472020"/>
              <a:gd name="connsiteX1003" fmla="*/ 10756807 w 11505814"/>
              <a:gd name="connsiteY1003" fmla="*/ 356801 h 6472020"/>
              <a:gd name="connsiteX1004" fmla="*/ 10803306 w 11505814"/>
              <a:gd name="connsiteY1004" fmla="*/ 530903 h 6472020"/>
              <a:gd name="connsiteX1005" fmla="*/ 10977409 w 11505814"/>
              <a:gd name="connsiteY1005" fmla="*/ 484404 h 6472020"/>
              <a:gd name="connsiteX1006" fmla="*/ 1166171 w 11505814"/>
              <a:gd name="connsiteY1006" fmla="*/ 310299 h 6472020"/>
              <a:gd name="connsiteX1007" fmla="*/ 992069 w 11505814"/>
              <a:gd name="connsiteY1007" fmla="*/ 356798 h 6472020"/>
              <a:gd name="connsiteX1008" fmla="*/ 1038568 w 11505814"/>
              <a:gd name="connsiteY1008" fmla="*/ 530900 h 6472020"/>
              <a:gd name="connsiteX1009" fmla="*/ 1212671 w 11505814"/>
              <a:gd name="connsiteY1009" fmla="*/ 484401 h 6472020"/>
              <a:gd name="connsiteX1010" fmla="*/ 11128743 w 11505814"/>
              <a:gd name="connsiteY1010" fmla="*/ 254734 h 6472020"/>
              <a:gd name="connsiteX1011" fmla="*/ 11031741 w 11505814"/>
              <a:gd name="connsiteY1011" fmla="*/ 351736 h 6472020"/>
              <a:gd name="connsiteX1012" fmla="*/ 11128743 w 11505814"/>
              <a:gd name="connsiteY1012" fmla="*/ 448738 h 6472020"/>
              <a:gd name="connsiteX1013" fmla="*/ 11225745 w 11505814"/>
              <a:gd name="connsiteY1013" fmla="*/ 351736 h 6472020"/>
              <a:gd name="connsiteX1014" fmla="*/ 11128743 w 11505814"/>
              <a:gd name="connsiteY1014" fmla="*/ 254734 h 6472020"/>
              <a:gd name="connsiteX1015" fmla="*/ 1364005 w 11505814"/>
              <a:gd name="connsiteY1015" fmla="*/ 254731 h 6472020"/>
              <a:gd name="connsiteX1016" fmla="*/ 1267003 w 11505814"/>
              <a:gd name="connsiteY1016" fmla="*/ 351733 h 6472020"/>
              <a:gd name="connsiteX1017" fmla="*/ 1364005 w 11505814"/>
              <a:gd name="connsiteY1017" fmla="*/ 448735 h 6472020"/>
              <a:gd name="connsiteX1018" fmla="*/ 1461007 w 11505814"/>
              <a:gd name="connsiteY1018" fmla="*/ 351733 h 6472020"/>
              <a:gd name="connsiteX1019" fmla="*/ 1364005 w 11505814"/>
              <a:gd name="connsiteY1019" fmla="*/ 254731 h 6472020"/>
              <a:gd name="connsiteX1020" fmla="*/ 10323126 w 11505814"/>
              <a:gd name="connsiteY1020" fmla="*/ 248477 h 6472020"/>
              <a:gd name="connsiteX1021" fmla="*/ 10381953 w 11505814"/>
              <a:gd name="connsiteY1021" fmla="*/ 339221 h 6472020"/>
              <a:gd name="connsiteX1022" fmla="*/ 10325003 w 11505814"/>
              <a:gd name="connsiteY1022" fmla="*/ 361751 h 6472020"/>
              <a:gd name="connsiteX1023" fmla="*/ 10264925 w 11505814"/>
              <a:gd name="connsiteY1023" fmla="*/ 337969 h 6472020"/>
              <a:gd name="connsiteX1024" fmla="*/ 10323126 w 11505814"/>
              <a:gd name="connsiteY1024" fmla="*/ 248477 h 6472020"/>
              <a:gd name="connsiteX1025" fmla="*/ 558388 w 11505814"/>
              <a:gd name="connsiteY1025" fmla="*/ 248474 h 6472020"/>
              <a:gd name="connsiteX1026" fmla="*/ 617215 w 11505814"/>
              <a:gd name="connsiteY1026" fmla="*/ 339218 h 6472020"/>
              <a:gd name="connsiteX1027" fmla="*/ 560265 w 11505814"/>
              <a:gd name="connsiteY1027" fmla="*/ 361748 h 6472020"/>
              <a:gd name="connsiteX1028" fmla="*/ 500187 w 11505814"/>
              <a:gd name="connsiteY1028" fmla="*/ 337966 h 6472020"/>
              <a:gd name="connsiteX1029" fmla="*/ 558388 w 11505814"/>
              <a:gd name="connsiteY1029" fmla="*/ 248474 h 6472020"/>
              <a:gd name="connsiteX1030" fmla="*/ 10323126 w 11505814"/>
              <a:gd name="connsiteY1030" fmla="*/ 223444 h 6472020"/>
              <a:gd name="connsiteX1031" fmla="*/ 10241143 w 11505814"/>
              <a:gd name="connsiteY1031" fmla="*/ 331085 h 6472020"/>
              <a:gd name="connsiteX1032" fmla="*/ 10173555 w 11505814"/>
              <a:gd name="connsiteY1032" fmla="*/ 321072 h 6472020"/>
              <a:gd name="connsiteX1033" fmla="*/ 10106592 w 11505814"/>
              <a:gd name="connsiteY1033" fmla="*/ 347983 h 6472020"/>
              <a:gd name="connsiteX1034" fmla="*/ 10160413 w 11505814"/>
              <a:gd name="connsiteY1034" fmla="*/ 475024 h 6472020"/>
              <a:gd name="connsiteX1035" fmla="*/ 10109721 w 11505814"/>
              <a:gd name="connsiteY1035" fmla="*/ 598311 h 6472020"/>
              <a:gd name="connsiteX1036" fmla="*/ 10176684 w 11505814"/>
              <a:gd name="connsiteY1036" fmla="*/ 625222 h 6472020"/>
              <a:gd name="connsiteX1037" fmla="*/ 10241143 w 11505814"/>
              <a:gd name="connsiteY1037" fmla="*/ 616460 h 6472020"/>
              <a:gd name="connsiteX1038" fmla="*/ 10323126 w 11505814"/>
              <a:gd name="connsiteY1038" fmla="*/ 724102 h 6472020"/>
              <a:gd name="connsiteX1039" fmla="*/ 10405108 w 11505814"/>
              <a:gd name="connsiteY1039" fmla="*/ 616460 h 6472020"/>
              <a:gd name="connsiteX1040" fmla="*/ 10472697 w 11505814"/>
              <a:gd name="connsiteY1040" fmla="*/ 626473 h 6472020"/>
              <a:gd name="connsiteX1041" fmla="*/ 10539660 w 11505814"/>
              <a:gd name="connsiteY1041" fmla="*/ 599563 h 6472020"/>
              <a:gd name="connsiteX1042" fmla="*/ 10488968 w 11505814"/>
              <a:gd name="connsiteY1042" fmla="*/ 476276 h 6472020"/>
              <a:gd name="connsiteX1043" fmla="*/ 10543414 w 11505814"/>
              <a:gd name="connsiteY1043" fmla="*/ 348608 h 6472020"/>
              <a:gd name="connsiteX1044" fmla="*/ 10476452 w 11505814"/>
              <a:gd name="connsiteY1044" fmla="*/ 321698 h 6472020"/>
              <a:gd name="connsiteX1045" fmla="*/ 10405734 w 11505814"/>
              <a:gd name="connsiteY1045" fmla="*/ 332337 h 6472020"/>
              <a:gd name="connsiteX1046" fmla="*/ 10323126 w 11505814"/>
              <a:gd name="connsiteY1046" fmla="*/ 223444 h 6472020"/>
              <a:gd name="connsiteX1047" fmla="*/ 558388 w 11505814"/>
              <a:gd name="connsiteY1047" fmla="*/ 223441 h 6472020"/>
              <a:gd name="connsiteX1048" fmla="*/ 476405 w 11505814"/>
              <a:gd name="connsiteY1048" fmla="*/ 331082 h 6472020"/>
              <a:gd name="connsiteX1049" fmla="*/ 408817 w 11505814"/>
              <a:gd name="connsiteY1049" fmla="*/ 321069 h 6472020"/>
              <a:gd name="connsiteX1050" fmla="*/ 341854 w 11505814"/>
              <a:gd name="connsiteY1050" fmla="*/ 347980 h 6472020"/>
              <a:gd name="connsiteX1051" fmla="*/ 395675 w 11505814"/>
              <a:gd name="connsiteY1051" fmla="*/ 475021 h 6472020"/>
              <a:gd name="connsiteX1052" fmla="*/ 344983 w 11505814"/>
              <a:gd name="connsiteY1052" fmla="*/ 598308 h 6472020"/>
              <a:gd name="connsiteX1053" fmla="*/ 411946 w 11505814"/>
              <a:gd name="connsiteY1053" fmla="*/ 625219 h 6472020"/>
              <a:gd name="connsiteX1054" fmla="*/ 476405 w 11505814"/>
              <a:gd name="connsiteY1054" fmla="*/ 616457 h 6472020"/>
              <a:gd name="connsiteX1055" fmla="*/ 558388 w 11505814"/>
              <a:gd name="connsiteY1055" fmla="*/ 724099 h 6472020"/>
              <a:gd name="connsiteX1056" fmla="*/ 640370 w 11505814"/>
              <a:gd name="connsiteY1056" fmla="*/ 616457 h 6472020"/>
              <a:gd name="connsiteX1057" fmla="*/ 707959 w 11505814"/>
              <a:gd name="connsiteY1057" fmla="*/ 626470 h 6472020"/>
              <a:gd name="connsiteX1058" fmla="*/ 774922 w 11505814"/>
              <a:gd name="connsiteY1058" fmla="*/ 599560 h 6472020"/>
              <a:gd name="connsiteX1059" fmla="*/ 724230 w 11505814"/>
              <a:gd name="connsiteY1059" fmla="*/ 476273 h 6472020"/>
              <a:gd name="connsiteX1060" fmla="*/ 778676 w 11505814"/>
              <a:gd name="connsiteY1060" fmla="*/ 348605 h 6472020"/>
              <a:gd name="connsiteX1061" fmla="*/ 711714 w 11505814"/>
              <a:gd name="connsiteY1061" fmla="*/ 321695 h 6472020"/>
              <a:gd name="connsiteX1062" fmla="*/ 640996 w 11505814"/>
              <a:gd name="connsiteY1062" fmla="*/ 332334 h 6472020"/>
              <a:gd name="connsiteX1063" fmla="*/ 558388 w 11505814"/>
              <a:gd name="connsiteY1063" fmla="*/ 223441 h 6472020"/>
              <a:gd name="connsiteX1064" fmla="*/ 0 w 11505814"/>
              <a:gd name="connsiteY1064" fmla="*/ 0 h 6472020"/>
              <a:gd name="connsiteX1065" fmla="*/ 11505814 w 11505814"/>
              <a:gd name="connsiteY1065" fmla="*/ 0 h 6472020"/>
              <a:gd name="connsiteX1066" fmla="*/ 11505814 w 11505814"/>
              <a:gd name="connsiteY1066" fmla="*/ 6472020 h 6472020"/>
              <a:gd name="connsiteX1067" fmla="*/ 0 w 11505814"/>
              <a:gd name="connsiteY1067" fmla="*/ 6472020 h 64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</a:cxnLst>
            <a:rect l="l" t="t" r="r" b="b"/>
            <a:pathLst>
              <a:path w="11505814" h="6472020">
                <a:moveTo>
                  <a:pt x="11004769" y="6240738"/>
                </a:moveTo>
                <a:lnTo>
                  <a:pt x="11079867" y="6240738"/>
                </a:lnTo>
                <a:lnTo>
                  <a:pt x="11079867" y="6265771"/>
                </a:lnTo>
                <a:lnTo>
                  <a:pt x="11004769" y="6265771"/>
                </a:lnTo>
                <a:close/>
                <a:moveTo>
                  <a:pt x="10531523" y="6202753"/>
                </a:moveTo>
                <a:cubicBezTo>
                  <a:pt x="10523661" y="6202874"/>
                  <a:pt x="10515852" y="6204053"/>
                  <a:pt x="10508305" y="6206258"/>
                </a:cubicBezTo>
                <a:cubicBezTo>
                  <a:pt x="10498448" y="6209176"/>
                  <a:pt x="10489158" y="6213747"/>
                  <a:pt x="10480831" y="6219775"/>
                </a:cubicBezTo>
                <a:cubicBezTo>
                  <a:pt x="10477357" y="6222521"/>
                  <a:pt x="10475292" y="6226676"/>
                  <a:pt x="10475199" y="6231103"/>
                </a:cubicBezTo>
                <a:lnTo>
                  <a:pt x="10475199" y="6259515"/>
                </a:lnTo>
                <a:lnTo>
                  <a:pt x="10587847" y="6259515"/>
                </a:lnTo>
                <a:lnTo>
                  <a:pt x="10587847" y="6231103"/>
                </a:lnTo>
                <a:cubicBezTo>
                  <a:pt x="10587754" y="6226676"/>
                  <a:pt x="10585689" y="6222521"/>
                  <a:pt x="10582214" y="6219775"/>
                </a:cubicBezTo>
                <a:cubicBezTo>
                  <a:pt x="10574050" y="6213482"/>
                  <a:pt x="10564708" y="6208886"/>
                  <a:pt x="10554741" y="6206258"/>
                </a:cubicBezTo>
                <a:cubicBezTo>
                  <a:pt x="10547217" y="6203948"/>
                  <a:pt x="10539392" y="6202767"/>
                  <a:pt x="10531523" y="6202753"/>
                </a:cubicBezTo>
                <a:close/>
                <a:moveTo>
                  <a:pt x="10406359" y="6202753"/>
                </a:moveTo>
                <a:cubicBezTo>
                  <a:pt x="10398497" y="6202874"/>
                  <a:pt x="10390688" y="6204053"/>
                  <a:pt x="10383141" y="6206258"/>
                </a:cubicBezTo>
                <a:cubicBezTo>
                  <a:pt x="10373284" y="6209176"/>
                  <a:pt x="10363994" y="6213747"/>
                  <a:pt x="10355667" y="6219775"/>
                </a:cubicBezTo>
                <a:cubicBezTo>
                  <a:pt x="10352193" y="6222521"/>
                  <a:pt x="10350128" y="6226676"/>
                  <a:pt x="10350035" y="6231103"/>
                </a:cubicBezTo>
                <a:lnTo>
                  <a:pt x="10350035" y="6259515"/>
                </a:lnTo>
                <a:lnTo>
                  <a:pt x="10462683" y="6259515"/>
                </a:lnTo>
                <a:lnTo>
                  <a:pt x="10462683" y="6231103"/>
                </a:lnTo>
                <a:cubicBezTo>
                  <a:pt x="10462590" y="6226676"/>
                  <a:pt x="10460525" y="6222521"/>
                  <a:pt x="10457050" y="6219775"/>
                </a:cubicBezTo>
                <a:cubicBezTo>
                  <a:pt x="10448886" y="6213482"/>
                  <a:pt x="10439544" y="6208886"/>
                  <a:pt x="10429577" y="6206258"/>
                </a:cubicBezTo>
                <a:cubicBezTo>
                  <a:pt x="10422053" y="6203948"/>
                  <a:pt x="10414228" y="6202767"/>
                  <a:pt x="10406359" y="6202753"/>
                </a:cubicBezTo>
                <a:close/>
                <a:moveTo>
                  <a:pt x="10281195" y="6202753"/>
                </a:moveTo>
                <a:cubicBezTo>
                  <a:pt x="10273333" y="6202874"/>
                  <a:pt x="10265524" y="6204053"/>
                  <a:pt x="10257977" y="6206258"/>
                </a:cubicBezTo>
                <a:cubicBezTo>
                  <a:pt x="10248120" y="6209176"/>
                  <a:pt x="10238830" y="6213747"/>
                  <a:pt x="10230503" y="6219775"/>
                </a:cubicBezTo>
                <a:cubicBezTo>
                  <a:pt x="10227029" y="6222521"/>
                  <a:pt x="10224964" y="6226676"/>
                  <a:pt x="10224871" y="6231103"/>
                </a:cubicBezTo>
                <a:lnTo>
                  <a:pt x="10224871" y="6259515"/>
                </a:lnTo>
                <a:lnTo>
                  <a:pt x="10337519" y="6259515"/>
                </a:lnTo>
                <a:lnTo>
                  <a:pt x="10337519" y="6231103"/>
                </a:lnTo>
                <a:cubicBezTo>
                  <a:pt x="10337426" y="6226676"/>
                  <a:pt x="10335361" y="6222521"/>
                  <a:pt x="10331886" y="6219775"/>
                </a:cubicBezTo>
                <a:cubicBezTo>
                  <a:pt x="10323722" y="6213482"/>
                  <a:pt x="10314380" y="6208886"/>
                  <a:pt x="10304413" y="6206258"/>
                </a:cubicBezTo>
                <a:cubicBezTo>
                  <a:pt x="10296889" y="6203948"/>
                  <a:pt x="10289064" y="6202767"/>
                  <a:pt x="10281195" y="6202753"/>
                </a:cubicBezTo>
                <a:close/>
                <a:moveTo>
                  <a:pt x="1193329" y="6198511"/>
                </a:moveTo>
                <a:lnTo>
                  <a:pt x="1268426" y="6198511"/>
                </a:lnTo>
                <a:lnTo>
                  <a:pt x="1268426" y="6223544"/>
                </a:lnTo>
                <a:lnTo>
                  <a:pt x="1193329" y="6223544"/>
                </a:lnTo>
                <a:close/>
                <a:moveTo>
                  <a:pt x="11004769" y="6190673"/>
                </a:moveTo>
                <a:lnTo>
                  <a:pt x="11079867" y="6190673"/>
                </a:lnTo>
                <a:lnTo>
                  <a:pt x="11079867" y="6215705"/>
                </a:lnTo>
                <a:lnTo>
                  <a:pt x="11004769" y="6215705"/>
                </a:lnTo>
                <a:close/>
                <a:moveTo>
                  <a:pt x="720082" y="6160526"/>
                </a:moveTo>
                <a:cubicBezTo>
                  <a:pt x="712220" y="6160647"/>
                  <a:pt x="704411" y="6161826"/>
                  <a:pt x="696864" y="6164031"/>
                </a:cubicBezTo>
                <a:cubicBezTo>
                  <a:pt x="687007" y="6166949"/>
                  <a:pt x="677717" y="6171520"/>
                  <a:pt x="669390" y="6177548"/>
                </a:cubicBezTo>
                <a:cubicBezTo>
                  <a:pt x="665916" y="6180294"/>
                  <a:pt x="663851" y="6184449"/>
                  <a:pt x="663758" y="6188876"/>
                </a:cubicBezTo>
                <a:lnTo>
                  <a:pt x="663758" y="6217288"/>
                </a:lnTo>
                <a:lnTo>
                  <a:pt x="776406" y="6217288"/>
                </a:lnTo>
                <a:lnTo>
                  <a:pt x="776406" y="6188876"/>
                </a:lnTo>
                <a:cubicBezTo>
                  <a:pt x="776313" y="6184449"/>
                  <a:pt x="774248" y="6180294"/>
                  <a:pt x="770773" y="6177548"/>
                </a:cubicBezTo>
                <a:cubicBezTo>
                  <a:pt x="762609" y="6171255"/>
                  <a:pt x="753267" y="6166659"/>
                  <a:pt x="743300" y="6164031"/>
                </a:cubicBezTo>
                <a:cubicBezTo>
                  <a:pt x="735776" y="6161721"/>
                  <a:pt x="727951" y="6160540"/>
                  <a:pt x="720082" y="6160526"/>
                </a:cubicBezTo>
                <a:close/>
                <a:moveTo>
                  <a:pt x="594918" y="6160526"/>
                </a:moveTo>
                <a:cubicBezTo>
                  <a:pt x="587056" y="6160647"/>
                  <a:pt x="579247" y="6161826"/>
                  <a:pt x="571700" y="6164031"/>
                </a:cubicBezTo>
                <a:cubicBezTo>
                  <a:pt x="561843" y="6166949"/>
                  <a:pt x="552553" y="6171520"/>
                  <a:pt x="544226" y="6177548"/>
                </a:cubicBezTo>
                <a:cubicBezTo>
                  <a:pt x="540752" y="6180294"/>
                  <a:pt x="538687" y="6184449"/>
                  <a:pt x="538594" y="6188876"/>
                </a:cubicBezTo>
                <a:lnTo>
                  <a:pt x="538594" y="6217288"/>
                </a:lnTo>
                <a:lnTo>
                  <a:pt x="651242" y="6217288"/>
                </a:lnTo>
                <a:lnTo>
                  <a:pt x="651242" y="6188876"/>
                </a:lnTo>
                <a:cubicBezTo>
                  <a:pt x="651149" y="6184449"/>
                  <a:pt x="649084" y="6180294"/>
                  <a:pt x="645609" y="6177548"/>
                </a:cubicBezTo>
                <a:cubicBezTo>
                  <a:pt x="637445" y="6171255"/>
                  <a:pt x="628103" y="6166659"/>
                  <a:pt x="618136" y="6164031"/>
                </a:cubicBezTo>
                <a:cubicBezTo>
                  <a:pt x="610612" y="6161721"/>
                  <a:pt x="602787" y="6160540"/>
                  <a:pt x="594918" y="6160526"/>
                </a:cubicBezTo>
                <a:close/>
                <a:moveTo>
                  <a:pt x="469754" y="6160526"/>
                </a:moveTo>
                <a:cubicBezTo>
                  <a:pt x="461892" y="6160647"/>
                  <a:pt x="454083" y="6161826"/>
                  <a:pt x="446537" y="6164031"/>
                </a:cubicBezTo>
                <a:cubicBezTo>
                  <a:pt x="436679" y="6166949"/>
                  <a:pt x="427389" y="6171520"/>
                  <a:pt x="419063" y="6177548"/>
                </a:cubicBezTo>
                <a:cubicBezTo>
                  <a:pt x="415588" y="6180294"/>
                  <a:pt x="413523" y="6184449"/>
                  <a:pt x="413430" y="6188876"/>
                </a:cubicBezTo>
                <a:lnTo>
                  <a:pt x="413430" y="6217288"/>
                </a:lnTo>
                <a:lnTo>
                  <a:pt x="526078" y="6217288"/>
                </a:lnTo>
                <a:lnTo>
                  <a:pt x="526078" y="6188876"/>
                </a:lnTo>
                <a:cubicBezTo>
                  <a:pt x="525985" y="6184449"/>
                  <a:pt x="523920" y="6180294"/>
                  <a:pt x="520445" y="6177548"/>
                </a:cubicBezTo>
                <a:cubicBezTo>
                  <a:pt x="512281" y="6171255"/>
                  <a:pt x="502939" y="6166659"/>
                  <a:pt x="492973" y="6164031"/>
                </a:cubicBezTo>
                <a:cubicBezTo>
                  <a:pt x="485448" y="6161721"/>
                  <a:pt x="477623" y="6160540"/>
                  <a:pt x="469754" y="6160526"/>
                </a:cubicBezTo>
                <a:close/>
                <a:moveTo>
                  <a:pt x="1193329" y="6148446"/>
                </a:moveTo>
                <a:lnTo>
                  <a:pt x="1268426" y="6148446"/>
                </a:lnTo>
                <a:lnTo>
                  <a:pt x="1268426" y="6173478"/>
                </a:lnTo>
                <a:lnTo>
                  <a:pt x="1193329" y="6173478"/>
                </a:lnTo>
                <a:close/>
                <a:moveTo>
                  <a:pt x="11004769" y="6140607"/>
                </a:moveTo>
                <a:lnTo>
                  <a:pt x="11079867" y="6140607"/>
                </a:lnTo>
                <a:lnTo>
                  <a:pt x="11079867" y="6165640"/>
                </a:lnTo>
                <a:lnTo>
                  <a:pt x="11004769" y="6165640"/>
                </a:lnTo>
                <a:close/>
                <a:moveTo>
                  <a:pt x="10531084" y="6138106"/>
                </a:moveTo>
                <a:cubicBezTo>
                  <a:pt x="10515393" y="6138106"/>
                  <a:pt x="10502672" y="6150827"/>
                  <a:pt x="10502672" y="6166518"/>
                </a:cubicBezTo>
                <a:cubicBezTo>
                  <a:pt x="10502672" y="6182210"/>
                  <a:pt x="10515393" y="6194931"/>
                  <a:pt x="10531084" y="6194931"/>
                </a:cubicBezTo>
                <a:cubicBezTo>
                  <a:pt x="10546776" y="6194931"/>
                  <a:pt x="10559496" y="6182210"/>
                  <a:pt x="10559496" y="6166518"/>
                </a:cubicBezTo>
                <a:cubicBezTo>
                  <a:pt x="10559496" y="6150827"/>
                  <a:pt x="10546776" y="6138106"/>
                  <a:pt x="10531084" y="6138106"/>
                </a:cubicBezTo>
                <a:close/>
                <a:moveTo>
                  <a:pt x="10405920" y="6138106"/>
                </a:moveTo>
                <a:cubicBezTo>
                  <a:pt x="10390229" y="6138106"/>
                  <a:pt x="10377508" y="6150827"/>
                  <a:pt x="10377508" y="6166518"/>
                </a:cubicBezTo>
                <a:cubicBezTo>
                  <a:pt x="10377508" y="6182210"/>
                  <a:pt x="10390229" y="6194931"/>
                  <a:pt x="10405920" y="6194931"/>
                </a:cubicBezTo>
                <a:cubicBezTo>
                  <a:pt x="10421612" y="6194931"/>
                  <a:pt x="10434332" y="6182210"/>
                  <a:pt x="10434332" y="6166518"/>
                </a:cubicBezTo>
                <a:cubicBezTo>
                  <a:pt x="10434332" y="6150827"/>
                  <a:pt x="10421612" y="6138106"/>
                  <a:pt x="10405920" y="6138106"/>
                </a:cubicBezTo>
                <a:close/>
                <a:moveTo>
                  <a:pt x="10281632" y="6138106"/>
                </a:moveTo>
                <a:cubicBezTo>
                  <a:pt x="10265941" y="6138106"/>
                  <a:pt x="10253220" y="6150827"/>
                  <a:pt x="10253220" y="6166518"/>
                </a:cubicBezTo>
                <a:cubicBezTo>
                  <a:pt x="10253220" y="6182210"/>
                  <a:pt x="10265941" y="6194931"/>
                  <a:pt x="10281632" y="6194931"/>
                </a:cubicBezTo>
                <a:cubicBezTo>
                  <a:pt x="10297324" y="6194931"/>
                  <a:pt x="10310044" y="6182210"/>
                  <a:pt x="10310044" y="6166518"/>
                </a:cubicBezTo>
                <a:cubicBezTo>
                  <a:pt x="10310044" y="6150827"/>
                  <a:pt x="10297324" y="6138106"/>
                  <a:pt x="10281632" y="6138106"/>
                </a:cubicBezTo>
                <a:close/>
                <a:moveTo>
                  <a:pt x="1193329" y="6098380"/>
                </a:moveTo>
                <a:lnTo>
                  <a:pt x="1268426" y="6098380"/>
                </a:lnTo>
                <a:lnTo>
                  <a:pt x="1268426" y="6123413"/>
                </a:lnTo>
                <a:lnTo>
                  <a:pt x="1193329" y="6123413"/>
                </a:lnTo>
                <a:close/>
                <a:moveTo>
                  <a:pt x="719643" y="6095879"/>
                </a:moveTo>
                <a:cubicBezTo>
                  <a:pt x="703952" y="6095879"/>
                  <a:pt x="691231" y="6108600"/>
                  <a:pt x="691231" y="6124291"/>
                </a:cubicBezTo>
                <a:cubicBezTo>
                  <a:pt x="691231" y="6139983"/>
                  <a:pt x="703952" y="6152704"/>
                  <a:pt x="719643" y="6152704"/>
                </a:cubicBezTo>
                <a:cubicBezTo>
                  <a:pt x="735335" y="6152704"/>
                  <a:pt x="748055" y="6139983"/>
                  <a:pt x="748055" y="6124291"/>
                </a:cubicBezTo>
                <a:cubicBezTo>
                  <a:pt x="748055" y="6108600"/>
                  <a:pt x="735335" y="6095879"/>
                  <a:pt x="719643" y="6095879"/>
                </a:cubicBezTo>
                <a:close/>
                <a:moveTo>
                  <a:pt x="594479" y="6095879"/>
                </a:moveTo>
                <a:cubicBezTo>
                  <a:pt x="578788" y="6095879"/>
                  <a:pt x="566067" y="6108600"/>
                  <a:pt x="566067" y="6124291"/>
                </a:cubicBezTo>
                <a:cubicBezTo>
                  <a:pt x="566067" y="6139983"/>
                  <a:pt x="578788" y="6152704"/>
                  <a:pt x="594479" y="6152704"/>
                </a:cubicBezTo>
                <a:cubicBezTo>
                  <a:pt x="610171" y="6152704"/>
                  <a:pt x="622891" y="6139983"/>
                  <a:pt x="622891" y="6124291"/>
                </a:cubicBezTo>
                <a:cubicBezTo>
                  <a:pt x="622891" y="6108600"/>
                  <a:pt x="610171" y="6095879"/>
                  <a:pt x="594479" y="6095879"/>
                </a:cubicBezTo>
                <a:close/>
                <a:moveTo>
                  <a:pt x="470192" y="6095879"/>
                </a:moveTo>
                <a:cubicBezTo>
                  <a:pt x="454501" y="6095879"/>
                  <a:pt x="441779" y="6108600"/>
                  <a:pt x="441779" y="6124291"/>
                </a:cubicBezTo>
                <a:cubicBezTo>
                  <a:pt x="441779" y="6139983"/>
                  <a:pt x="454501" y="6152704"/>
                  <a:pt x="470192" y="6152704"/>
                </a:cubicBezTo>
                <a:cubicBezTo>
                  <a:pt x="485883" y="6152704"/>
                  <a:pt x="498603" y="6139983"/>
                  <a:pt x="498603" y="6124291"/>
                </a:cubicBezTo>
                <a:cubicBezTo>
                  <a:pt x="498603" y="6108600"/>
                  <a:pt x="485883" y="6095879"/>
                  <a:pt x="470192" y="6095879"/>
                </a:cubicBezTo>
                <a:close/>
                <a:moveTo>
                  <a:pt x="11004769" y="6090541"/>
                </a:moveTo>
                <a:lnTo>
                  <a:pt x="11079867" y="6090541"/>
                </a:lnTo>
                <a:lnTo>
                  <a:pt x="11079867" y="6115574"/>
                </a:lnTo>
                <a:lnTo>
                  <a:pt x="11004769" y="6115574"/>
                </a:lnTo>
                <a:close/>
                <a:moveTo>
                  <a:pt x="1193329" y="6048314"/>
                </a:moveTo>
                <a:lnTo>
                  <a:pt x="1268426" y="6048314"/>
                </a:lnTo>
                <a:lnTo>
                  <a:pt x="1268426" y="6073347"/>
                </a:lnTo>
                <a:lnTo>
                  <a:pt x="1193329" y="6073347"/>
                </a:lnTo>
                <a:close/>
                <a:moveTo>
                  <a:pt x="11004769" y="6040476"/>
                </a:moveTo>
                <a:lnTo>
                  <a:pt x="11079867" y="6040476"/>
                </a:lnTo>
                <a:lnTo>
                  <a:pt x="11079867" y="6065508"/>
                </a:lnTo>
                <a:lnTo>
                  <a:pt x="11004769" y="6065508"/>
                </a:lnTo>
                <a:close/>
                <a:moveTo>
                  <a:pt x="1193329" y="5998249"/>
                </a:moveTo>
                <a:lnTo>
                  <a:pt x="1268426" y="5998249"/>
                </a:lnTo>
                <a:lnTo>
                  <a:pt x="1268426" y="6023281"/>
                </a:lnTo>
                <a:lnTo>
                  <a:pt x="1193329" y="6023281"/>
                </a:lnTo>
                <a:close/>
                <a:moveTo>
                  <a:pt x="10858953" y="5959119"/>
                </a:moveTo>
                <a:lnTo>
                  <a:pt x="11125552" y="5959119"/>
                </a:lnTo>
                <a:cubicBezTo>
                  <a:pt x="11121172" y="5967255"/>
                  <a:pt x="11117417" y="5977893"/>
                  <a:pt x="11117417" y="5990410"/>
                </a:cubicBezTo>
                <a:lnTo>
                  <a:pt x="11117417" y="6002300"/>
                </a:lnTo>
                <a:cubicBezTo>
                  <a:pt x="11098016" y="5994791"/>
                  <a:pt x="11066725" y="5984152"/>
                  <a:pt x="11036060" y="5984152"/>
                </a:cubicBezTo>
                <a:cubicBezTo>
                  <a:pt x="11002266" y="5984152"/>
                  <a:pt x="10981614" y="5989784"/>
                  <a:pt x="10960336" y="5995416"/>
                </a:cubicBezTo>
                <a:cubicBezTo>
                  <a:pt x="10937181" y="6001675"/>
                  <a:pt x="10912774" y="6007933"/>
                  <a:pt x="10867089" y="6009185"/>
                </a:cubicBezTo>
                <a:lnTo>
                  <a:pt x="10867089" y="5990410"/>
                </a:lnTo>
                <a:cubicBezTo>
                  <a:pt x="10867089" y="5977893"/>
                  <a:pt x="10863334" y="5967255"/>
                  <a:pt x="10858953" y="5959119"/>
                </a:cubicBezTo>
                <a:close/>
                <a:moveTo>
                  <a:pt x="10829540" y="5934086"/>
                </a:moveTo>
                <a:cubicBezTo>
                  <a:pt x="10823907" y="5934086"/>
                  <a:pt x="10818901" y="5937841"/>
                  <a:pt x="10817649" y="5943473"/>
                </a:cubicBezTo>
                <a:cubicBezTo>
                  <a:pt x="10816397" y="5949106"/>
                  <a:pt x="10818901" y="5954738"/>
                  <a:pt x="10823907" y="5957241"/>
                </a:cubicBezTo>
                <a:cubicBezTo>
                  <a:pt x="10823907" y="5957241"/>
                  <a:pt x="10842682" y="5967880"/>
                  <a:pt x="10842682" y="5990410"/>
                </a:cubicBezTo>
                <a:lnTo>
                  <a:pt x="10842682" y="6278287"/>
                </a:lnTo>
                <a:cubicBezTo>
                  <a:pt x="10842682" y="6298940"/>
                  <a:pt x="10859579" y="6315837"/>
                  <a:pt x="10880231" y="6315837"/>
                </a:cubicBezTo>
                <a:lnTo>
                  <a:pt x="11105526" y="6315837"/>
                </a:lnTo>
                <a:cubicBezTo>
                  <a:pt x="11126178" y="6315837"/>
                  <a:pt x="11143075" y="6298940"/>
                  <a:pt x="11143075" y="6278287"/>
                </a:cubicBezTo>
                <a:lnTo>
                  <a:pt x="11143075" y="5990410"/>
                </a:lnTo>
                <a:cubicBezTo>
                  <a:pt x="11143075" y="5967880"/>
                  <a:pt x="11160598" y="5957867"/>
                  <a:pt x="11161224" y="5957867"/>
                </a:cubicBezTo>
                <a:cubicBezTo>
                  <a:pt x="11165605" y="5954738"/>
                  <a:pt x="11168734" y="5949106"/>
                  <a:pt x="11166856" y="5943473"/>
                </a:cubicBezTo>
                <a:cubicBezTo>
                  <a:pt x="11165605" y="5937841"/>
                  <a:pt x="11160598" y="5934086"/>
                  <a:pt x="11154966" y="5934086"/>
                </a:cubicBezTo>
                <a:close/>
                <a:moveTo>
                  <a:pt x="1047513" y="5916892"/>
                </a:moveTo>
                <a:lnTo>
                  <a:pt x="1314111" y="5916892"/>
                </a:lnTo>
                <a:cubicBezTo>
                  <a:pt x="1309731" y="5925028"/>
                  <a:pt x="1305977" y="5935666"/>
                  <a:pt x="1305977" y="5948183"/>
                </a:cubicBezTo>
                <a:lnTo>
                  <a:pt x="1305977" y="5960073"/>
                </a:lnTo>
                <a:cubicBezTo>
                  <a:pt x="1286576" y="5952564"/>
                  <a:pt x="1255285" y="5941925"/>
                  <a:pt x="1224620" y="5941925"/>
                </a:cubicBezTo>
                <a:cubicBezTo>
                  <a:pt x="1190826" y="5941925"/>
                  <a:pt x="1170173" y="5947557"/>
                  <a:pt x="1148896" y="5953189"/>
                </a:cubicBezTo>
                <a:cubicBezTo>
                  <a:pt x="1125741" y="5959448"/>
                  <a:pt x="1101334" y="5965706"/>
                  <a:pt x="1055649" y="5966958"/>
                </a:cubicBezTo>
                <a:lnTo>
                  <a:pt x="1055649" y="5948183"/>
                </a:lnTo>
                <a:cubicBezTo>
                  <a:pt x="1055649" y="5935666"/>
                  <a:pt x="1051894" y="5925028"/>
                  <a:pt x="1047513" y="5916892"/>
                </a:cubicBezTo>
                <a:close/>
                <a:moveTo>
                  <a:pt x="1018100" y="5891859"/>
                </a:moveTo>
                <a:cubicBezTo>
                  <a:pt x="1012467" y="5891859"/>
                  <a:pt x="1007461" y="5895614"/>
                  <a:pt x="1006208" y="5901246"/>
                </a:cubicBezTo>
                <a:cubicBezTo>
                  <a:pt x="1004957" y="5906879"/>
                  <a:pt x="1007461" y="5912511"/>
                  <a:pt x="1012467" y="5915014"/>
                </a:cubicBezTo>
                <a:cubicBezTo>
                  <a:pt x="1012467" y="5915014"/>
                  <a:pt x="1031242" y="5925653"/>
                  <a:pt x="1031242" y="5948183"/>
                </a:cubicBezTo>
                <a:lnTo>
                  <a:pt x="1031242" y="6236060"/>
                </a:lnTo>
                <a:cubicBezTo>
                  <a:pt x="1031242" y="6256713"/>
                  <a:pt x="1048139" y="6273610"/>
                  <a:pt x="1068791" y="6273610"/>
                </a:cubicBezTo>
                <a:lnTo>
                  <a:pt x="1294085" y="6273610"/>
                </a:lnTo>
                <a:cubicBezTo>
                  <a:pt x="1314737" y="6273610"/>
                  <a:pt x="1331635" y="6256713"/>
                  <a:pt x="1331635" y="6236060"/>
                </a:cubicBezTo>
                <a:lnTo>
                  <a:pt x="1331635" y="5948183"/>
                </a:lnTo>
                <a:cubicBezTo>
                  <a:pt x="1331635" y="5925653"/>
                  <a:pt x="1349158" y="5915640"/>
                  <a:pt x="1349784" y="5915640"/>
                </a:cubicBezTo>
                <a:cubicBezTo>
                  <a:pt x="1354165" y="5912511"/>
                  <a:pt x="1357294" y="5906879"/>
                  <a:pt x="1355416" y="5901246"/>
                </a:cubicBezTo>
                <a:cubicBezTo>
                  <a:pt x="1354165" y="5895614"/>
                  <a:pt x="1349158" y="5891859"/>
                  <a:pt x="1343526" y="5891859"/>
                </a:cubicBezTo>
                <a:close/>
                <a:moveTo>
                  <a:pt x="10364992" y="5889467"/>
                </a:moveTo>
                <a:lnTo>
                  <a:pt x="10284136" y="5970323"/>
                </a:lnTo>
                <a:cubicBezTo>
                  <a:pt x="10277674" y="5968499"/>
                  <a:pt x="10270730" y="5970265"/>
                  <a:pt x="10265924" y="5974954"/>
                </a:cubicBezTo>
                <a:cubicBezTo>
                  <a:pt x="10264610" y="5976268"/>
                  <a:pt x="10241267" y="6014443"/>
                  <a:pt x="10241267" y="6014443"/>
                </a:cubicBezTo>
                <a:lnTo>
                  <a:pt x="10234258" y="5984592"/>
                </a:lnTo>
                <a:cubicBezTo>
                  <a:pt x="10233330" y="5980743"/>
                  <a:pt x="10231410" y="5977204"/>
                  <a:pt x="10228688" y="5974328"/>
                </a:cubicBezTo>
                <a:cubicBezTo>
                  <a:pt x="10217154" y="5965004"/>
                  <a:pt x="10203879" y="5958069"/>
                  <a:pt x="10189637" y="5953927"/>
                </a:cubicBezTo>
                <a:cubicBezTo>
                  <a:pt x="10179569" y="5951773"/>
                  <a:pt x="10169326" y="5950537"/>
                  <a:pt x="10159034" y="5950234"/>
                </a:cubicBezTo>
                <a:cubicBezTo>
                  <a:pt x="10148651" y="5950394"/>
                  <a:pt x="10138337" y="5951952"/>
                  <a:pt x="10128369" y="5954865"/>
                </a:cubicBezTo>
                <a:cubicBezTo>
                  <a:pt x="10113999" y="5958633"/>
                  <a:pt x="10100669" y="5965608"/>
                  <a:pt x="10089381" y="5975267"/>
                </a:cubicBezTo>
                <a:cubicBezTo>
                  <a:pt x="10086635" y="5978125"/>
                  <a:pt x="10084710" y="5981670"/>
                  <a:pt x="10083811" y="5985530"/>
                </a:cubicBezTo>
                <a:cubicBezTo>
                  <a:pt x="10083811" y="5985530"/>
                  <a:pt x="10056838" y="6098804"/>
                  <a:pt x="10056838" y="6100682"/>
                </a:cubicBezTo>
                <a:cubicBezTo>
                  <a:pt x="10056838" y="6111051"/>
                  <a:pt x="10065244" y="6119456"/>
                  <a:pt x="10075613" y="6119456"/>
                </a:cubicBezTo>
                <a:cubicBezTo>
                  <a:pt x="10083922" y="6119243"/>
                  <a:pt x="10091102" y="6113590"/>
                  <a:pt x="10093261" y="6105563"/>
                </a:cubicBezTo>
                <a:lnTo>
                  <a:pt x="10112786" y="6024769"/>
                </a:lnTo>
                <a:lnTo>
                  <a:pt x="10112786" y="6284548"/>
                </a:lnTo>
                <a:lnTo>
                  <a:pt x="10149772" y="6284548"/>
                </a:lnTo>
                <a:lnTo>
                  <a:pt x="10149772" y="6117391"/>
                </a:lnTo>
                <a:lnTo>
                  <a:pt x="10168547" y="6117391"/>
                </a:lnTo>
                <a:lnTo>
                  <a:pt x="10168547" y="6284548"/>
                </a:lnTo>
                <a:lnTo>
                  <a:pt x="10205470" y="6284548"/>
                </a:lnTo>
                <a:lnTo>
                  <a:pt x="10205470" y="6023580"/>
                </a:lnTo>
                <a:lnTo>
                  <a:pt x="10212354" y="6052994"/>
                </a:lnTo>
                <a:cubicBezTo>
                  <a:pt x="10212832" y="6055027"/>
                  <a:pt x="10214183" y="6056745"/>
                  <a:pt x="10216047" y="6057688"/>
                </a:cubicBezTo>
                <a:cubicBezTo>
                  <a:pt x="10223243" y="6063211"/>
                  <a:pt x="10232010" y="6066301"/>
                  <a:pt x="10241079" y="6066512"/>
                </a:cubicBezTo>
                <a:cubicBezTo>
                  <a:pt x="10246985" y="6067338"/>
                  <a:pt x="10252836" y="6064681"/>
                  <a:pt x="10256099" y="6059690"/>
                </a:cubicBezTo>
                <a:lnTo>
                  <a:pt x="10294274" y="5997108"/>
                </a:lnTo>
                <a:cubicBezTo>
                  <a:pt x="10296714" y="5993261"/>
                  <a:pt x="10297630" y="5988641"/>
                  <a:pt x="10296840" y="5984154"/>
                </a:cubicBezTo>
                <a:lnTo>
                  <a:pt x="10378196" y="5902797"/>
                </a:lnTo>
                <a:cubicBezTo>
                  <a:pt x="10381881" y="5899128"/>
                  <a:pt x="10381909" y="5893171"/>
                  <a:pt x="10378259" y="5889467"/>
                </a:cubicBezTo>
                <a:cubicBezTo>
                  <a:pt x="10374580" y="5885840"/>
                  <a:pt x="10368671" y="5885840"/>
                  <a:pt x="10364992" y="5889467"/>
                </a:cubicBezTo>
                <a:close/>
                <a:moveTo>
                  <a:pt x="11029803" y="5877762"/>
                </a:moveTo>
                <a:cubicBezTo>
                  <a:pt x="11019434" y="5877762"/>
                  <a:pt x="11011028" y="5886168"/>
                  <a:pt x="11011028" y="5896537"/>
                </a:cubicBezTo>
                <a:cubicBezTo>
                  <a:pt x="11011028" y="5906906"/>
                  <a:pt x="11019434" y="5915311"/>
                  <a:pt x="11029803" y="5915311"/>
                </a:cubicBezTo>
                <a:cubicBezTo>
                  <a:pt x="11040172" y="5915311"/>
                  <a:pt x="11048577" y="5906906"/>
                  <a:pt x="11048577" y="5896537"/>
                </a:cubicBezTo>
                <a:cubicBezTo>
                  <a:pt x="11048577" y="5886168"/>
                  <a:pt x="11040172" y="5877762"/>
                  <a:pt x="11029803" y="5877762"/>
                </a:cubicBezTo>
                <a:close/>
                <a:moveTo>
                  <a:pt x="10159035" y="5866624"/>
                </a:moveTo>
                <a:cubicBezTo>
                  <a:pt x="10138504" y="5866624"/>
                  <a:pt x="10121861" y="5883267"/>
                  <a:pt x="10121861" y="5903798"/>
                </a:cubicBezTo>
                <a:cubicBezTo>
                  <a:pt x="10121861" y="5924328"/>
                  <a:pt x="10138504" y="5940972"/>
                  <a:pt x="10159035" y="5940972"/>
                </a:cubicBezTo>
                <a:cubicBezTo>
                  <a:pt x="10179565" y="5940972"/>
                  <a:pt x="10196208" y="5924328"/>
                  <a:pt x="10196208" y="5903798"/>
                </a:cubicBezTo>
                <a:cubicBezTo>
                  <a:pt x="10196208" y="5883267"/>
                  <a:pt x="10179565" y="5866624"/>
                  <a:pt x="10159035" y="5866624"/>
                </a:cubicBezTo>
                <a:close/>
                <a:moveTo>
                  <a:pt x="553550" y="5847240"/>
                </a:moveTo>
                <a:lnTo>
                  <a:pt x="472694" y="5928096"/>
                </a:lnTo>
                <a:cubicBezTo>
                  <a:pt x="466233" y="5926272"/>
                  <a:pt x="459288" y="5928038"/>
                  <a:pt x="454482" y="5932727"/>
                </a:cubicBezTo>
                <a:cubicBezTo>
                  <a:pt x="453169" y="5934041"/>
                  <a:pt x="429825" y="5972216"/>
                  <a:pt x="429825" y="5972216"/>
                </a:cubicBezTo>
                <a:lnTo>
                  <a:pt x="422817" y="5942365"/>
                </a:lnTo>
                <a:cubicBezTo>
                  <a:pt x="421889" y="5938516"/>
                  <a:pt x="419968" y="5934977"/>
                  <a:pt x="417247" y="5932101"/>
                </a:cubicBezTo>
                <a:cubicBezTo>
                  <a:pt x="405713" y="5922777"/>
                  <a:pt x="392437" y="5915842"/>
                  <a:pt x="378195" y="5911700"/>
                </a:cubicBezTo>
                <a:cubicBezTo>
                  <a:pt x="368127" y="5909546"/>
                  <a:pt x="357885" y="5908310"/>
                  <a:pt x="347592" y="5908007"/>
                </a:cubicBezTo>
                <a:cubicBezTo>
                  <a:pt x="337209" y="5908167"/>
                  <a:pt x="326895" y="5909725"/>
                  <a:pt x="316928" y="5912638"/>
                </a:cubicBezTo>
                <a:cubicBezTo>
                  <a:pt x="302557" y="5916406"/>
                  <a:pt x="289227" y="5923381"/>
                  <a:pt x="277939" y="5933040"/>
                </a:cubicBezTo>
                <a:cubicBezTo>
                  <a:pt x="275193" y="5935898"/>
                  <a:pt x="273268" y="5939443"/>
                  <a:pt x="272369" y="5943303"/>
                </a:cubicBezTo>
                <a:cubicBezTo>
                  <a:pt x="272369" y="5943303"/>
                  <a:pt x="245396" y="6056577"/>
                  <a:pt x="245396" y="6058455"/>
                </a:cubicBezTo>
                <a:cubicBezTo>
                  <a:pt x="245396" y="6068824"/>
                  <a:pt x="253803" y="6077229"/>
                  <a:pt x="264172" y="6077229"/>
                </a:cubicBezTo>
                <a:cubicBezTo>
                  <a:pt x="272480" y="6077016"/>
                  <a:pt x="279660" y="6071363"/>
                  <a:pt x="281820" y="6063336"/>
                </a:cubicBezTo>
                <a:lnTo>
                  <a:pt x="301344" y="5982542"/>
                </a:lnTo>
                <a:lnTo>
                  <a:pt x="301344" y="6242321"/>
                </a:lnTo>
                <a:lnTo>
                  <a:pt x="338330" y="6242321"/>
                </a:lnTo>
                <a:lnTo>
                  <a:pt x="338330" y="6075164"/>
                </a:lnTo>
                <a:lnTo>
                  <a:pt x="357105" y="6075164"/>
                </a:lnTo>
                <a:lnTo>
                  <a:pt x="357105" y="6242321"/>
                </a:lnTo>
                <a:lnTo>
                  <a:pt x="394028" y="6242321"/>
                </a:lnTo>
                <a:lnTo>
                  <a:pt x="394028" y="5981353"/>
                </a:lnTo>
                <a:lnTo>
                  <a:pt x="400912" y="6010767"/>
                </a:lnTo>
                <a:cubicBezTo>
                  <a:pt x="401390" y="6012800"/>
                  <a:pt x="402742" y="6014518"/>
                  <a:pt x="404606" y="6015461"/>
                </a:cubicBezTo>
                <a:cubicBezTo>
                  <a:pt x="411801" y="6020984"/>
                  <a:pt x="420568" y="6024074"/>
                  <a:pt x="429638" y="6024285"/>
                </a:cubicBezTo>
                <a:cubicBezTo>
                  <a:pt x="435543" y="6025111"/>
                  <a:pt x="441394" y="6022454"/>
                  <a:pt x="444657" y="6017463"/>
                </a:cubicBezTo>
                <a:lnTo>
                  <a:pt x="482832" y="5954881"/>
                </a:lnTo>
                <a:cubicBezTo>
                  <a:pt x="485272" y="5951034"/>
                  <a:pt x="486188" y="5946414"/>
                  <a:pt x="485398" y="5941927"/>
                </a:cubicBezTo>
                <a:lnTo>
                  <a:pt x="566755" y="5860570"/>
                </a:lnTo>
                <a:cubicBezTo>
                  <a:pt x="570439" y="5856901"/>
                  <a:pt x="570467" y="5850944"/>
                  <a:pt x="566817" y="5847240"/>
                </a:cubicBezTo>
                <a:cubicBezTo>
                  <a:pt x="563138" y="5843613"/>
                  <a:pt x="557229" y="5843613"/>
                  <a:pt x="553550" y="5847240"/>
                </a:cubicBezTo>
                <a:close/>
                <a:moveTo>
                  <a:pt x="10942187" y="5840213"/>
                </a:moveTo>
                <a:cubicBezTo>
                  <a:pt x="10921449" y="5840213"/>
                  <a:pt x="10904638" y="5857024"/>
                  <a:pt x="10904638" y="5877762"/>
                </a:cubicBezTo>
                <a:cubicBezTo>
                  <a:pt x="10904638" y="5898500"/>
                  <a:pt x="10921449" y="5915312"/>
                  <a:pt x="10942187" y="5915312"/>
                </a:cubicBezTo>
                <a:cubicBezTo>
                  <a:pt x="10962925" y="5915312"/>
                  <a:pt x="10979736" y="5898500"/>
                  <a:pt x="10979736" y="5877762"/>
                </a:cubicBezTo>
                <a:cubicBezTo>
                  <a:pt x="10979736" y="5857024"/>
                  <a:pt x="10962925" y="5840213"/>
                  <a:pt x="10942187" y="5840213"/>
                </a:cubicBezTo>
                <a:close/>
                <a:moveTo>
                  <a:pt x="1218363" y="5835535"/>
                </a:moveTo>
                <a:cubicBezTo>
                  <a:pt x="1207994" y="5835535"/>
                  <a:pt x="1199588" y="5843941"/>
                  <a:pt x="1199588" y="5854310"/>
                </a:cubicBezTo>
                <a:cubicBezTo>
                  <a:pt x="1199588" y="5864679"/>
                  <a:pt x="1207994" y="5873084"/>
                  <a:pt x="1218363" y="5873084"/>
                </a:cubicBezTo>
                <a:cubicBezTo>
                  <a:pt x="1228732" y="5873084"/>
                  <a:pt x="1237137" y="5864679"/>
                  <a:pt x="1237137" y="5854310"/>
                </a:cubicBezTo>
                <a:cubicBezTo>
                  <a:pt x="1237137" y="5843941"/>
                  <a:pt x="1228732" y="5835535"/>
                  <a:pt x="1218363" y="5835535"/>
                </a:cubicBezTo>
                <a:close/>
                <a:moveTo>
                  <a:pt x="347594" y="5824397"/>
                </a:moveTo>
                <a:cubicBezTo>
                  <a:pt x="327062" y="5824397"/>
                  <a:pt x="310420" y="5841040"/>
                  <a:pt x="310420" y="5861571"/>
                </a:cubicBezTo>
                <a:cubicBezTo>
                  <a:pt x="310420" y="5882101"/>
                  <a:pt x="327062" y="5898745"/>
                  <a:pt x="347594" y="5898745"/>
                </a:cubicBezTo>
                <a:cubicBezTo>
                  <a:pt x="368124" y="5898745"/>
                  <a:pt x="384767" y="5882101"/>
                  <a:pt x="384767" y="5861571"/>
                </a:cubicBezTo>
                <a:cubicBezTo>
                  <a:pt x="384767" y="5841040"/>
                  <a:pt x="368124" y="5824397"/>
                  <a:pt x="347594" y="5824397"/>
                </a:cubicBezTo>
                <a:close/>
                <a:moveTo>
                  <a:pt x="10199838" y="5802666"/>
                </a:moveTo>
                <a:cubicBezTo>
                  <a:pt x="10186013" y="5802666"/>
                  <a:pt x="10174805" y="5813874"/>
                  <a:pt x="10174805" y="5827699"/>
                </a:cubicBezTo>
                <a:lnTo>
                  <a:pt x="10174805" y="5850228"/>
                </a:lnTo>
                <a:cubicBezTo>
                  <a:pt x="10184374" y="5852833"/>
                  <a:pt x="10193036" y="5858031"/>
                  <a:pt x="10199838" y="5865248"/>
                </a:cubicBezTo>
                <a:lnTo>
                  <a:pt x="10199838" y="5827699"/>
                </a:lnTo>
                <a:lnTo>
                  <a:pt x="10506490" y="5827699"/>
                </a:lnTo>
                <a:lnTo>
                  <a:pt x="10506490" y="6034220"/>
                </a:lnTo>
                <a:lnTo>
                  <a:pt x="10292897" y="6034220"/>
                </a:lnTo>
                <a:lnTo>
                  <a:pt x="10277627" y="6059253"/>
                </a:lnTo>
                <a:lnTo>
                  <a:pt x="10506490" y="6059253"/>
                </a:lnTo>
                <a:cubicBezTo>
                  <a:pt x="10520314" y="6059253"/>
                  <a:pt x="10531522" y="6048045"/>
                  <a:pt x="10531522" y="6034220"/>
                </a:cubicBezTo>
                <a:lnTo>
                  <a:pt x="10531522" y="5827699"/>
                </a:lnTo>
                <a:cubicBezTo>
                  <a:pt x="10531522" y="5813874"/>
                  <a:pt x="10520314" y="5802666"/>
                  <a:pt x="10506490" y="5802666"/>
                </a:cubicBezTo>
                <a:close/>
                <a:moveTo>
                  <a:pt x="1130747" y="5797986"/>
                </a:moveTo>
                <a:cubicBezTo>
                  <a:pt x="1110009" y="5797986"/>
                  <a:pt x="1093198" y="5814797"/>
                  <a:pt x="1093198" y="5835535"/>
                </a:cubicBezTo>
                <a:cubicBezTo>
                  <a:pt x="1093198" y="5856273"/>
                  <a:pt x="1110009" y="5873085"/>
                  <a:pt x="1130747" y="5873085"/>
                </a:cubicBezTo>
                <a:cubicBezTo>
                  <a:pt x="1151485" y="5873085"/>
                  <a:pt x="1168296" y="5856273"/>
                  <a:pt x="1168296" y="5835535"/>
                </a:cubicBezTo>
                <a:cubicBezTo>
                  <a:pt x="1168296" y="5814797"/>
                  <a:pt x="1151485" y="5797986"/>
                  <a:pt x="1130747" y="5797986"/>
                </a:cubicBezTo>
                <a:close/>
                <a:moveTo>
                  <a:pt x="11042319" y="5790147"/>
                </a:moveTo>
                <a:cubicBezTo>
                  <a:pt x="11028494" y="5790147"/>
                  <a:pt x="11017286" y="5801355"/>
                  <a:pt x="11017286" y="5815180"/>
                </a:cubicBezTo>
                <a:cubicBezTo>
                  <a:pt x="11017286" y="5829005"/>
                  <a:pt x="11028494" y="5840213"/>
                  <a:pt x="11042319" y="5840213"/>
                </a:cubicBezTo>
                <a:cubicBezTo>
                  <a:pt x="11056144" y="5840213"/>
                  <a:pt x="11067352" y="5829005"/>
                  <a:pt x="11067352" y="5815180"/>
                </a:cubicBezTo>
                <a:cubicBezTo>
                  <a:pt x="11067352" y="5801355"/>
                  <a:pt x="11056144" y="5790147"/>
                  <a:pt x="11042319" y="5790147"/>
                </a:cubicBezTo>
                <a:close/>
                <a:moveTo>
                  <a:pt x="10923413" y="5765114"/>
                </a:moveTo>
                <a:cubicBezTo>
                  <a:pt x="10913044" y="5765114"/>
                  <a:pt x="10904638" y="5773520"/>
                  <a:pt x="10904638" y="5783889"/>
                </a:cubicBezTo>
                <a:cubicBezTo>
                  <a:pt x="10904638" y="5794258"/>
                  <a:pt x="10913044" y="5802663"/>
                  <a:pt x="10923413" y="5802663"/>
                </a:cubicBezTo>
                <a:cubicBezTo>
                  <a:pt x="10933782" y="5802663"/>
                  <a:pt x="10942187" y="5794258"/>
                  <a:pt x="10942187" y="5783889"/>
                </a:cubicBezTo>
                <a:cubicBezTo>
                  <a:pt x="10942187" y="5773520"/>
                  <a:pt x="10933782" y="5765114"/>
                  <a:pt x="10923413" y="5765114"/>
                </a:cubicBezTo>
                <a:close/>
                <a:moveTo>
                  <a:pt x="388396" y="5760439"/>
                </a:moveTo>
                <a:cubicBezTo>
                  <a:pt x="374571" y="5760439"/>
                  <a:pt x="363363" y="5771647"/>
                  <a:pt x="363363" y="5785472"/>
                </a:cubicBezTo>
                <a:lnTo>
                  <a:pt x="363363" y="5808001"/>
                </a:lnTo>
                <a:cubicBezTo>
                  <a:pt x="372932" y="5810606"/>
                  <a:pt x="381594" y="5815804"/>
                  <a:pt x="388396" y="5823021"/>
                </a:cubicBezTo>
                <a:lnTo>
                  <a:pt x="388396" y="5785472"/>
                </a:lnTo>
                <a:lnTo>
                  <a:pt x="695048" y="5785472"/>
                </a:lnTo>
                <a:lnTo>
                  <a:pt x="695048" y="5991993"/>
                </a:lnTo>
                <a:lnTo>
                  <a:pt x="481455" y="5991993"/>
                </a:lnTo>
                <a:lnTo>
                  <a:pt x="466185" y="6017026"/>
                </a:lnTo>
                <a:lnTo>
                  <a:pt x="695048" y="6017026"/>
                </a:lnTo>
                <a:cubicBezTo>
                  <a:pt x="708872" y="6017026"/>
                  <a:pt x="720080" y="6005818"/>
                  <a:pt x="720080" y="5991993"/>
                </a:cubicBezTo>
                <a:lnTo>
                  <a:pt x="720080" y="5785472"/>
                </a:lnTo>
                <a:cubicBezTo>
                  <a:pt x="720080" y="5771647"/>
                  <a:pt x="708872" y="5760439"/>
                  <a:pt x="695048" y="5760439"/>
                </a:cubicBezTo>
                <a:close/>
                <a:moveTo>
                  <a:pt x="1230879" y="5747920"/>
                </a:moveTo>
                <a:cubicBezTo>
                  <a:pt x="1217054" y="5747920"/>
                  <a:pt x="1205846" y="5759128"/>
                  <a:pt x="1205846" y="5772953"/>
                </a:cubicBezTo>
                <a:cubicBezTo>
                  <a:pt x="1205846" y="5786778"/>
                  <a:pt x="1217054" y="5797986"/>
                  <a:pt x="1230879" y="5797986"/>
                </a:cubicBezTo>
                <a:cubicBezTo>
                  <a:pt x="1244704" y="5797986"/>
                  <a:pt x="1255912" y="5786778"/>
                  <a:pt x="1255912" y="5772953"/>
                </a:cubicBezTo>
                <a:cubicBezTo>
                  <a:pt x="1255912" y="5759128"/>
                  <a:pt x="1244704" y="5747920"/>
                  <a:pt x="1230879" y="5747920"/>
                </a:cubicBezTo>
                <a:close/>
                <a:moveTo>
                  <a:pt x="1111973" y="5722887"/>
                </a:moveTo>
                <a:cubicBezTo>
                  <a:pt x="1101604" y="5722887"/>
                  <a:pt x="1093198" y="5731293"/>
                  <a:pt x="1093198" y="5741662"/>
                </a:cubicBezTo>
                <a:cubicBezTo>
                  <a:pt x="1093198" y="5752031"/>
                  <a:pt x="1101604" y="5760436"/>
                  <a:pt x="1111973" y="5760436"/>
                </a:cubicBezTo>
                <a:cubicBezTo>
                  <a:pt x="1122342" y="5760436"/>
                  <a:pt x="1130747" y="5752031"/>
                  <a:pt x="1130747" y="5741662"/>
                </a:cubicBezTo>
                <a:cubicBezTo>
                  <a:pt x="1130747" y="5731293"/>
                  <a:pt x="1122342" y="5722887"/>
                  <a:pt x="1111973" y="5722887"/>
                </a:cubicBezTo>
                <a:close/>
                <a:moveTo>
                  <a:pt x="10325003" y="5468511"/>
                </a:moveTo>
                <a:cubicBezTo>
                  <a:pt x="10344404" y="5477272"/>
                  <a:pt x="10363178" y="5484782"/>
                  <a:pt x="10381327" y="5490414"/>
                </a:cubicBezTo>
                <a:cubicBezTo>
                  <a:pt x="10365682" y="5547990"/>
                  <a:pt x="10341900" y="5580533"/>
                  <a:pt x="10323126" y="5580533"/>
                </a:cubicBezTo>
                <a:cubicBezTo>
                  <a:pt x="10304351" y="5580533"/>
                  <a:pt x="10280570" y="5547990"/>
                  <a:pt x="10264925" y="5491666"/>
                </a:cubicBezTo>
                <a:cubicBezTo>
                  <a:pt x="10284325" y="5485408"/>
                  <a:pt x="10304351" y="5477898"/>
                  <a:pt x="10325003" y="5468511"/>
                </a:cubicBezTo>
                <a:close/>
                <a:moveTo>
                  <a:pt x="10393218" y="5432213"/>
                </a:moveTo>
                <a:cubicBezTo>
                  <a:pt x="10391340" y="5444103"/>
                  <a:pt x="10389463" y="5455994"/>
                  <a:pt x="10387585" y="5466633"/>
                </a:cubicBezTo>
                <a:cubicBezTo>
                  <a:pt x="10376946" y="5462878"/>
                  <a:pt x="10365682" y="5459123"/>
                  <a:pt x="10354417" y="5454117"/>
                </a:cubicBezTo>
                <a:cubicBezTo>
                  <a:pt x="10361927" y="5450362"/>
                  <a:pt x="10369437" y="5445981"/>
                  <a:pt x="10376946" y="5441600"/>
                </a:cubicBezTo>
                <a:cubicBezTo>
                  <a:pt x="10382579" y="5438471"/>
                  <a:pt x="10388211" y="5435342"/>
                  <a:pt x="10393218" y="5432213"/>
                </a:cubicBezTo>
                <a:close/>
                <a:moveTo>
                  <a:pt x="10253034" y="5429710"/>
                </a:moveTo>
                <a:cubicBezTo>
                  <a:pt x="10259918" y="5434090"/>
                  <a:pt x="10266176" y="5437845"/>
                  <a:pt x="10273686" y="5442226"/>
                </a:cubicBezTo>
                <a:cubicBezTo>
                  <a:pt x="10280570" y="5445981"/>
                  <a:pt x="10288080" y="5450362"/>
                  <a:pt x="10295590" y="5454117"/>
                </a:cubicBezTo>
                <a:cubicBezTo>
                  <a:pt x="10283073" y="5459123"/>
                  <a:pt x="10271183" y="5463504"/>
                  <a:pt x="10259292" y="5467259"/>
                </a:cubicBezTo>
                <a:cubicBezTo>
                  <a:pt x="10256789" y="5455368"/>
                  <a:pt x="10254911" y="5442852"/>
                  <a:pt x="10253034" y="5429710"/>
                </a:cubicBezTo>
                <a:close/>
                <a:moveTo>
                  <a:pt x="513564" y="5426284"/>
                </a:moveTo>
                <a:cubicBezTo>
                  <a:pt x="532965" y="5435045"/>
                  <a:pt x="551739" y="5442555"/>
                  <a:pt x="569888" y="5448187"/>
                </a:cubicBezTo>
                <a:cubicBezTo>
                  <a:pt x="554243" y="5505763"/>
                  <a:pt x="530461" y="5538306"/>
                  <a:pt x="511687" y="5538306"/>
                </a:cubicBezTo>
                <a:cubicBezTo>
                  <a:pt x="492912" y="5538306"/>
                  <a:pt x="469131" y="5505763"/>
                  <a:pt x="453486" y="5449439"/>
                </a:cubicBezTo>
                <a:cubicBezTo>
                  <a:pt x="472886" y="5443181"/>
                  <a:pt x="492912" y="5435671"/>
                  <a:pt x="513564" y="5426284"/>
                </a:cubicBezTo>
                <a:close/>
                <a:moveTo>
                  <a:pt x="581779" y="5389986"/>
                </a:moveTo>
                <a:cubicBezTo>
                  <a:pt x="579901" y="5401876"/>
                  <a:pt x="578024" y="5413767"/>
                  <a:pt x="576146" y="5424406"/>
                </a:cubicBezTo>
                <a:cubicBezTo>
                  <a:pt x="565507" y="5420651"/>
                  <a:pt x="554243" y="5416896"/>
                  <a:pt x="542978" y="5411890"/>
                </a:cubicBezTo>
                <a:cubicBezTo>
                  <a:pt x="550488" y="5408135"/>
                  <a:pt x="557998" y="5403754"/>
                  <a:pt x="565507" y="5399373"/>
                </a:cubicBezTo>
                <a:cubicBezTo>
                  <a:pt x="571140" y="5396244"/>
                  <a:pt x="576772" y="5393115"/>
                  <a:pt x="581779" y="5389986"/>
                </a:cubicBezTo>
                <a:close/>
                <a:moveTo>
                  <a:pt x="441595" y="5387483"/>
                </a:moveTo>
                <a:cubicBezTo>
                  <a:pt x="448479" y="5391863"/>
                  <a:pt x="454737" y="5395618"/>
                  <a:pt x="462247" y="5399999"/>
                </a:cubicBezTo>
                <a:cubicBezTo>
                  <a:pt x="469131" y="5403754"/>
                  <a:pt x="476641" y="5408135"/>
                  <a:pt x="484151" y="5411890"/>
                </a:cubicBezTo>
                <a:cubicBezTo>
                  <a:pt x="471634" y="5416896"/>
                  <a:pt x="459744" y="5421277"/>
                  <a:pt x="447853" y="5425032"/>
                </a:cubicBezTo>
                <a:cubicBezTo>
                  <a:pt x="445350" y="5413141"/>
                  <a:pt x="443472" y="5400625"/>
                  <a:pt x="441595" y="5387483"/>
                </a:cubicBezTo>
                <a:close/>
                <a:moveTo>
                  <a:pt x="10471445" y="5374011"/>
                </a:moveTo>
                <a:cubicBezTo>
                  <a:pt x="10511498" y="5415316"/>
                  <a:pt x="10527769" y="5451613"/>
                  <a:pt x="10518382" y="5467885"/>
                </a:cubicBezTo>
                <a:cubicBezTo>
                  <a:pt x="10512749" y="5477272"/>
                  <a:pt x="10496478" y="5482279"/>
                  <a:pt x="10473323" y="5482279"/>
                </a:cubicBezTo>
                <a:cubicBezTo>
                  <a:pt x="10455174" y="5482279"/>
                  <a:pt x="10433896" y="5479150"/>
                  <a:pt x="10411992" y="5473517"/>
                </a:cubicBezTo>
                <a:cubicBezTo>
                  <a:pt x="10415747" y="5454742"/>
                  <a:pt x="10418876" y="5435342"/>
                  <a:pt x="10420754" y="5414064"/>
                </a:cubicBezTo>
                <a:cubicBezTo>
                  <a:pt x="10439528" y="5400922"/>
                  <a:pt x="10456425" y="5387780"/>
                  <a:pt x="10471445" y="5374011"/>
                </a:cubicBezTo>
                <a:close/>
                <a:moveTo>
                  <a:pt x="10178561" y="5374011"/>
                </a:moveTo>
                <a:cubicBezTo>
                  <a:pt x="10192955" y="5386528"/>
                  <a:pt x="10208601" y="5399044"/>
                  <a:pt x="10225498" y="5411561"/>
                </a:cubicBezTo>
                <a:cubicBezTo>
                  <a:pt x="10227375" y="5433465"/>
                  <a:pt x="10230505" y="5454742"/>
                  <a:pt x="10234885" y="5474143"/>
                </a:cubicBezTo>
                <a:cubicBezTo>
                  <a:pt x="10214233" y="5479775"/>
                  <a:pt x="10194207" y="5482279"/>
                  <a:pt x="10176684" y="5482279"/>
                </a:cubicBezTo>
                <a:cubicBezTo>
                  <a:pt x="10153529" y="5482279"/>
                  <a:pt x="10136632" y="5476646"/>
                  <a:pt x="10131625" y="5467885"/>
                </a:cubicBezTo>
                <a:cubicBezTo>
                  <a:pt x="10122238" y="5451613"/>
                  <a:pt x="10138509" y="5415316"/>
                  <a:pt x="10178561" y="5374011"/>
                </a:cubicBezTo>
                <a:close/>
                <a:moveTo>
                  <a:pt x="11035396" y="5357870"/>
                </a:moveTo>
                <a:lnTo>
                  <a:pt x="10975417" y="5574079"/>
                </a:lnTo>
                <a:lnTo>
                  <a:pt x="11194078" y="5516497"/>
                </a:lnTo>
                <a:close/>
                <a:moveTo>
                  <a:pt x="10223620" y="5333959"/>
                </a:moveTo>
                <a:cubicBezTo>
                  <a:pt x="10223620" y="5340843"/>
                  <a:pt x="10222995" y="5347727"/>
                  <a:pt x="10222995" y="5355237"/>
                </a:cubicBezTo>
                <a:cubicBezTo>
                  <a:pt x="10222995" y="5363372"/>
                  <a:pt x="10222995" y="5371508"/>
                  <a:pt x="10223620" y="5379018"/>
                </a:cubicBezTo>
                <a:cubicBezTo>
                  <a:pt x="10213607" y="5371508"/>
                  <a:pt x="10204846" y="5363998"/>
                  <a:pt x="10196710" y="5356488"/>
                </a:cubicBezTo>
                <a:cubicBezTo>
                  <a:pt x="10204846" y="5348979"/>
                  <a:pt x="10214233" y="5341469"/>
                  <a:pt x="10223620" y="5333959"/>
                </a:cubicBezTo>
                <a:close/>
                <a:moveTo>
                  <a:pt x="660006" y="5331784"/>
                </a:moveTo>
                <a:cubicBezTo>
                  <a:pt x="700059" y="5373089"/>
                  <a:pt x="716330" y="5409386"/>
                  <a:pt x="706943" y="5425658"/>
                </a:cubicBezTo>
                <a:cubicBezTo>
                  <a:pt x="701310" y="5435045"/>
                  <a:pt x="685039" y="5440052"/>
                  <a:pt x="661884" y="5440052"/>
                </a:cubicBezTo>
                <a:cubicBezTo>
                  <a:pt x="643735" y="5440052"/>
                  <a:pt x="622457" y="5436923"/>
                  <a:pt x="600553" y="5431290"/>
                </a:cubicBezTo>
                <a:cubicBezTo>
                  <a:pt x="604308" y="5412515"/>
                  <a:pt x="607437" y="5393115"/>
                  <a:pt x="609315" y="5371837"/>
                </a:cubicBezTo>
                <a:cubicBezTo>
                  <a:pt x="628089" y="5358695"/>
                  <a:pt x="644986" y="5345553"/>
                  <a:pt x="660006" y="5331784"/>
                </a:cubicBezTo>
                <a:close/>
                <a:moveTo>
                  <a:pt x="367122" y="5331784"/>
                </a:moveTo>
                <a:cubicBezTo>
                  <a:pt x="381516" y="5344301"/>
                  <a:pt x="397162" y="5356817"/>
                  <a:pt x="414059" y="5369334"/>
                </a:cubicBezTo>
                <a:cubicBezTo>
                  <a:pt x="415936" y="5391238"/>
                  <a:pt x="419066" y="5412515"/>
                  <a:pt x="423446" y="5431916"/>
                </a:cubicBezTo>
                <a:cubicBezTo>
                  <a:pt x="402794" y="5437548"/>
                  <a:pt x="382768" y="5440052"/>
                  <a:pt x="365245" y="5440052"/>
                </a:cubicBezTo>
                <a:cubicBezTo>
                  <a:pt x="342090" y="5440052"/>
                  <a:pt x="325193" y="5434419"/>
                  <a:pt x="320186" y="5425658"/>
                </a:cubicBezTo>
                <a:cubicBezTo>
                  <a:pt x="310799" y="5409386"/>
                  <a:pt x="327070" y="5373089"/>
                  <a:pt x="367122" y="5331784"/>
                </a:cubicBezTo>
                <a:close/>
                <a:moveTo>
                  <a:pt x="10422631" y="5331456"/>
                </a:moveTo>
                <a:cubicBezTo>
                  <a:pt x="10433896" y="5340217"/>
                  <a:pt x="10443909" y="5348353"/>
                  <a:pt x="10453296" y="5357114"/>
                </a:cubicBezTo>
                <a:cubicBezTo>
                  <a:pt x="10443909" y="5365250"/>
                  <a:pt x="10433896" y="5374011"/>
                  <a:pt x="10422631" y="5382147"/>
                </a:cubicBezTo>
                <a:cubicBezTo>
                  <a:pt x="10423257" y="5373386"/>
                  <a:pt x="10423257" y="5364624"/>
                  <a:pt x="10423257" y="5355863"/>
                </a:cubicBezTo>
                <a:cubicBezTo>
                  <a:pt x="10423257" y="5347101"/>
                  <a:pt x="10423257" y="5338965"/>
                  <a:pt x="10422631" y="5331456"/>
                </a:cubicBezTo>
                <a:close/>
                <a:moveTo>
                  <a:pt x="10323125" y="5317688"/>
                </a:moveTo>
                <a:cubicBezTo>
                  <a:pt x="10302387" y="5317688"/>
                  <a:pt x="10285576" y="5334499"/>
                  <a:pt x="10285576" y="5355237"/>
                </a:cubicBezTo>
                <a:cubicBezTo>
                  <a:pt x="10285576" y="5375975"/>
                  <a:pt x="10302387" y="5392787"/>
                  <a:pt x="10323125" y="5392787"/>
                </a:cubicBezTo>
                <a:cubicBezTo>
                  <a:pt x="10343863" y="5392787"/>
                  <a:pt x="10360674" y="5375975"/>
                  <a:pt x="10360674" y="5355237"/>
                </a:cubicBezTo>
                <a:cubicBezTo>
                  <a:pt x="10360674" y="5334499"/>
                  <a:pt x="10343863" y="5317688"/>
                  <a:pt x="10323125" y="5317688"/>
                </a:cubicBezTo>
                <a:close/>
                <a:moveTo>
                  <a:pt x="1223956" y="5315643"/>
                </a:moveTo>
                <a:lnTo>
                  <a:pt x="1163978" y="5531852"/>
                </a:lnTo>
                <a:lnTo>
                  <a:pt x="1382638" y="5474270"/>
                </a:lnTo>
                <a:close/>
                <a:moveTo>
                  <a:pt x="412181" y="5291732"/>
                </a:moveTo>
                <a:cubicBezTo>
                  <a:pt x="412181" y="5298616"/>
                  <a:pt x="411556" y="5305500"/>
                  <a:pt x="411556" y="5313010"/>
                </a:cubicBezTo>
                <a:cubicBezTo>
                  <a:pt x="411556" y="5321145"/>
                  <a:pt x="411556" y="5329281"/>
                  <a:pt x="412181" y="5336791"/>
                </a:cubicBezTo>
                <a:cubicBezTo>
                  <a:pt x="402168" y="5329281"/>
                  <a:pt x="393407" y="5321771"/>
                  <a:pt x="385271" y="5314261"/>
                </a:cubicBezTo>
                <a:cubicBezTo>
                  <a:pt x="393407" y="5306752"/>
                  <a:pt x="402794" y="5299242"/>
                  <a:pt x="412181" y="5291732"/>
                </a:cubicBezTo>
                <a:close/>
                <a:moveTo>
                  <a:pt x="611192" y="5289229"/>
                </a:moveTo>
                <a:cubicBezTo>
                  <a:pt x="622457" y="5297990"/>
                  <a:pt x="632470" y="5306126"/>
                  <a:pt x="641857" y="5314887"/>
                </a:cubicBezTo>
                <a:cubicBezTo>
                  <a:pt x="632470" y="5323023"/>
                  <a:pt x="622457" y="5331784"/>
                  <a:pt x="611192" y="5339920"/>
                </a:cubicBezTo>
                <a:cubicBezTo>
                  <a:pt x="611818" y="5331159"/>
                  <a:pt x="611818" y="5322397"/>
                  <a:pt x="611818" y="5313636"/>
                </a:cubicBezTo>
                <a:cubicBezTo>
                  <a:pt x="611818" y="5304874"/>
                  <a:pt x="611818" y="5296738"/>
                  <a:pt x="611192" y="5289229"/>
                </a:cubicBezTo>
                <a:close/>
                <a:moveTo>
                  <a:pt x="511686" y="5275461"/>
                </a:moveTo>
                <a:cubicBezTo>
                  <a:pt x="490948" y="5275461"/>
                  <a:pt x="474137" y="5292272"/>
                  <a:pt x="474137" y="5313010"/>
                </a:cubicBezTo>
                <a:cubicBezTo>
                  <a:pt x="474137" y="5333748"/>
                  <a:pt x="490948" y="5350560"/>
                  <a:pt x="511686" y="5350560"/>
                </a:cubicBezTo>
                <a:cubicBezTo>
                  <a:pt x="532424" y="5350560"/>
                  <a:pt x="549235" y="5333748"/>
                  <a:pt x="549235" y="5313010"/>
                </a:cubicBezTo>
                <a:cubicBezTo>
                  <a:pt x="549235" y="5292272"/>
                  <a:pt x="532424" y="5275461"/>
                  <a:pt x="511686" y="5275461"/>
                </a:cubicBezTo>
                <a:close/>
                <a:moveTo>
                  <a:pt x="10325003" y="5271377"/>
                </a:moveTo>
                <a:cubicBezTo>
                  <a:pt x="10336894" y="5277009"/>
                  <a:pt x="10348784" y="5283267"/>
                  <a:pt x="10360675" y="5290151"/>
                </a:cubicBezTo>
                <a:cubicBezTo>
                  <a:pt x="10373191" y="5297661"/>
                  <a:pt x="10385708" y="5305171"/>
                  <a:pt x="10396973" y="5312681"/>
                </a:cubicBezTo>
                <a:cubicBezTo>
                  <a:pt x="10398224" y="5326449"/>
                  <a:pt x="10398224" y="5340217"/>
                  <a:pt x="10398224" y="5355237"/>
                </a:cubicBezTo>
                <a:cubicBezTo>
                  <a:pt x="10398224" y="5370882"/>
                  <a:pt x="10397598" y="5385902"/>
                  <a:pt x="10396347" y="5400296"/>
                </a:cubicBezTo>
                <a:cubicBezTo>
                  <a:pt x="10386334" y="5407180"/>
                  <a:pt x="10375695" y="5413438"/>
                  <a:pt x="10364430" y="5420322"/>
                </a:cubicBezTo>
                <a:cubicBezTo>
                  <a:pt x="10351288" y="5427832"/>
                  <a:pt x="10338146" y="5434716"/>
                  <a:pt x="10325003" y="5440974"/>
                </a:cubicBezTo>
                <a:cubicBezTo>
                  <a:pt x="10311861" y="5434716"/>
                  <a:pt x="10298719" y="5427832"/>
                  <a:pt x="10285577" y="5420322"/>
                </a:cubicBezTo>
                <a:cubicBezTo>
                  <a:pt x="10273060" y="5412812"/>
                  <a:pt x="10260544" y="5405303"/>
                  <a:pt x="10249279" y="5397793"/>
                </a:cubicBezTo>
                <a:cubicBezTo>
                  <a:pt x="10248027" y="5384025"/>
                  <a:pt x="10248027" y="5370257"/>
                  <a:pt x="10248027" y="5355237"/>
                </a:cubicBezTo>
                <a:cubicBezTo>
                  <a:pt x="10248027" y="5341469"/>
                  <a:pt x="10248653" y="5328326"/>
                  <a:pt x="10249279" y="5315184"/>
                </a:cubicBezTo>
                <a:cubicBezTo>
                  <a:pt x="10261796" y="5306423"/>
                  <a:pt x="10274938" y="5298287"/>
                  <a:pt x="10289332" y="5290151"/>
                </a:cubicBezTo>
                <a:cubicBezTo>
                  <a:pt x="10301222" y="5283267"/>
                  <a:pt x="10313113" y="5277009"/>
                  <a:pt x="10325003" y="5271377"/>
                </a:cubicBezTo>
                <a:close/>
                <a:moveTo>
                  <a:pt x="10387585" y="5245092"/>
                </a:moveTo>
                <a:cubicBezTo>
                  <a:pt x="10390089" y="5256357"/>
                  <a:pt x="10391966" y="5268248"/>
                  <a:pt x="10393843" y="5280764"/>
                </a:cubicBezTo>
                <a:cubicBezTo>
                  <a:pt x="10386959" y="5276383"/>
                  <a:pt x="10380701" y="5272628"/>
                  <a:pt x="10373191" y="5268248"/>
                </a:cubicBezTo>
                <a:cubicBezTo>
                  <a:pt x="10366933" y="5265118"/>
                  <a:pt x="10360675" y="5261363"/>
                  <a:pt x="10353791" y="5257609"/>
                </a:cubicBezTo>
                <a:cubicBezTo>
                  <a:pt x="10365056" y="5252602"/>
                  <a:pt x="10376321" y="5248847"/>
                  <a:pt x="10387585" y="5245092"/>
                </a:cubicBezTo>
                <a:close/>
                <a:moveTo>
                  <a:pt x="10258666" y="5243840"/>
                </a:moveTo>
                <a:cubicBezTo>
                  <a:pt x="10270557" y="5247595"/>
                  <a:pt x="10283073" y="5252602"/>
                  <a:pt x="10295590" y="5257609"/>
                </a:cubicBezTo>
                <a:cubicBezTo>
                  <a:pt x="10289332" y="5260738"/>
                  <a:pt x="10282448" y="5264493"/>
                  <a:pt x="10276189" y="5268248"/>
                </a:cubicBezTo>
                <a:cubicBezTo>
                  <a:pt x="10268680" y="5273254"/>
                  <a:pt x="10260544" y="5278261"/>
                  <a:pt x="10252408" y="5283267"/>
                </a:cubicBezTo>
                <a:cubicBezTo>
                  <a:pt x="10254286" y="5269499"/>
                  <a:pt x="10256163" y="5256357"/>
                  <a:pt x="10258666" y="5243840"/>
                </a:cubicBezTo>
                <a:close/>
                <a:moveTo>
                  <a:pt x="513564" y="5229150"/>
                </a:moveTo>
                <a:cubicBezTo>
                  <a:pt x="525455" y="5234782"/>
                  <a:pt x="537345" y="5241040"/>
                  <a:pt x="549236" y="5247924"/>
                </a:cubicBezTo>
                <a:cubicBezTo>
                  <a:pt x="561752" y="5255434"/>
                  <a:pt x="574269" y="5262944"/>
                  <a:pt x="585534" y="5270454"/>
                </a:cubicBezTo>
                <a:cubicBezTo>
                  <a:pt x="586785" y="5284222"/>
                  <a:pt x="586785" y="5297990"/>
                  <a:pt x="586785" y="5313010"/>
                </a:cubicBezTo>
                <a:cubicBezTo>
                  <a:pt x="586785" y="5328655"/>
                  <a:pt x="586159" y="5343675"/>
                  <a:pt x="584908" y="5358069"/>
                </a:cubicBezTo>
                <a:cubicBezTo>
                  <a:pt x="574895" y="5364953"/>
                  <a:pt x="564256" y="5371211"/>
                  <a:pt x="552991" y="5378095"/>
                </a:cubicBezTo>
                <a:cubicBezTo>
                  <a:pt x="539849" y="5385605"/>
                  <a:pt x="526707" y="5392489"/>
                  <a:pt x="513564" y="5398747"/>
                </a:cubicBezTo>
                <a:cubicBezTo>
                  <a:pt x="500422" y="5392489"/>
                  <a:pt x="487280" y="5385605"/>
                  <a:pt x="474138" y="5378095"/>
                </a:cubicBezTo>
                <a:cubicBezTo>
                  <a:pt x="461621" y="5370585"/>
                  <a:pt x="449105" y="5363076"/>
                  <a:pt x="437840" y="5355566"/>
                </a:cubicBezTo>
                <a:cubicBezTo>
                  <a:pt x="436588" y="5341798"/>
                  <a:pt x="436588" y="5328030"/>
                  <a:pt x="436588" y="5313010"/>
                </a:cubicBezTo>
                <a:cubicBezTo>
                  <a:pt x="436588" y="5299242"/>
                  <a:pt x="437214" y="5286099"/>
                  <a:pt x="437840" y="5272957"/>
                </a:cubicBezTo>
                <a:cubicBezTo>
                  <a:pt x="450357" y="5264196"/>
                  <a:pt x="463499" y="5256060"/>
                  <a:pt x="477893" y="5247924"/>
                </a:cubicBezTo>
                <a:cubicBezTo>
                  <a:pt x="489783" y="5241040"/>
                  <a:pt x="501674" y="5234782"/>
                  <a:pt x="513564" y="5229150"/>
                </a:cubicBezTo>
                <a:close/>
                <a:moveTo>
                  <a:pt x="10476452" y="5228195"/>
                </a:moveTo>
                <a:cubicBezTo>
                  <a:pt x="10499607" y="5228195"/>
                  <a:pt x="10516504" y="5233827"/>
                  <a:pt x="10521511" y="5242589"/>
                </a:cubicBezTo>
                <a:cubicBezTo>
                  <a:pt x="10530898" y="5258860"/>
                  <a:pt x="10514001" y="5297035"/>
                  <a:pt x="10471445" y="5339591"/>
                </a:cubicBezTo>
                <a:cubicBezTo>
                  <a:pt x="10456425" y="5325823"/>
                  <a:pt x="10439528" y="5312055"/>
                  <a:pt x="10420754" y="5298913"/>
                </a:cubicBezTo>
                <a:cubicBezTo>
                  <a:pt x="10418876" y="5277635"/>
                  <a:pt x="10415747" y="5256983"/>
                  <a:pt x="10411366" y="5237582"/>
                </a:cubicBezTo>
                <a:cubicBezTo>
                  <a:pt x="10435148" y="5231324"/>
                  <a:pt x="10457677" y="5228195"/>
                  <a:pt x="10476452" y="5228195"/>
                </a:cubicBezTo>
                <a:close/>
                <a:moveTo>
                  <a:pt x="10172929" y="5228195"/>
                </a:moveTo>
                <a:cubicBezTo>
                  <a:pt x="10191078" y="5228195"/>
                  <a:pt x="10211730" y="5231324"/>
                  <a:pt x="10234259" y="5236956"/>
                </a:cubicBezTo>
                <a:cubicBezTo>
                  <a:pt x="10229879" y="5256983"/>
                  <a:pt x="10226750" y="5278886"/>
                  <a:pt x="10224872" y="5301416"/>
                </a:cubicBezTo>
                <a:cubicBezTo>
                  <a:pt x="10207349" y="5313933"/>
                  <a:pt x="10191704" y="5326449"/>
                  <a:pt x="10177936" y="5339591"/>
                </a:cubicBezTo>
                <a:cubicBezTo>
                  <a:pt x="10136006" y="5297035"/>
                  <a:pt x="10118483" y="5258860"/>
                  <a:pt x="10127870" y="5242589"/>
                </a:cubicBezTo>
                <a:cubicBezTo>
                  <a:pt x="10133502" y="5233201"/>
                  <a:pt x="10149774" y="5228195"/>
                  <a:pt x="10172929" y="5228195"/>
                </a:cubicBezTo>
                <a:close/>
                <a:moveTo>
                  <a:pt x="576146" y="5202865"/>
                </a:moveTo>
                <a:cubicBezTo>
                  <a:pt x="578650" y="5214130"/>
                  <a:pt x="580527" y="5226021"/>
                  <a:pt x="582404" y="5238537"/>
                </a:cubicBezTo>
                <a:cubicBezTo>
                  <a:pt x="575520" y="5234156"/>
                  <a:pt x="569262" y="5230401"/>
                  <a:pt x="561752" y="5226021"/>
                </a:cubicBezTo>
                <a:cubicBezTo>
                  <a:pt x="555494" y="5222891"/>
                  <a:pt x="549236" y="5219136"/>
                  <a:pt x="542352" y="5215382"/>
                </a:cubicBezTo>
                <a:cubicBezTo>
                  <a:pt x="553617" y="5210375"/>
                  <a:pt x="564882" y="5206620"/>
                  <a:pt x="576146" y="5202865"/>
                </a:cubicBezTo>
                <a:close/>
                <a:moveTo>
                  <a:pt x="447227" y="5201613"/>
                </a:moveTo>
                <a:cubicBezTo>
                  <a:pt x="459118" y="5205368"/>
                  <a:pt x="471634" y="5210375"/>
                  <a:pt x="484151" y="5215382"/>
                </a:cubicBezTo>
                <a:cubicBezTo>
                  <a:pt x="477893" y="5218511"/>
                  <a:pt x="471009" y="5222266"/>
                  <a:pt x="464750" y="5226021"/>
                </a:cubicBezTo>
                <a:cubicBezTo>
                  <a:pt x="457241" y="5231027"/>
                  <a:pt x="449105" y="5236034"/>
                  <a:pt x="440969" y="5241040"/>
                </a:cubicBezTo>
                <a:cubicBezTo>
                  <a:pt x="442847" y="5227272"/>
                  <a:pt x="444724" y="5214130"/>
                  <a:pt x="447227" y="5201613"/>
                </a:cubicBezTo>
                <a:close/>
                <a:moveTo>
                  <a:pt x="10930909" y="5191766"/>
                </a:moveTo>
                <a:lnTo>
                  <a:pt x="10756807" y="5238265"/>
                </a:lnTo>
                <a:lnTo>
                  <a:pt x="10803306" y="5412368"/>
                </a:lnTo>
                <a:lnTo>
                  <a:pt x="10977409" y="5365868"/>
                </a:lnTo>
                <a:close/>
                <a:moveTo>
                  <a:pt x="665013" y="5185968"/>
                </a:moveTo>
                <a:cubicBezTo>
                  <a:pt x="688168" y="5185968"/>
                  <a:pt x="705065" y="5191600"/>
                  <a:pt x="710072" y="5200362"/>
                </a:cubicBezTo>
                <a:cubicBezTo>
                  <a:pt x="719459" y="5216633"/>
                  <a:pt x="702562" y="5254808"/>
                  <a:pt x="660006" y="5297364"/>
                </a:cubicBezTo>
                <a:cubicBezTo>
                  <a:pt x="644986" y="5283596"/>
                  <a:pt x="628089" y="5269828"/>
                  <a:pt x="609315" y="5256686"/>
                </a:cubicBezTo>
                <a:cubicBezTo>
                  <a:pt x="607437" y="5235408"/>
                  <a:pt x="604308" y="5214756"/>
                  <a:pt x="599927" y="5195355"/>
                </a:cubicBezTo>
                <a:cubicBezTo>
                  <a:pt x="623709" y="5189097"/>
                  <a:pt x="646238" y="5185968"/>
                  <a:pt x="665013" y="5185968"/>
                </a:cubicBezTo>
                <a:close/>
                <a:moveTo>
                  <a:pt x="361490" y="5185968"/>
                </a:moveTo>
                <a:cubicBezTo>
                  <a:pt x="379639" y="5185968"/>
                  <a:pt x="400291" y="5189097"/>
                  <a:pt x="422820" y="5194729"/>
                </a:cubicBezTo>
                <a:cubicBezTo>
                  <a:pt x="418440" y="5214756"/>
                  <a:pt x="415311" y="5236659"/>
                  <a:pt x="413433" y="5259189"/>
                </a:cubicBezTo>
                <a:cubicBezTo>
                  <a:pt x="395910" y="5271706"/>
                  <a:pt x="380265" y="5284222"/>
                  <a:pt x="366497" y="5297364"/>
                </a:cubicBezTo>
                <a:cubicBezTo>
                  <a:pt x="324567" y="5254808"/>
                  <a:pt x="307044" y="5216633"/>
                  <a:pt x="316431" y="5200362"/>
                </a:cubicBezTo>
                <a:cubicBezTo>
                  <a:pt x="322063" y="5190974"/>
                  <a:pt x="338335" y="5185968"/>
                  <a:pt x="361490" y="5185968"/>
                </a:cubicBezTo>
                <a:close/>
                <a:moveTo>
                  <a:pt x="1119470" y="5149539"/>
                </a:moveTo>
                <a:lnTo>
                  <a:pt x="945367" y="5196038"/>
                </a:lnTo>
                <a:lnTo>
                  <a:pt x="991867" y="5370141"/>
                </a:lnTo>
                <a:lnTo>
                  <a:pt x="1165969" y="5323641"/>
                </a:lnTo>
                <a:close/>
                <a:moveTo>
                  <a:pt x="11128743" y="5136198"/>
                </a:moveTo>
                <a:cubicBezTo>
                  <a:pt x="11075170" y="5136198"/>
                  <a:pt x="11031741" y="5179627"/>
                  <a:pt x="11031741" y="5233200"/>
                </a:cubicBezTo>
                <a:cubicBezTo>
                  <a:pt x="11031741" y="5286773"/>
                  <a:pt x="11075170" y="5330202"/>
                  <a:pt x="11128743" y="5330202"/>
                </a:cubicBezTo>
                <a:cubicBezTo>
                  <a:pt x="11182316" y="5330202"/>
                  <a:pt x="11225745" y="5286773"/>
                  <a:pt x="11225745" y="5233200"/>
                </a:cubicBezTo>
                <a:cubicBezTo>
                  <a:pt x="11225745" y="5179627"/>
                  <a:pt x="11182316" y="5136198"/>
                  <a:pt x="11128743" y="5136198"/>
                </a:cubicBezTo>
                <a:close/>
                <a:moveTo>
                  <a:pt x="10323126" y="5129941"/>
                </a:moveTo>
                <a:cubicBezTo>
                  <a:pt x="10341900" y="5129941"/>
                  <a:pt x="10366307" y="5163109"/>
                  <a:pt x="10381953" y="5220685"/>
                </a:cubicBezTo>
                <a:cubicBezTo>
                  <a:pt x="10363804" y="5226943"/>
                  <a:pt x="10344404" y="5234453"/>
                  <a:pt x="10325003" y="5243215"/>
                </a:cubicBezTo>
                <a:cubicBezTo>
                  <a:pt x="10304351" y="5233827"/>
                  <a:pt x="10284325" y="5225692"/>
                  <a:pt x="10264925" y="5219433"/>
                </a:cubicBezTo>
                <a:cubicBezTo>
                  <a:pt x="10280570" y="5162484"/>
                  <a:pt x="10304351" y="5129941"/>
                  <a:pt x="10323126" y="5129941"/>
                </a:cubicBezTo>
                <a:close/>
                <a:moveTo>
                  <a:pt x="10323126" y="5104908"/>
                </a:moveTo>
                <a:cubicBezTo>
                  <a:pt x="10289332" y="5104908"/>
                  <a:pt x="10258666" y="5147464"/>
                  <a:pt x="10241143" y="5212549"/>
                </a:cubicBezTo>
                <a:cubicBezTo>
                  <a:pt x="10216111" y="5206291"/>
                  <a:pt x="10193581" y="5202536"/>
                  <a:pt x="10173555" y="5202536"/>
                </a:cubicBezTo>
                <a:cubicBezTo>
                  <a:pt x="10141012" y="5202536"/>
                  <a:pt x="10117231" y="5211298"/>
                  <a:pt x="10106592" y="5229447"/>
                </a:cubicBezTo>
                <a:cubicBezTo>
                  <a:pt x="10089069" y="5259486"/>
                  <a:pt x="10112225" y="5307674"/>
                  <a:pt x="10160413" y="5356488"/>
                </a:cubicBezTo>
                <a:cubicBezTo>
                  <a:pt x="10114102" y="5404051"/>
                  <a:pt x="10092824" y="5450362"/>
                  <a:pt x="10109721" y="5479775"/>
                </a:cubicBezTo>
                <a:cubicBezTo>
                  <a:pt x="10120360" y="5497924"/>
                  <a:pt x="10144141" y="5506686"/>
                  <a:pt x="10176684" y="5506686"/>
                </a:cubicBezTo>
                <a:cubicBezTo>
                  <a:pt x="10195459" y="5506686"/>
                  <a:pt x="10217362" y="5503557"/>
                  <a:pt x="10241143" y="5497924"/>
                </a:cubicBezTo>
                <a:cubicBezTo>
                  <a:pt x="10259292" y="5563010"/>
                  <a:pt x="10289332" y="5605566"/>
                  <a:pt x="10323126" y="5605566"/>
                </a:cubicBezTo>
                <a:cubicBezTo>
                  <a:pt x="10356920" y="5605566"/>
                  <a:pt x="10387585" y="5563010"/>
                  <a:pt x="10405108" y="5497924"/>
                </a:cubicBezTo>
                <a:cubicBezTo>
                  <a:pt x="10430141" y="5504182"/>
                  <a:pt x="10452671" y="5507937"/>
                  <a:pt x="10472697" y="5507937"/>
                </a:cubicBezTo>
                <a:cubicBezTo>
                  <a:pt x="10505239" y="5507937"/>
                  <a:pt x="10529021" y="5499176"/>
                  <a:pt x="10539660" y="5481027"/>
                </a:cubicBezTo>
                <a:cubicBezTo>
                  <a:pt x="10556557" y="5451613"/>
                  <a:pt x="10535279" y="5405303"/>
                  <a:pt x="10488968" y="5357740"/>
                </a:cubicBezTo>
                <a:cubicBezTo>
                  <a:pt x="10538408" y="5308300"/>
                  <a:pt x="10560937" y="5260112"/>
                  <a:pt x="10543414" y="5230072"/>
                </a:cubicBezTo>
                <a:cubicBezTo>
                  <a:pt x="10532775" y="5211924"/>
                  <a:pt x="10508994" y="5203162"/>
                  <a:pt x="10476452" y="5203162"/>
                </a:cubicBezTo>
                <a:cubicBezTo>
                  <a:pt x="10455800" y="5203162"/>
                  <a:pt x="10432018" y="5206917"/>
                  <a:pt x="10405734" y="5213801"/>
                </a:cubicBezTo>
                <a:cubicBezTo>
                  <a:pt x="10387585" y="5148090"/>
                  <a:pt x="10357546" y="5104908"/>
                  <a:pt x="10323126" y="5104908"/>
                </a:cubicBezTo>
                <a:close/>
                <a:moveTo>
                  <a:pt x="1317303" y="5093971"/>
                </a:moveTo>
                <a:cubicBezTo>
                  <a:pt x="1263730" y="5093971"/>
                  <a:pt x="1220301" y="5137400"/>
                  <a:pt x="1220301" y="5190973"/>
                </a:cubicBezTo>
                <a:cubicBezTo>
                  <a:pt x="1220301" y="5244546"/>
                  <a:pt x="1263730" y="5287975"/>
                  <a:pt x="1317303" y="5287975"/>
                </a:cubicBezTo>
                <a:cubicBezTo>
                  <a:pt x="1370876" y="5287975"/>
                  <a:pt x="1414306" y="5244546"/>
                  <a:pt x="1414306" y="5190973"/>
                </a:cubicBezTo>
                <a:cubicBezTo>
                  <a:pt x="1414306" y="5137400"/>
                  <a:pt x="1370876" y="5093971"/>
                  <a:pt x="1317303" y="5093971"/>
                </a:cubicBezTo>
                <a:close/>
                <a:moveTo>
                  <a:pt x="511687" y="5087714"/>
                </a:moveTo>
                <a:cubicBezTo>
                  <a:pt x="530461" y="5087714"/>
                  <a:pt x="554868" y="5120882"/>
                  <a:pt x="570514" y="5178458"/>
                </a:cubicBezTo>
                <a:cubicBezTo>
                  <a:pt x="552365" y="5184716"/>
                  <a:pt x="532965" y="5192226"/>
                  <a:pt x="513564" y="5200988"/>
                </a:cubicBezTo>
                <a:cubicBezTo>
                  <a:pt x="492912" y="5191600"/>
                  <a:pt x="472886" y="5183465"/>
                  <a:pt x="453486" y="5177206"/>
                </a:cubicBezTo>
                <a:cubicBezTo>
                  <a:pt x="469131" y="5120257"/>
                  <a:pt x="492912" y="5087714"/>
                  <a:pt x="511687" y="5087714"/>
                </a:cubicBezTo>
                <a:close/>
                <a:moveTo>
                  <a:pt x="511687" y="5062681"/>
                </a:moveTo>
                <a:cubicBezTo>
                  <a:pt x="477893" y="5062681"/>
                  <a:pt x="447227" y="5105237"/>
                  <a:pt x="429704" y="5170322"/>
                </a:cubicBezTo>
                <a:cubicBezTo>
                  <a:pt x="404672" y="5164064"/>
                  <a:pt x="382142" y="5160309"/>
                  <a:pt x="362116" y="5160309"/>
                </a:cubicBezTo>
                <a:cubicBezTo>
                  <a:pt x="329573" y="5160309"/>
                  <a:pt x="305792" y="5169071"/>
                  <a:pt x="295153" y="5187220"/>
                </a:cubicBezTo>
                <a:cubicBezTo>
                  <a:pt x="277630" y="5217259"/>
                  <a:pt x="300786" y="5265447"/>
                  <a:pt x="348974" y="5314261"/>
                </a:cubicBezTo>
                <a:cubicBezTo>
                  <a:pt x="302663" y="5361824"/>
                  <a:pt x="281385" y="5408135"/>
                  <a:pt x="298282" y="5437548"/>
                </a:cubicBezTo>
                <a:cubicBezTo>
                  <a:pt x="308921" y="5455697"/>
                  <a:pt x="332702" y="5464459"/>
                  <a:pt x="365245" y="5464459"/>
                </a:cubicBezTo>
                <a:cubicBezTo>
                  <a:pt x="384020" y="5464459"/>
                  <a:pt x="405923" y="5461330"/>
                  <a:pt x="429704" y="5455697"/>
                </a:cubicBezTo>
                <a:cubicBezTo>
                  <a:pt x="447853" y="5520783"/>
                  <a:pt x="477893" y="5563339"/>
                  <a:pt x="511687" y="5563339"/>
                </a:cubicBezTo>
                <a:cubicBezTo>
                  <a:pt x="545481" y="5563339"/>
                  <a:pt x="576146" y="5520783"/>
                  <a:pt x="593669" y="5455697"/>
                </a:cubicBezTo>
                <a:cubicBezTo>
                  <a:pt x="618702" y="5461955"/>
                  <a:pt x="641232" y="5465710"/>
                  <a:pt x="661258" y="5465710"/>
                </a:cubicBezTo>
                <a:cubicBezTo>
                  <a:pt x="693800" y="5465710"/>
                  <a:pt x="717582" y="5456949"/>
                  <a:pt x="728221" y="5438800"/>
                </a:cubicBezTo>
                <a:cubicBezTo>
                  <a:pt x="745118" y="5409386"/>
                  <a:pt x="723840" y="5363076"/>
                  <a:pt x="677529" y="5315513"/>
                </a:cubicBezTo>
                <a:cubicBezTo>
                  <a:pt x="726969" y="5266073"/>
                  <a:pt x="749498" y="5217885"/>
                  <a:pt x="731975" y="5187845"/>
                </a:cubicBezTo>
                <a:cubicBezTo>
                  <a:pt x="721336" y="5169697"/>
                  <a:pt x="697555" y="5160935"/>
                  <a:pt x="665013" y="5160935"/>
                </a:cubicBezTo>
                <a:cubicBezTo>
                  <a:pt x="644361" y="5160935"/>
                  <a:pt x="620579" y="5164690"/>
                  <a:pt x="594295" y="5171574"/>
                </a:cubicBezTo>
                <a:cubicBezTo>
                  <a:pt x="576146" y="5105863"/>
                  <a:pt x="546107" y="5062681"/>
                  <a:pt x="511687" y="5062681"/>
                </a:cubicBezTo>
                <a:close/>
                <a:moveTo>
                  <a:pt x="11004769" y="1359275"/>
                </a:moveTo>
                <a:lnTo>
                  <a:pt x="11079867" y="1359275"/>
                </a:lnTo>
                <a:lnTo>
                  <a:pt x="11079867" y="1384308"/>
                </a:lnTo>
                <a:lnTo>
                  <a:pt x="11004769" y="1384308"/>
                </a:lnTo>
                <a:close/>
                <a:moveTo>
                  <a:pt x="1240031" y="1359271"/>
                </a:moveTo>
                <a:lnTo>
                  <a:pt x="1315129" y="1359271"/>
                </a:lnTo>
                <a:lnTo>
                  <a:pt x="1315129" y="1384304"/>
                </a:lnTo>
                <a:lnTo>
                  <a:pt x="1240031" y="1384304"/>
                </a:lnTo>
                <a:close/>
                <a:moveTo>
                  <a:pt x="10531523" y="1321290"/>
                </a:moveTo>
                <a:cubicBezTo>
                  <a:pt x="10523661" y="1321411"/>
                  <a:pt x="10515852" y="1322589"/>
                  <a:pt x="10508305" y="1324794"/>
                </a:cubicBezTo>
                <a:cubicBezTo>
                  <a:pt x="10498448" y="1327713"/>
                  <a:pt x="10489158" y="1332284"/>
                  <a:pt x="10480831" y="1338312"/>
                </a:cubicBezTo>
                <a:cubicBezTo>
                  <a:pt x="10477357" y="1341057"/>
                  <a:pt x="10475292" y="1345213"/>
                  <a:pt x="10475199" y="1349640"/>
                </a:cubicBezTo>
                <a:lnTo>
                  <a:pt x="10475199" y="1378052"/>
                </a:lnTo>
                <a:lnTo>
                  <a:pt x="10587847" y="1378052"/>
                </a:lnTo>
                <a:lnTo>
                  <a:pt x="10587847" y="1349640"/>
                </a:lnTo>
                <a:cubicBezTo>
                  <a:pt x="10587754" y="1345213"/>
                  <a:pt x="10585689" y="1341057"/>
                  <a:pt x="10582214" y="1338312"/>
                </a:cubicBezTo>
                <a:cubicBezTo>
                  <a:pt x="10574050" y="1332019"/>
                  <a:pt x="10564708" y="1327423"/>
                  <a:pt x="10554741" y="1324794"/>
                </a:cubicBezTo>
                <a:cubicBezTo>
                  <a:pt x="10547217" y="1322484"/>
                  <a:pt x="10539392" y="1321303"/>
                  <a:pt x="10531523" y="1321290"/>
                </a:cubicBezTo>
                <a:close/>
                <a:moveTo>
                  <a:pt x="10406359" y="1321290"/>
                </a:moveTo>
                <a:cubicBezTo>
                  <a:pt x="10398497" y="1321411"/>
                  <a:pt x="10390688" y="1322589"/>
                  <a:pt x="10383141" y="1324794"/>
                </a:cubicBezTo>
                <a:cubicBezTo>
                  <a:pt x="10373284" y="1327713"/>
                  <a:pt x="10363994" y="1332284"/>
                  <a:pt x="10355667" y="1338312"/>
                </a:cubicBezTo>
                <a:cubicBezTo>
                  <a:pt x="10352193" y="1341057"/>
                  <a:pt x="10350128" y="1345213"/>
                  <a:pt x="10350035" y="1349640"/>
                </a:cubicBezTo>
                <a:lnTo>
                  <a:pt x="10350035" y="1378052"/>
                </a:lnTo>
                <a:lnTo>
                  <a:pt x="10462683" y="1378052"/>
                </a:lnTo>
                <a:lnTo>
                  <a:pt x="10462683" y="1349640"/>
                </a:lnTo>
                <a:cubicBezTo>
                  <a:pt x="10462590" y="1345213"/>
                  <a:pt x="10460525" y="1341057"/>
                  <a:pt x="10457050" y="1338312"/>
                </a:cubicBezTo>
                <a:cubicBezTo>
                  <a:pt x="10448886" y="1332019"/>
                  <a:pt x="10439544" y="1327423"/>
                  <a:pt x="10429577" y="1324794"/>
                </a:cubicBezTo>
                <a:cubicBezTo>
                  <a:pt x="10422053" y="1322484"/>
                  <a:pt x="10414228" y="1321303"/>
                  <a:pt x="10406359" y="1321290"/>
                </a:cubicBezTo>
                <a:close/>
                <a:moveTo>
                  <a:pt x="10281195" y="1321290"/>
                </a:moveTo>
                <a:cubicBezTo>
                  <a:pt x="10273333" y="1321411"/>
                  <a:pt x="10265524" y="1322589"/>
                  <a:pt x="10257977" y="1324794"/>
                </a:cubicBezTo>
                <a:cubicBezTo>
                  <a:pt x="10248120" y="1327713"/>
                  <a:pt x="10238830" y="1332284"/>
                  <a:pt x="10230503" y="1338312"/>
                </a:cubicBezTo>
                <a:cubicBezTo>
                  <a:pt x="10227029" y="1341057"/>
                  <a:pt x="10224964" y="1345213"/>
                  <a:pt x="10224871" y="1349640"/>
                </a:cubicBezTo>
                <a:lnTo>
                  <a:pt x="10224871" y="1378052"/>
                </a:lnTo>
                <a:lnTo>
                  <a:pt x="10337519" y="1378052"/>
                </a:lnTo>
                <a:lnTo>
                  <a:pt x="10337519" y="1349640"/>
                </a:lnTo>
                <a:cubicBezTo>
                  <a:pt x="10337426" y="1345213"/>
                  <a:pt x="10335361" y="1341057"/>
                  <a:pt x="10331886" y="1338312"/>
                </a:cubicBezTo>
                <a:cubicBezTo>
                  <a:pt x="10323722" y="1332019"/>
                  <a:pt x="10314380" y="1327423"/>
                  <a:pt x="10304413" y="1324794"/>
                </a:cubicBezTo>
                <a:cubicBezTo>
                  <a:pt x="10296889" y="1322484"/>
                  <a:pt x="10289064" y="1321303"/>
                  <a:pt x="10281195" y="1321290"/>
                </a:cubicBezTo>
                <a:close/>
                <a:moveTo>
                  <a:pt x="766785" y="1321286"/>
                </a:moveTo>
                <a:cubicBezTo>
                  <a:pt x="758923" y="1321407"/>
                  <a:pt x="751114" y="1322586"/>
                  <a:pt x="743567" y="1324791"/>
                </a:cubicBezTo>
                <a:cubicBezTo>
                  <a:pt x="733710" y="1327709"/>
                  <a:pt x="724420" y="1332280"/>
                  <a:pt x="716093" y="1338308"/>
                </a:cubicBezTo>
                <a:cubicBezTo>
                  <a:pt x="712619" y="1341054"/>
                  <a:pt x="710554" y="1345209"/>
                  <a:pt x="710461" y="1349636"/>
                </a:cubicBezTo>
                <a:lnTo>
                  <a:pt x="710461" y="1378048"/>
                </a:lnTo>
                <a:lnTo>
                  <a:pt x="823109" y="1378048"/>
                </a:lnTo>
                <a:lnTo>
                  <a:pt x="823109" y="1349636"/>
                </a:lnTo>
                <a:cubicBezTo>
                  <a:pt x="823016" y="1345209"/>
                  <a:pt x="820951" y="1341054"/>
                  <a:pt x="817476" y="1338308"/>
                </a:cubicBezTo>
                <a:cubicBezTo>
                  <a:pt x="809312" y="1332015"/>
                  <a:pt x="799970" y="1327419"/>
                  <a:pt x="790003" y="1324791"/>
                </a:cubicBezTo>
                <a:cubicBezTo>
                  <a:pt x="782479" y="1322481"/>
                  <a:pt x="774654" y="1321300"/>
                  <a:pt x="766785" y="1321286"/>
                </a:cubicBezTo>
                <a:close/>
                <a:moveTo>
                  <a:pt x="641621" y="1321286"/>
                </a:moveTo>
                <a:cubicBezTo>
                  <a:pt x="633759" y="1321407"/>
                  <a:pt x="625950" y="1322586"/>
                  <a:pt x="618403" y="1324791"/>
                </a:cubicBezTo>
                <a:cubicBezTo>
                  <a:pt x="608546" y="1327709"/>
                  <a:pt x="599256" y="1332280"/>
                  <a:pt x="590929" y="1338308"/>
                </a:cubicBezTo>
                <a:cubicBezTo>
                  <a:pt x="587455" y="1341054"/>
                  <a:pt x="585390" y="1345209"/>
                  <a:pt x="585297" y="1349636"/>
                </a:cubicBezTo>
                <a:lnTo>
                  <a:pt x="585297" y="1378048"/>
                </a:lnTo>
                <a:lnTo>
                  <a:pt x="697945" y="1378048"/>
                </a:lnTo>
                <a:lnTo>
                  <a:pt x="697945" y="1349636"/>
                </a:lnTo>
                <a:cubicBezTo>
                  <a:pt x="697852" y="1345209"/>
                  <a:pt x="695787" y="1341054"/>
                  <a:pt x="692312" y="1338308"/>
                </a:cubicBezTo>
                <a:cubicBezTo>
                  <a:pt x="684148" y="1332015"/>
                  <a:pt x="674806" y="1327419"/>
                  <a:pt x="664839" y="1324791"/>
                </a:cubicBezTo>
                <a:cubicBezTo>
                  <a:pt x="657315" y="1322481"/>
                  <a:pt x="649490" y="1321300"/>
                  <a:pt x="641621" y="1321286"/>
                </a:cubicBezTo>
                <a:close/>
                <a:moveTo>
                  <a:pt x="516457" y="1321286"/>
                </a:moveTo>
                <a:cubicBezTo>
                  <a:pt x="508595" y="1321407"/>
                  <a:pt x="500786" y="1322586"/>
                  <a:pt x="493239" y="1324791"/>
                </a:cubicBezTo>
                <a:cubicBezTo>
                  <a:pt x="483382" y="1327709"/>
                  <a:pt x="474092" y="1332280"/>
                  <a:pt x="465765" y="1338308"/>
                </a:cubicBezTo>
                <a:cubicBezTo>
                  <a:pt x="462291" y="1341054"/>
                  <a:pt x="460226" y="1345209"/>
                  <a:pt x="460133" y="1349636"/>
                </a:cubicBezTo>
                <a:lnTo>
                  <a:pt x="460133" y="1378048"/>
                </a:lnTo>
                <a:lnTo>
                  <a:pt x="572781" y="1378048"/>
                </a:lnTo>
                <a:lnTo>
                  <a:pt x="572781" y="1349636"/>
                </a:lnTo>
                <a:cubicBezTo>
                  <a:pt x="572688" y="1345209"/>
                  <a:pt x="570623" y="1341054"/>
                  <a:pt x="567148" y="1338308"/>
                </a:cubicBezTo>
                <a:cubicBezTo>
                  <a:pt x="558984" y="1332015"/>
                  <a:pt x="549642" y="1327419"/>
                  <a:pt x="539675" y="1324791"/>
                </a:cubicBezTo>
                <a:cubicBezTo>
                  <a:pt x="532151" y="1322481"/>
                  <a:pt x="524326" y="1321300"/>
                  <a:pt x="516457" y="1321286"/>
                </a:cubicBezTo>
                <a:close/>
                <a:moveTo>
                  <a:pt x="11004769" y="1309210"/>
                </a:moveTo>
                <a:lnTo>
                  <a:pt x="11079867" y="1309210"/>
                </a:lnTo>
                <a:lnTo>
                  <a:pt x="11079867" y="1334241"/>
                </a:lnTo>
                <a:lnTo>
                  <a:pt x="11004769" y="1334241"/>
                </a:lnTo>
                <a:close/>
                <a:moveTo>
                  <a:pt x="1240031" y="1309206"/>
                </a:moveTo>
                <a:lnTo>
                  <a:pt x="1315129" y="1309206"/>
                </a:lnTo>
                <a:lnTo>
                  <a:pt x="1315129" y="1334238"/>
                </a:lnTo>
                <a:lnTo>
                  <a:pt x="1240031" y="1334238"/>
                </a:lnTo>
                <a:close/>
                <a:moveTo>
                  <a:pt x="11004769" y="1259143"/>
                </a:moveTo>
                <a:lnTo>
                  <a:pt x="11079867" y="1259143"/>
                </a:lnTo>
                <a:lnTo>
                  <a:pt x="11079867" y="1284177"/>
                </a:lnTo>
                <a:lnTo>
                  <a:pt x="11004769" y="1284177"/>
                </a:lnTo>
                <a:close/>
                <a:moveTo>
                  <a:pt x="1240031" y="1259140"/>
                </a:moveTo>
                <a:lnTo>
                  <a:pt x="1315129" y="1259140"/>
                </a:lnTo>
                <a:lnTo>
                  <a:pt x="1315129" y="1284173"/>
                </a:lnTo>
                <a:lnTo>
                  <a:pt x="1240031" y="1284173"/>
                </a:lnTo>
                <a:close/>
                <a:moveTo>
                  <a:pt x="10531084" y="1256642"/>
                </a:moveTo>
                <a:cubicBezTo>
                  <a:pt x="10515393" y="1256642"/>
                  <a:pt x="10502672" y="1269364"/>
                  <a:pt x="10502672" y="1285055"/>
                </a:cubicBezTo>
                <a:cubicBezTo>
                  <a:pt x="10502672" y="1300747"/>
                  <a:pt x="10515393" y="1313468"/>
                  <a:pt x="10531084" y="1313468"/>
                </a:cubicBezTo>
                <a:cubicBezTo>
                  <a:pt x="10546776" y="1313468"/>
                  <a:pt x="10559496" y="1300747"/>
                  <a:pt x="10559496" y="1285055"/>
                </a:cubicBezTo>
                <a:cubicBezTo>
                  <a:pt x="10559496" y="1269364"/>
                  <a:pt x="10546776" y="1256642"/>
                  <a:pt x="10531084" y="1256642"/>
                </a:cubicBezTo>
                <a:close/>
                <a:moveTo>
                  <a:pt x="10405920" y="1256642"/>
                </a:moveTo>
                <a:cubicBezTo>
                  <a:pt x="10390229" y="1256642"/>
                  <a:pt x="10377508" y="1269364"/>
                  <a:pt x="10377508" y="1285055"/>
                </a:cubicBezTo>
                <a:cubicBezTo>
                  <a:pt x="10377508" y="1300747"/>
                  <a:pt x="10390229" y="1313468"/>
                  <a:pt x="10405920" y="1313468"/>
                </a:cubicBezTo>
                <a:cubicBezTo>
                  <a:pt x="10421612" y="1313468"/>
                  <a:pt x="10434332" y="1300747"/>
                  <a:pt x="10434332" y="1285055"/>
                </a:cubicBezTo>
                <a:cubicBezTo>
                  <a:pt x="10434332" y="1269364"/>
                  <a:pt x="10421612" y="1256642"/>
                  <a:pt x="10405920" y="1256642"/>
                </a:cubicBezTo>
                <a:close/>
                <a:moveTo>
                  <a:pt x="10281632" y="1256642"/>
                </a:moveTo>
                <a:cubicBezTo>
                  <a:pt x="10265941" y="1256642"/>
                  <a:pt x="10253220" y="1269364"/>
                  <a:pt x="10253220" y="1285055"/>
                </a:cubicBezTo>
                <a:cubicBezTo>
                  <a:pt x="10253220" y="1300747"/>
                  <a:pt x="10265941" y="1313468"/>
                  <a:pt x="10281632" y="1313468"/>
                </a:cubicBezTo>
                <a:cubicBezTo>
                  <a:pt x="10297324" y="1313468"/>
                  <a:pt x="10310044" y="1300747"/>
                  <a:pt x="10310044" y="1285055"/>
                </a:cubicBezTo>
                <a:cubicBezTo>
                  <a:pt x="10310044" y="1269364"/>
                  <a:pt x="10297324" y="1256642"/>
                  <a:pt x="10281632" y="1256642"/>
                </a:cubicBezTo>
                <a:close/>
                <a:moveTo>
                  <a:pt x="766346" y="1256639"/>
                </a:moveTo>
                <a:cubicBezTo>
                  <a:pt x="750655" y="1256639"/>
                  <a:pt x="737934" y="1269360"/>
                  <a:pt x="737934" y="1285051"/>
                </a:cubicBezTo>
                <a:cubicBezTo>
                  <a:pt x="737934" y="1300743"/>
                  <a:pt x="750655" y="1313464"/>
                  <a:pt x="766346" y="1313464"/>
                </a:cubicBezTo>
                <a:cubicBezTo>
                  <a:pt x="782038" y="1313464"/>
                  <a:pt x="794758" y="1300743"/>
                  <a:pt x="794758" y="1285051"/>
                </a:cubicBezTo>
                <a:cubicBezTo>
                  <a:pt x="794758" y="1269360"/>
                  <a:pt x="782038" y="1256639"/>
                  <a:pt x="766346" y="1256639"/>
                </a:cubicBezTo>
                <a:close/>
                <a:moveTo>
                  <a:pt x="641182" y="1256639"/>
                </a:moveTo>
                <a:cubicBezTo>
                  <a:pt x="625491" y="1256639"/>
                  <a:pt x="612770" y="1269360"/>
                  <a:pt x="612770" y="1285051"/>
                </a:cubicBezTo>
                <a:cubicBezTo>
                  <a:pt x="612770" y="1300743"/>
                  <a:pt x="625491" y="1313464"/>
                  <a:pt x="641182" y="1313464"/>
                </a:cubicBezTo>
                <a:cubicBezTo>
                  <a:pt x="656874" y="1313464"/>
                  <a:pt x="669594" y="1300743"/>
                  <a:pt x="669594" y="1285051"/>
                </a:cubicBezTo>
                <a:cubicBezTo>
                  <a:pt x="669594" y="1269360"/>
                  <a:pt x="656874" y="1256639"/>
                  <a:pt x="641182" y="1256639"/>
                </a:cubicBezTo>
                <a:close/>
                <a:moveTo>
                  <a:pt x="516894" y="1256639"/>
                </a:moveTo>
                <a:cubicBezTo>
                  <a:pt x="501203" y="1256639"/>
                  <a:pt x="488482" y="1269360"/>
                  <a:pt x="488482" y="1285051"/>
                </a:cubicBezTo>
                <a:cubicBezTo>
                  <a:pt x="488482" y="1300743"/>
                  <a:pt x="501203" y="1313464"/>
                  <a:pt x="516894" y="1313464"/>
                </a:cubicBezTo>
                <a:cubicBezTo>
                  <a:pt x="532586" y="1313464"/>
                  <a:pt x="545306" y="1300743"/>
                  <a:pt x="545306" y="1285051"/>
                </a:cubicBezTo>
                <a:cubicBezTo>
                  <a:pt x="545306" y="1269360"/>
                  <a:pt x="532586" y="1256639"/>
                  <a:pt x="516894" y="1256639"/>
                </a:cubicBezTo>
                <a:close/>
                <a:moveTo>
                  <a:pt x="11004769" y="1209078"/>
                </a:moveTo>
                <a:lnTo>
                  <a:pt x="11079867" y="1209078"/>
                </a:lnTo>
                <a:lnTo>
                  <a:pt x="11079867" y="1234111"/>
                </a:lnTo>
                <a:lnTo>
                  <a:pt x="11004769" y="1234111"/>
                </a:lnTo>
                <a:close/>
                <a:moveTo>
                  <a:pt x="1240031" y="1209074"/>
                </a:moveTo>
                <a:lnTo>
                  <a:pt x="1315129" y="1209074"/>
                </a:lnTo>
                <a:lnTo>
                  <a:pt x="1315129" y="1234107"/>
                </a:lnTo>
                <a:lnTo>
                  <a:pt x="1240031" y="1234107"/>
                </a:lnTo>
                <a:close/>
                <a:moveTo>
                  <a:pt x="11004769" y="1159013"/>
                </a:moveTo>
                <a:lnTo>
                  <a:pt x="11079867" y="1159013"/>
                </a:lnTo>
                <a:lnTo>
                  <a:pt x="11079867" y="1184045"/>
                </a:lnTo>
                <a:lnTo>
                  <a:pt x="11004769" y="1184045"/>
                </a:lnTo>
                <a:close/>
                <a:moveTo>
                  <a:pt x="1240031" y="1159009"/>
                </a:moveTo>
                <a:lnTo>
                  <a:pt x="1315129" y="1159009"/>
                </a:lnTo>
                <a:lnTo>
                  <a:pt x="1315129" y="1184041"/>
                </a:lnTo>
                <a:lnTo>
                  <a:pt x="1240031" y="1184041"/>
                </a:lnTo>
                <a:close/>
                <a:moveTo>
                  <a:pt x="10858953" y="1077656"/>
                </a:moveTo>
                <a:lnTo>
                  <a:pt x="11125552" y="1077656"/>
                </a:lnTo>
                <a:cubicBezTo>
                  <a:pt x="11121172" y="1085792"/>
                  <a:pt x="11117417" y="1096430"/>
                  <a:pt x="11117417" y="1108947"/>
                </a:cubicBezTo>
                <a:lnTo>
                  <a:pt x="11117417" y="1120837"/>
                </a:lnTo>
                <a:cubicBezTo>
                  <a:pt x="11098016" y="1113328"/>
                  <a:pt x="11066725" y="1102689"/>
                  <a:pt x="11036060" y="1102689"/>
                </a:cubicBezTo>
                <a:cubicBezTo>
                  <a:pt x="11002266" y="1102689"/>
                  <a:pt x="10981614" y="1108321"/>
                  <a:pt x="10960336" y="1113953"/>
                </a:cubicBezTo>
                <a:cubicBezTo>
                  <a:pt x="10937181" y="1120212"/>
                  <a:pt x="10912774" y="1126470"/>
                  <a:pt x="10867089" y="1127722"/>
                </a:cubicBezTo>
                <a:lnTo>
                  <a:pt x="10867089" y="1108947"/>
                </a:lnTo>
                <a:cubicBezTo>
                  <a:pt x="10867089" y="1096430"/>
                  <a:pt x="10863334" y="1085792"/>
                  <a:pt x="10858953" y="1077656"/>
                </a:cubicBezTo>
                <a:close/>
                <a:moveTo>
                  <a:pt x="1094215" y="1077652"/>
                </a:moveTo>
                <a:lnTo>
                  <a:pt x="1360814" y="1077652"/>
                </a:lnTo>
                <a:cubicBezTo>
                  <a:pt x="1356434" y="1085788"/>
                  <a:pt x="1352679" y="1096426"/>
                  <a:pt x="1352679" y="1108943"/>
                </a:cubicBezTo>
                <a:lnTo>
                  <a:pt x="1352679" y="1120833"/>
                </a:lnTo>
                <a:cubicBezTo>
                  <a:pt x="1333278" y="1113324"/>
                  <a:pt x="1301987" y="1102685"/>
                  <a:pt x="1271322" y="1102685"/>
                </a:cubicBezTo>
                <a:cubicBezTo>
                  <a:pt x="1237528" y="1102685"/>
                  <a:pt x="1216876" y="1108317"/>
                  <a:pt x="1195598" y="1113949"/>
                </a:cubicBezTo>
                <a:cubicBezTo>
                  <a:pt x="1172443" y="1120208"/>
                  <a:pt x="1148036" y="1126466"/>
                  <a:pt x="1102351" y="1127718"/>
                </a:cubicBezTo>
                <a:lnTo>
                  <a:pt x="1102351" y="1108943"/>
                </a:lnTo>
                <a:cubicBezTo>
                  <a:pt x="1102351" y="1096426"/>
                  <a:pt x="1098596" y="1085788"/>
                  <a:pt x="1094215" y="1077652"/>
                </a:cubicBezTo>
                <a:close/>
                <a:moveTo>
                  <a:pt x="10829540" y="1052623"/>
                </a:moveTo>
                <a:cubicBezTo>
                  <a:pt x="10823907" y="1052623"/>
                  <a:pt x="10818901" y="1056378"/>
                  <a:pt x="10817649" y="1062010"/>
                </a:cubicBezTo>
                <a:cubicBezTo>
                  <a:pt x="10816397" y="1067643"/>
                  <a:pt x="10818901" y="1073275"/>
                  <a:pt x="10823907" y="1075778"/>
                </a:cubicBezTo>
                <a:cubicBezTo>
                  <a:pt x="10823907" y="1075778"/>
                  <a:pt x="10842682" y="1086417"/>
                  <a:pt x="10842682" y="1108947"/>
                </a:cubicBezTo>
                <a:lnTo>
                  <a:pt x="10842682" y="1396824"/>
                </a:lnTo>
                <a:cubicBezTo>
                  <a:pt x="10842682" y="1417477"/>
                  <a:pt x="10859579" y="1434374"/>
                  <a:pt x="10880231" y="1434374"/>
                </a:cubicBezTo>
                <a:lnTo>
                  <a:pt x="11105526" y="1434374"/>
                </a:lnTo>
                <a:cubicBezTo>
                  <a:pt x="11126178" y="1434374"/>
                  <a:pt x="11143075" y="1417477"/>
                  <a:pt x="11143075" y="1396824"/>
                </a:cubicBezTo>
                <a:lnTo>
                  <a:pt x="11143075" y="1108947"/>
                </a:lnTo>
                <a:cubicBezTo>
                  <a:pt x="11143075" y="1086417"/>
                  <a:pt x="11160598" y="1076404"/>
                  <a:pt x="11161224" y="1076404"/>
                </a:cubicBezTo>
                <a:cubicBezTo>
                  <a:pt x="11165605" y="1073275"/>
                  <a:pt x="11168734" y="1067643"/>
                  <a:pt x="11166856" y="1062010"/>
                </a:cubicBezTo>
                <a:cubicBezTo>
                  <a:pt x="11165605" y="1056378"/>
                  <a:pt x="11160598" y="1052623"/>
                  <a:pt x="11154966" y="1052623"/>
                </a:cubicBezTo>
                <a:close/>
                <a:moveTo>
                  <a:pt x="1064802" y="1052619"/>
                </a:moveTo>
                <a:cubicBezTo>
                  <a:pt x="1059169" y="1052619"/>
                  <a:pt x="1054163" y="1056374"/>
                  <a:pt x="1052911" y="1062006"/>
                </a:cubicBezTo>
                <a:cubicBezTo>
                  <a:pt x="1051659" y="1067639"/>
                  <a:pt x="1054163" y="1073271"/>
                  <a:pt x="1059169" y="1075774"/>
                </a:cubicBezTo>
                <a:cubicBezTo>
                  <a:pt x="1059169" y="1075774"/>
                  <a:pt x="1077944" y="1086413"/>
                  <a:pt x="1077944" y="1108943"/>
                </a:cubicBezTo>
                <a:lnTo>
                  <a:pt x="1077944" y="1396820"/>
                </a:lnTo>
                <a:cubicBezTo>
                  <a:pt x="1077944" y="1417473"/>
                  <a:pt x="1094841" y="1434370"/>
                  <a:pt x="1115493" y="1434370"/>
                </a:cubicBezTo>
                <a:lnTo>
                  <a:pt x="1340788" y="1434370"/>
                </a:lnTo>
                <a:cubicBezTo>
                  <a:pt x="1361440" y="1434370"/>
                  <a:pt x="1378337" y="1417473"/>
                  <a:pt x="1378337" y="1396820"/>
                </a:cubicBezTo>
                <a:lnTo>
                  <a:pt x="1378337" y="1108943"/>
                </a:lnTo>
                <a:cubicBezTo>
                  <a:pt x="1378337" y="1086413"/>
                  <a:pt x="1395860" y="1076400"/>
                  <a:pt x="1396486" y="1076400"/>
                </a:cubicBezTo>
                <a:cubicBezTo>
                  <a:pt x="1400867" y="1073271"/>
                  <a:pt x="1403996" y="1067639"/>
                  <a:pt x="1402118" y="1062006"/>
                </a:cubicBezTo>
                <a:cubicBezTo>
                  <a:pt x="1400867" y="1056374"/>
                  <a:pt x="1395860" y="1052619"/>
                  <a:pt x="1390228" y="1052619"/>
                </a:cubicBezTo>
                <a:close/>
                <a:moveTo>
                  <a:pt x="10364992" y="1008004"/>
                </a:moveTo>
                <a:lnTo>
                  <a:pt x="10284136" y="1088860"/>
                </a:lnTo>
                <a:cubicBezTo>
                  <a:pt x="10277674" y="1087036"/>
                  <a:pt x="10270730" y="1088802"/>
                  <a:pt x="10265924" y="1093491"/>
                </a:cubicBezTo>
                <a:cubicBezTo>
                  <a:pt x="10264610" y="1094805"/>
                  <a:pt x="10241267" y="1132980"/>
                  <a:pt x="10241267" y="1132980"/>
                </a:cubicBezTo>
                <a:lnTo>
                  <a:pt x="10234258" y="1103129"/>
                </a:lnTo>
                <a:cubicBezTo>
                  <a:pt x="10233330" y="1099280"/>
                  <a:pt x="10231410" y="1095741"/>
                  <a:pt x="10228688" y="1092864"/>
                </a:cubicBezTo>
                <a:cubicBezTo>
                  <a:pt x="10217154" y="1083541"/>
                  <a:pt x="10203879" y="1076606"/>
                  <a:pt x="10189637" y="1072464"/>
                </a:cubicBezTo>
                <a:cubicBezTo>
                  <a:pt x="10179569" y="1070310"/>
                  <a:pt x="10169326" y="1069073"/>
                  <a:pt x="10159034" y="1068771"/>
                </a:cubicBezTo>
                <a:cubicBezTo>
                  <a:pt x="10148651" y="1068931"/>
                  <a:pt x="10138337" y="1070489"/>
                  <a:pt x="10128369" y="1073402"/>
                </a:cubicBezTo>
                <a:cubicBezTo>
                  <a:pt x="10113999" y="1077170"/>
                  <a:pt x="10100669" y="1084145"/>
                  <a:pt x="10089381" y="1093804"/>
                </a:cubicBezTo>
                <a:cubicBezTo>
                  <a:pt x="10086635" y="1096662"/>
                  <a:pt x="10084710" y="1100207"/>
                  <a:pt x="10083811" y="1104067"/>
                </a:cubicBezTo>
                <a:cubicBezTo>
                  <a:pt x="10083811" y="1104067"/>
                  <a:pt x="10056838" y="1217340"/>
                  <a:pt x="10056838" y="1219219"/>
                </a:cubicBezTo>
                <a:cubicBezTo>
                  <a:pt x="10056838" y="1229588"/>
                  <a:pt x="10065244" y="1237992"/>
                  <a:pt x="10075613" y="1237992"/>
                </a:cubicBezTo>
                <a:cubicBezTo>
                  <a:pt x="10083922" y="1237780"/>
                  <a:pt x="10091102" y="1232127"/>
                  <a:pt x="10093261" y="1224100"/>
                </a:cubicBezTo>
                <a:lnTo>
                  <a:pt x="10112786" y="1143306"/>
                </a:lnTo>
                <a:lnTo>
                  <a:pt x="10112786" y="1403085"/>
                </a:lnTo>
                <a:lnTo>
                  <a:pt x="10149772" y="1403085"/>
                </a:lnTo>
                <a:lnTo>
                  <a:pt x="10149772" y="1235927"/>
                </a:lnTo>
                <a:lnTo>
                  <a:pt x="10168547" y="1235927"/>
                </a:lnTo>
                <a:lnTo>
                  <a:pt x="10168547" y="1403085"/>
                </a:lnTo>
                <a:lnTo>
                  <a:pt x="10205470" y="1403085"/>
                </a:lnTo>
                <a:lnTo>
                  <a:pt x="10205470" y="1142117"/>
                </a:lnTo>
                <a:lnTo>
                  <a:pt x="10212354" y="1171531"/>
                </a:lnTo>
                <a:cubicBezTo>
                  <a:pt x="10212832" y="1173563"/>
                  <a:pt x="10214183" y="1175282"/>
                  <a:pt x="10216047" y="1176225"/>
                </a:cubicBezTo>
                <a:cubicBezTo>
                  <a:pt x="10223243" y="1181748"/>
                  <a:pt x="10232010" y="1184838"/>
                  <a:pt x="10241079" y="1185049"/>
                </a:cubicBezTo>
                <a:cubicBezTo>
                  <a:pt x="10246985" y="1185874"/>
                  <a:pt x="10252836" y="1183218"/>
                  <a:pt x="10256099" y="1178226"/>
                </a:cubicBezTo>
                <a:lnTo>
                  <a:pt x="10294274" y="1115645"/>
                </a:lnTo>
                <a:cubicBezTo>
                  <a:pt x="10296714" y="1111798"/>
                  <a:pt x="10297630" y="1107177"/>
                  <a:pt x="10296840" y="1102691"/>
                </a:cubicBezTo>
                <a:lnTo>
                  <a:pt x="10378196" y="1021334"/>
                </a:lnTo>
                <a:cubicBezTo>
                  <a:pt x="10381881" y="1017665"/>
                  <a:pt x="10381909" y="1011708"/>
                  <a:pt x="10378259" y="1008004"/>
                </a:cubicBezTo>
                <a:cubicBezTo>
                  <a:pt x="10374580" y="1004376"/>
                  <a:pt x="10368671" y="1004376"/>
                  <a:pt x="10364992" y="1008004"/>
                </a:cubicBezTo>
                <a:close/>
                <a:moveTo>
                  <a:pt x="600254" y="1008000"/>
                </a:moveTo>
                <a:lnTo>
                  <a:pt x="519398" y="1088856"/>
                </a:lnTo>
                <a:cubicBezTo>
                  <a:pt x="512936" y="1087032"/>
                  <a:pt x="505992" y="1088798"/>
                  <a:pt x="501186" y="1093487"/>
                </a:cubicBezTo>
                <a:cubicBezTo>
                  <a:pt x="499872" y="1094801"/>
                  <a:pt x="476529" y="1132976"/>
                  <a:pt x="476529" y="1132976"/>
                </a:cubicBezTo>
                <a:lnTo>
                  <a:pt x="469520" y="1103125"/>
                </a:lnTo>
                <a:cubicBezTo>
                  <a:pt x="468592" y="1099276"/>
                  <a:pt x="466672" y="1095737"/>
                  <a:pt x="463950" y="1092861"/>
                </a:cubicBezTo>
                <a:cubicBezTo>
                  <a:pt x="452416" y="1083537"/>
                  <a:pt x="439141" y="1076602"/>
                  <a:pt x="424899" y="1072460"/>
                </a:cubicBezTo>
                <a:cubicBezTo>
                  <a:pt x="414831" y="1070306"/>
                  <a:pt x="404588" y="1069070"/>
                  <a:pt x="394296" y="1068767"/>
                </a:cubicBezTo>
                <a:cubicBezTo>
                  <a:pt x="383913" y="1068927"/>
                  <a:pt x="373599" y="1070485"/>
                  <a:pt x="363631" y="1073398"/>
                </a:cubicBezTo>
                <a:cubicBezTo>
                  <a:pt x="349261" y="1077166"/>
                  <a:pt x="335931" y="1084141"/>
                  <a:pt x="324643" y="1093800"/>
                </a:cubicBezTo>
                <a:cubicBezTo>
                  <a:pt x="321897" y="1096658"/>
                  <a:pt x="319972" y="1100203"/>
                  <a:pt x="319073" y="1104063"/>
                </a:cubicBezTo>
                <a:cubicBezTo>
                  <a:pt x="319073" y="1104063"/>
                  <a:pt x="292100" y="1217337"/>
                  <a:pt x="292100" y="1219215"/>
                </a:cubicBezTo>
                <a:cubicBezTo>
                  <a:pt x="292100" y="1229584"/>
                  <a:pt x="300506" y="1237989"/>
                  <a:pt x="310875" y="1237989"/>
                </a:cubicBezTo>
                <a:cubicBezTo>
                  <a:pt x="319184" y="1237776"/>
                  <a:pt x="326364" y="1232123"/>
                  <a:pt x="328523" y="1224096"/>
                </a:cubicBezTo>
                <a:lnTo>
                  <a:pt x="348048" y="1143302"/>
                </a:lnTo>
                <a:lnTo>
                  <a:pt x="348048" y="1403081"/>
                </a:lnTo>
                <a:lnTo>
                  <a:pt x="385034" y="1403081"/>
                </a:lnTo>
                <a:lnTo>
                  <a:pt x="385034" y="1235924"/>
                </a:lnTo>
                <a:lnTo>
                  <a:pt x="403809" y="1235924"/>
                </a:lnTo>
                <a:lnTo>
                  <a:pt x="403809" y="1403081"/>
                </a:lnTo>
                <a:lnTo>
                  <a:pt x="440732" y="1403081"/>
                </a:lnTo>
                <a:lnTo>
                  <a:pt x="440732" y="1142113"/>
                </a:lnTo>
                <a:lnTo>
                  <a:pt x="447616" y="1171527"/>
                </a:lnTo>
                <a:cubicBezTo>
                  <a:pt x="448094" y="1173560"/>
                  <a:pt x="449445" y="1175278"/>
                  <a:pt x="451309" y="1176221"/>
                </a:cubicBezTo>
                <a:cubicBezTo>
                  <a:pt x="458505" y="1181744"/>
                  <a:pt x="467272" y="1184834"/>
                  <a:pt x="476341" y="1185045"/>
                </a:cubicBezTo>
                <a:cubicBezTo>
                  <a:pt x="482247" y="1185871"/>
                  <a:pt x="488098" y="1183214"/>
                  <a:pt x="491361" y="1178223"/>
                </a:cubicBezTo>
                <a:lnTo>
                  <a:pt x="529536" y="1115641"/>
                </a:lnTo>
                <a:cubicBezTo>
                  <a:pt x="531976" y="1111794"/>
                  <a:pt x="532892" y="1107174"/>
                  <a:pt x="532102" y="1102687"/>
                </a:cubicBezTo>
                <a:lnTo>
                  <a:pt x="613458" y="1021330"/>
                </a:lnTo>
                <a:cubicBezTo>
                  <a:pt x="617143" y="1017661"/>
                  <a:pt x="617171" y="1011704"/>
                  <a:pt x="613521" y="1008000"/>
                </a:cubicBezTo>
                <a:cubicBezTo>
                  <a:pt x="609842" y="1004373"/>
                  <a:pt x="603933" y="1004373"/>
                  <a:pt x="600254" y="1008000"/>
                </a:cubicBezTo>
                <a:close/>
                <a:moveTo>
                  <a:pt x="11029803" y="996299"/>
                </a:moveTo>
                <a:cubicBezTo>
                  <a:pt x="11019434" y="996299"/>
                  <a:pt x="11011028" y="1004705"/>
                  <a:pt x="11011028" y="1015074"/>
                </a:cubicBezTo>
                <a:cubicBezTo>
                  <a:pt x="11011028" y="1025443"/>
                  <a:pt x="11019434" y="1033847"/>
                  <a:pt x="11029803" y="1033847"/>
                </a:cubicBezTo>
                <a:cubicBezTo>
                  <a:pt x="11040172" y="1033847"/>
                  <a:pt x="11048577" y="1025443"/>
                  <a:pt x="11048577" y="1015074"/>
                </a:cubicBezTo>
                <a:cubicBezTo>
                  <a:pt x="11048577" y="1004705"/>
                  <a:pt x="11040172" y="996299"/>
                  <a:pt x="11029803" y="996299"/>
                </a:cubicBezTo>
                <a:close/>
                <a:moveTo>
                  <a:pt x="1265065" y="996295"/>
                </a:moveTo>
                <a:cubicBezTo>
                  <a:pt x="1254696" y="996295"/>
                  <a:pt x="1246290" y="1004701"/>
                  <a:pt x="1246290" y="1015070"/>
                </a:cubicBezTo>
                <a:cubicBezTo>
                  <a:pt x="1246290" y="1025439"/>
                  <a:pt x="1254696" y="1033844"/>
                  <a:pt x="1265065" y="1033844"/>
                </a:cubicBezTo>
                <a:cubicBezTo>
                  <a:pt x="1275434" y="1033844"/>
                  <a:pt x="1283839" y="1025439"/>
                  <a:pt x="1283839" y="1015070"/>
                </a:cubicBezTo>
                <a:cubicBezTo>
                  <a:pt x="1283839" y="1004701"/>
                  <a:pt x="1275434" y="996295"/>
                  <a:pt x="1265065" y="996295"/>
                </a:cubicBezTo>
                <a:close/>
                <a:moveTo>
                  <a:pt x="10159035" y="985161"/>
                </a:moveTo>
                <a:cubicBezTo>
                  <a:pt x="10138504" y="985161"/>
                  <a:pt x="10121861" y="1001804"/>
                  <a:pt x="10121861" y="1022335"/>
                </a:cubicBezTo>
                <a:cubicBezTo>
                  <a:pt x="10121861" y="1042865"/>
                  <a:pt x="10138504" y="1059509"/>
                  <a:pt x="10159035" y="1059509"/>
                </a:cubicBezTo>
                <a:cubicBezTo>
                  <a:pt x="10179565" y="1059509"/>
                  <a:pt x="10196208" y="1042865"/>
                  <a:pt x="10196208" y="1022335"/>
                </a:cubicBezTo>
                <a:cubicBezTo>
                  <a:pt x="10196208" y="1001804"/>
                  <a:pt x="10179565" y="985161"/>
                  <a:pt x="10159035" y="985161"/>
                </a:cubicBezTo>
                <a:close/>
                <a:moveTo>
                  <a:pt x="394297" y="985157"/>
                </a:moveTo>
                <a:cubicBezTo>
                  <a:pt x="373766" y="985157"/>
                  <a:pt x="357123" y="1001800"/>
                  <a:pt x="357123" y="1022331"/>
                </a:cubicBezTo>
                <a:cubicBezTo>
                  <a:pt x="357123" y="1042861"/>
                  <a:pt x="373766" y="1059505"/>
                  <a:pt x="394297" y="1059505"/>
                </a:cubicBezTo>
                <a:cubicBezTo>
                  <a:pt x="414827" y="1059505"/>
                  <a:pt x="431470" y="1042861"/>
                  <a:pt x="431470" y="1022331"/>
                </a:cubicBezTo>
                <a:cubicBezTo>
                  <a:pt x="431470" y="1001800"/>
                  <a:pt x="414827" y="985157"/>
                  <a:pt x="394297" y="985157"/>
                </a:cubicBezTo>
                <a:close/>
                <a:moveTo>
                  <a:pt x="10942187" y="958750"/>
                </a:moveTo>
                <a:cubicBezTo>
                  <a:pt x="10921449" y="958750"/>
                  <a:pt x="10904638" y="975561"/>
                  <a:pt x="10904638" y="996299"/>
                </a:cubicBezTo>
                <a:cubicBezTo>
                  <a:pt x="10904638" y="1017037"/>
                  <a:pt x="10921449" y="1033849"/>
                  <a:pt x="10942187" y="1033849"/>
                </a:cubicBezTo>
                <a:cubicBezTo>
                  <a:pt x="10962925" y="1033849"/>
                  <a:pt x="10979736" y="1017037"/>
                  <a:pt x="10979736" y="996299"/>
                </a:cubicBezTo>
                <a:cubicBezTo>
                  <a:pt x="10979736" y="975561"/>
                  <a:pt x="10962925" y="958750"/>
                  <a:pt x="10942187" y="958750"/>
                </a:cubicBezTo>
                <a:close/>
                <a:moveTo>
                  <a:pt x="1177449" y="958746"/>
                </a:moveTo>
                <a:cubicBezTo>
                  <a:pt x="1156711" y="958746"/>
                  <a:pt x="1139900" y="975557"/>
                  <a:pt x="1139900" y="996295"/>
                </a:cubicBezTo>
                <a:cubicBezTo>
                  <a:pt x="1139900" y="1017033"/>
                  <a:pt x="1156711" y="1033845"/>
                  <a:pt x="1177449" y="1033845"/>
                </a:cubicBezTo>
                <a:cubicBezTo>
                  <a:pt x="1198187" y="1033845"/>
                  <a:pt x="1214998" y="1017033"/>
                  <a:pt x="1214998" y="996295"/>
                </a:cubicBezTo>
                <a:cubicBezTo>
                  <a:pt x="1214998" y="975557"/>
                  <a:pt x="1198187" y="958746"/>
                  <a:pt x="1177449" y="958746"/>
                </a:cubicBezTo>
                <a:close/>
                <a:moveTo>
                  <a:pt x="10199838" y="921203"/>
                </a:moveTo>
                <a:cubicBezTo>
                  <a:pt x="10186013" y="921203"/>
                  <a:pt x="10174805" y="932411"/>
                  <a:pt x="10174805" y="946236"/>
                </a:cubicBezTo>
                <a:lnTo>
                  <a:pt x="10174805" y="968765"/>
                </a:lnTo>
                <a:cubicBezTo>
                  <a:pt x="10184374" y="971370"/>
                  <a:pt x="10193036" y="976568"/>
                  <a:pt x="10199838" y="983785"/>
                </a:cubicBezTo>
                <a:lnTo>
                  <a:pt x="10199838" y="946236"/>
                </a:lnTo>
                <a:lnTo>
                  <a:pt x="10506490" y="946236"/>
                </a:lnTo>
                <a:lnTo>
                  <a:pt x="10506490" y="1152757"/>
                </a:lnTo>
                <a:lnTo>
                  <a:pt x="10292897" y="1152757"/>
                </a:lnTo>
                <a:lnTo>
                  <a:pt x="10277627" y="1177790"/>
                </a:lnTo>
                <a:lnTo>
                  <a:pt x="10506490" y="1177790"/>
                </a:lnTo>
                <a:cubicBezTo>
                  <a:pt x="10520314" y="1177790"/>
                  <a:pt x="10531522" y="1166582"/>
                  <a:pt x="10531522" y="1152757"/>
                </a:cubicBezTo>
                <a:lnTo>
                  <a:pt x="10531522" y="946236"/>
                </a:lnTo>
                <a:cubicBezTo>
                  <a:pt x="10531522" y="932411"/>
                  <a:pt x="10520314" y="921203"/>
                  <a:pt x="10506490" y="921203"/>
                </a:cubicBezTo>
                <a:close/>
                <a:moveTo>
                  <a:pt x="435100" y="921199"/>
                </a:moveTo>
                <a:cubicBezTo>
                  <a:pt x="421275" y="921199"/>
                  <a:pt x="410067" y="932407"/>
                  <a:pt x="410067" y="946232"/>
                </a:cubicBezTo>
                <a:lnTo>
                  <a:pt x="410067" y="968761"/>
                </a:lnTo>
                <a:cubicBezTo>
                  <a:pt x="419636" y="971366"/>
                  <a:pt x="428298" y="976564"/>
                  <a:pt x="435100" y="983781"/>
                </a:cubicBezTo>
                <a:lnTo>
                  <a:pt x="435100" y="946232"/>
                </a:lnTo>
                <a:lnTo>
                  <a:pt x="741752" y="946232"/>
                </a:lnTo>
                <a:lnTo>
                  <a:pt x="741752" y="1152753"/>
                </a:lnTo>
                <a:lnTo>
                  <a:pt x="528159" y="1152753"/>
                </a:lnTo>
                <a:lnTo>
                  <a:pt x="512889" y="1177786"/>
                </a:lnTo>
                <a:lnTo>
                  <a:pt x="741752" y="1177786"/>
                </a:lnTo>
                <a:cubicBezTo>
                  <a:pt x="755576" y="1177786"/>
                  <a:pt x="766784" y="1166578"/>
                  <a:pt x="766784" y="1152753"/>
                </a:cubicBezTo>
                <a:lnTo>
                  <a:pt x="766784" y="946232"/>
                </a:lnTo>
                <a:cubicBezTo>
                  <a:pt x="766784" y="932407"/>
                  <a:pt x="755576" y="921199"/>
                  <a:pt x="741752" y="921199"/>
                </a:cubicBezTo>
                <a:close/>
                <a:moveTo>
                  <a:pt x="11042319" y="908684"/>
                </a:moveTo>
                <a:cubicBezTo>
                  <a:pt x="11028494" y="908684"/>
                  <a:pt x="11017286" y="919892"/>
                  <a:pt x="11017286" y="933717"/>
                </a:cubicBezTo>
                <a:cubicBezTo>
                  <a:pt x="11017286" y="947542"/>
                  <a:pt x="11028494" y="958750"/>
                  <a:pt x="11042319" y="958750"/>
                </a:cubicBezTo>
                <a:cubicBezTo>
                  <a:pt x="11056144" y="958750"/>
                  <a:pt x="11067352" y="947542"/>
                  <a:pt x="11067352" y="933717"/>
                </a:cubicBezTo>
                <a:cubicBezTo>
                  <a:pt x="11067352" y="919892"/>
                  <a:pt x="11056144" y="908684"/>
                  <a:pt x="11042319" y="908684"/>
                </a:cubicBezTo>
                <a:close/>
                <a:moveTo>
                  <a:pt x="1277581" y="908680"/>
                </a:moveTo>
                <a:cubicBezTo>
                  <a:pt x="1263756" y="908680"/>
                  <a:pt x="1252548" y="919888"/>
                  <a:pt x="1252548" y="933713"/>
                </a:cubicBezTo>
                <a:cubicBezTo>
                  <a:pt x="1252548" y="947538"/>
                  <a:pt x="1263756" y="958746"/>
                  <a:pt x="1277581" y="958746"/>
                </a:cubicBezTo>
                <a:cubicBezTo>
                  <a:pt x="1291406" y="958746"/>
                  <a:pt x="1302614" y="947538"/>
                  <a:pt x="1302614" y="933713"/>
                </a:cubicBezTo>
                <a:cubicBezTo>
                  <a:pt x="1302614" y="919888"/>
                  <a:pt x="1291406" y="908680"/>
                  <a:pt x="1277581" y="908680"/>
                </a:cubicBezTo>
                <a:close/>
                <a:moveTo>
                  <a:pt x="10923413" y="883651"/>
                </a:moveTo>
                <a:cubicBezTo>
                  <a:pt x="10913044" y="883651"/>
                  <a:pt x="10904638" y="892057"/>
                  <a:pt x="10904638" y="902426"/>
                </a:cubicBezTo>
                <a:cubicBezTo>
                  <a:pt x="10904638" y="912795"/>
                  <a:pt x="10913044" y="921200"/>
                  <a:pt x="10923413" y="921200"/>
                </a:cubicBezTo>
                <a:cubicBezTo>
                  <a:pt x="10933782" y="921200"/>
                  <a:pt x="10942187" y="912795"/>
                  <a:pt x="10942187" y="902426"/>
                </a:cubicBezTo>
                <a:cubicBezTo>
                  <a:pt x="10942187" y="892057"/>
                  <a:pt x="10933782" y="883651"/>
                  <a:pt x="10923413" y="883651"/>
                </a:cubicBezTo>
                <a:close/>
                <a:moveTo>
                  <a:pt x="1158675" y="883647"/>
                </a:moveTo>
                <a:cubicBezTo>
                  <a:pt x="1148306" y="883647"/>
                  <a:pt x="1139900" y="892053"/>
                  <a:pt x="1139900" y="902422"/>
                </a:cubicBezTo>
                <a:cubicBezTo>
                  <a:pt x="1139900" y="912791"/>
                  <a:pt x="1148306" y="921196"/>
                  <a:pt x="1158675" y="921196"/>
                </a:cubicBezTo>
                <a:cubicBezTo>
                  <a:pt x="1169044" y="921196"/>
                  <a:pt x="1177449" y="912791"/>
                  <a:pt x="1177449" y="902422"/>
                </a:cubicBezTo>
                <a:cubicBezTo>
                  <a:pt x="1177449" y="892053"/>
                  <a:pt x="1169044" y="883647"/>
                  <a:pt x="1158675" y="883647"/>
                </a:cubicBezTo>
                <a:close/>
                <a:moveTo>
                  <a:pt x="10325003" y="587047"/>
                </a:moveTo>
                <a:cubicBezTo>
                  <a:pt x="10344404" y="595808"/>
                  <a:pt x="10363178" y="603318"/>
                  <a:pt x="10381327" y="608950"/>
                </a:cubicBezTo>
                <a:cubicBezTo>
                  <a:pt x="10365682" y="666526"/>
                  <a:pt x="10341900" y="699069"/>
                  <a:pt x="10323126" y="699069"/>
                </a:cubicBezTo>
                <a:cubicBezTo>
                  <a:pt x="10304351" y="699069"/>
                  <a:pt x="10280570" y="666526"/>
                  <a:pt x="10264925" y="610202"/>
                </a:cubicBezTo>
                <a:cubicBezTo>
                  <a:pt x="10284325" y="603944"/>
                  <a:pt x="10304351" y="596434"/>
                  <a:pt x="10325003" y="587047"/>
                </a:cubicBezTo>
                <a:close/>
                <a:moveTo>
                  <a:pt x="560265" y="587044"/>
                </a:moveTo>
                <a:cubicBezTo>
                  <a:pt x="579666" y="595805"/>
                  <a:pt x="598440" y="603315"/>
                  <a:pt x="616589" y="608947"/>
                </a:cubicBezTo>
                <a:cubicBezTo>
                  <a:pt x="600944" y="666523"/>
                  <a:pt x="577162" y="699066"/>
                  <a:pt x="558388" y="699066"/>
                </a:cubicBezTo>
                <a:cubicBezTo>
                  <a:pt x="539613" y="699066"/>
                  <a:pt x="515832" y="666523"/>
                  <a:pt x="500187" y="610199"/>
                </a:cubicBezTo>
                <a:cubicBezTo>
                  <a:pt x="519587" y="603941"/>
                  <a:pt x="539613" y="596431"/>
                  <a:pt x="560265" y="587044"/>
                </a:cubicBezTo>
                <a:close/>
                <a:moveTo>
                  <a:pt x="10393218" y="550749"/>
                </a:moveTo>
                <a:cubicBezTo>
                  <a:pt x="10391340" y="562639"/>
                  <a:pt x="10389463" y="574530"/>
                  <a:pt x="10387585" y="585169"/>
                </a:cubicBezTo>
                <a:cubicBezTo>
                  <a:pt x="10376946" y="581414"/>
                  <a:pt x="10365682" y="577659"/>
                  <a:pt x="10354417" y="572653"/>
                </a:cubicBezTo>
                <a:cubicBezTo>
                  <a:pt x="10361927" y="568898"/>
                  <a:pt x="10369437" y="564517"/>
                  <a:pt x="10376946" y="560136"/>
                </a:cubicBezTo>
                <a:cubicBezTo>
                  <a:pt x="10382579" y="557007"/>
                  <a:pt x="10388211" y="553878"/>
                  <a:pt x="10393218" y="550749"/>
                </a:cubicBezTo>
                <a:close/>
                <a:moveTo>
                  <a:pt x="628480" y="550746"/>
                </a:moveTo>
                <a:cubicBezTo>
                  <a:pt x="626602" y="562636"/>
                  <a:pt x="624725" y="574527"/>
                  <a:pt x="622847" y="585166"/>
                </a:cubicBezTo>
                <a:cubicBezTo>
                  <a:pt x="612208" y="581411"/>
                  <a:pt x="600944" y="577656"/>
                  <a:pt x="589679" y="572650"/>
                </a:cubicBezTo>
                <a:cubicBezTo>
                  <a:pt x="597189" y="568895"/>
                  <a:pt x="604699" y="564514"/>
                  <a:pt x="612208" y="560133"/>
                </a:cubicBezTo>
                <a:cubicBezTo>
                  <a:pt x="617841" y="557004"/>
                  <a:pt x="623473" y="553875"/>
                  <a:pt x="628480" y="550746"/>
                </a:cubicBezTo>
                <a:close/>
                <a:moveTo>
                  <a:pt x="10253034" y="548246"/>
                </a:moveTo>
                <a:cubicBezTo>
                  <a:pt x="10259918" y="552626"/>
                  <a:pt x="10266176" y="556381"/>
                  <a:pt x="10273686" y="560762"/>
                </a:cubicBezTo>
                <a:cubicBezTo>
                  <a:pt x="10280570" y="564517"/>
                  <a:pt x="10288080" y="568898"/>
                  <a:pt x="10295590" y="572653"/>
                </a:cubicBezTo>
                <a:cubicBezTo>
                  <a:pt x="10283073" y="577659"/>
                  <a:pt x="10271183" y="582040"/>
                  <a:pt x="10259292" y="585795"/>
                </a:cubicBezTo>
                <a:cubicBezTo>
                  <a:pt x="10256789" y="573904"/>
                  <a:pt x="10254911" y="561388"/>
                  <a:pt x="10253034" y="548246"/>
                </a:cubicBezTo>
                <a:close/>
                <a:moveTo>
                  <a:pt x="488296" y="548243"/>
                </a:moveTo>
                <a:cubicBezTo>
                  <a:pt x="495180" y="552623"/>
                  <a:pt x="501438" y="556378"/>
                  <a:pt x="508948" y="560759"/>
                </a:cubicBezTo>
                <a:cubicBezTo>
                  <a:pt x="515832" y="564514"/>
                  <a:pt x="523342" y="568895"/>
                  <a:pt x="530852" y="572650"/>
                </a:cubicBezTo>
                <a:cubicBezTo>
                  <a:pt x="518335" y="577656"/>
                  <a:pt x="506445" y="582037"/>
                  <a:pt x="494554" y="585792"/>
                </a:cubicBezTo>
                <a:cubicBezTo>
                  <a:pt x="492051" y="573901"/>
                  <a:pt x="490173" y="561385"/>
                  <a:pt x="488296" y="548243"/>
                </a:cubicBezTo>
                <a:close/>
                <a:moveTo>
                  <a:pt x="10471445" y="492547"/>
                </a:moveTo>
                <a:cubicBezTo>
                  <a:pt x="10511498" y="533852"/>
                  <a:pt x="10527769" y="570149"/>
                  <a:pt x="10518382" y="586421"/>
                </a:cubicBezTo>
                <a:cubicBezTo>
                  <a:pt x="10512749" y="595808"/>
                  <a:pt x="10496478" y="600815"/>
                  <a:pt x="10473323" y="600815"/>
                </a:cubicBezTo>
                <a:cubicBezTo>
                  <a:pt x="10455174" y="600815"/>
                  <a:pt x="10433896" y="597686"/>
                  <a:pt x="10411992" y="592053"/>
                </a:cubicBezTo>
                <a:cubicBezTo>
                  <a:pt x="10415747" y="573278"/>
                  <a:pt x="10418876" y="553878"/>
                  <a:pt x="10420754" y="532600"/>
                </a:cubicBezTo>
                <a:cubicBezTo>
                  <a:pt x="10439528" y="519458"/>
                  <a:pt x="10456425" y="506316"/>
                  <a:pt x="10471445" y="492547"/>
                </a:cubicBezTo>
                <a:close/>
                <a:moveTo>
                  <a:pt x="10178561" y="492547"/>
                </a:moveTo>
                <a:cubicBezTo>
                  <a:pt x="10192955" y="505064"/>
                  <a:pt x="10208601" y="517580"/>
                  <a:pt x="10225498" y="530097"/>
                </a:cubicBezTo>
                <a:cubicBezTo>
                  <a:pt x="10227375" y="552001"/>
                  <a:pt x="10230505" y="573278"/>
                  <a:pt x="10234885" y="592679"/>
                </a:cubicBezTo>
                <a:cubicBezTo>
                  <a:pt x="10214233" y="598311"/>
                  <a:pt x="10194207" y="600815"/>
                  <a:pt x="10176684" y="600815"/>
                </a:cubicBezTo>
                <a:cubicBezTo>
                  <a:pt x="10153529" y="600815"/>
                  <a:pt x="10136632" y="595182"/>
                  <a:pt x="10131625" y="586421"/>
                </a:cubicBezTo>
                <a:cubicBezTo>
                  <a:pt x="10122238" y="570149"/>
                  <a:pt x="10138509" y="533852"/>
                  <a:pt x="10178561" y="492547"/>
                </a:cubicBezTo>
                <a:close/>
                <a:moveTo>
                  <a:pt x="706707" y="492544"/>
                </a:moveTo>
                <a:cubicBezTo>
                  <a:pt x="746760" y="533849"/>
                  <a:pt x="763031" y="570146"/>
                  <a:pt x="753644" y="586418"/>
                </a:cubicBezTo>
                <a:cubicBezTo>
                  <a:pt x="748011" y="595805"/>
                  <a:pt x="731740" y="600812"/>
                  <a:pt x="708585" y="600812"/>
                </a:cubicBezTo>
                <a:cubicBezTo>
                  <a:pt x="690436" y="600812"/>
                  <a:pt x="669158" y="597683"/>
                  <a:pt x="647254" y="592050"/>
                </a:cubicBezTo>
                <a:cubicBezTo>
                  <a:pt x="651009" y="573275"/>
                  <a:pt x="654138" y="553875"/>
                  <a:pt x="656016" y="532597"/>
                </a:cubicBezTo>
                <a:cubicBezTo>
                  <a:pt x="674790" y="519455"/>
                  <a:pt x="691687" y="506313"/>
                  <a:pt x="706707" y="492544"/>
                </a:cubicBezTo>
                <a:close/>
                <a:moveTo>
                  <a:pt x="413823" y="492544"/>
                </a:moveTo>
                <a:cubicBezTo>
                  <a:pt x="428217" y="505061"/>
                  <a:pt x="443863" y="517577"/>
                  <a:pt x="460760" y="530094"/>
                </a:cubicBezTo>
                <a:cubicBezTo>
                  <a:pt x="462637" y="551998"/>
                  <a:pt x="465767" y="573275"/>
                  <a:pt x="470147" y="592676"/>
                </a:cubicBezTo>
                <a:cubicBezTo>
                  <a:pt x="449495" y="598308"/>
                  <a:pt x="429469" y="600812"/>
                  <a:pt x="411946" y="600812"/>
                </a:cubicBezTo>
                <a:cubicBezTo>
                  <a:pt x="388791" y="600812"/>
                  <a:pt x="371894" y="595179"/>
                  <a:pt x="366887" y="586418"/>
                </a:cubicBezTo>
                <a:cubicBezTo>
                  <a:pt x="357500" y="570146"/>
                  <a:pt x="373771" y="533849"/>
                  <a:pt x="413823" y="492544"/>
                </a:cubicBezTo>
                <a:close/>
                <a:moveTo>
                  <a:pt x="11035396" y="476406"/>
                </a:moveTo>
                <a:lnTo>
                  <a:pt x="10975417" y="692615"/>
                </a:lnTo>
                <a:lnTo>
                  <a:pt x="11194078" y="635033"/>
                </a:lnTo>
                <a:close/>
                <a:moveTo>
                  <a:pt x="1270658" y="476403"/>
                </a:moveTo>
                <a:lnTo>
                  <a:pt x="1210679" y="692612"/>
                </a:lnTo>
                <a:lnTo>
                  <a:pt x="1429340" y="635030"/>
                </a:lnTo>
                <a:close/>
                <a:moveTo>
                  <a:pt x="10223620" y="452495"/>
                </a:moveTo>
                <a:cubicBezTo>
                  <a:pt x="10223620" y="459379"/>
                  <a:pt x="10222995" y="466263"/>
                  <a:pt x="10222995" y="473773"/>
                </a:cubicBezTo>
                <a:cubicBezTo>
                  <a:pt x="10222995" y="481908"/>
                  <a:pt x="10222995" y="490044"/>
                  <a:pt x="10223620" y="497554"/>
                </a:cubicBezTo>
                <a:cubicBezTo>
                  <a:pt x="10213607" y="490044"/>
                  <a:pt x="10204846" y="482534"/>
                  <a:pt x="10196710" y="475024"/>
                </a:cubicBezTo>
                <a:cubicBezTo>
                  <a:pt x="10204846" y="467515"/>
                  <a:pt x="10214233" y="460005"/>
                  <a:pt x="10223620" y="452495"/>
                </a:cubicBezTo>
                <a:close/>
                <a:moveTo>
                  <a:pt x="458882" y="452492"/>
                </a:moveTo>
                <a:cubicBezTo>
                  <a:pt x="458882" y="459376"/>
                  <a:pt x="458257" y="466260"/>
                  <a:pt x="458257" y="473770"/>
                </a:cubicBezTo>
                <a:cubicBezTo>
                  <a:pt x="458257" y="481905"/>
                  <a:pt x="458257" y="490041"/>
                  <a:pt x="458882" y="497551"/>
                </a:cubicBezTo>
                <a:cubicBezTo>
                  <a:pt x="448869" y="490041"/>
                  <a:pt x="440108" y="482531"/>
                  <a:pt x="431972" y="475021"/>
                </a:cubicBezTo>
                <a:cubicBezTo>
                  <a:pt x="440108" y="467512"/>
                  <a:pt x="449495" y="460002"/>
                  <a:pt x="458882" y="452492"/>
                </a:cubicBezTo>
                <a:close/>
                <a:moveTo>
                  <a:pt x="10422631" y="449992"/>
                </a:moveTo>
                <a:cubicBezTo>
                  <a:pt x="10433896" y="458753"/>
                  <a:pt x="10443909" y="466889"/>
                  <a:pt x="10453296" y="475650"/>
                </a:cubicBezTo>
                <a:cubicBezTo>
                  <a:pt x="10443909" y="483786"/>
                  <a:pt x="10433896" y="492547"/>
                  <a:pt x="10422631" y="500683"/>
                </a:cubicBezTo>
                <a:cubicBezTo>
                  <a:pt x="10423257" y="491922"/>
                  <a:pt x="10423257" y="483160"/>
                  <a:pt x="10423257" y="474399"/>
                </a:cubicBezTo>
                <a:cubicBezTo>
                  <a:pt x="10423257" y="465637"/>
                  <a:pt x="10423257" y="457501"/>
                  <a:pt x="10422631" y="449992"/>
                </a:cubicBezTo>
                <a:close/>
                <a:moveTo>
                  <a:pt x="657893" y="449989"/>
                </a:moveTo>
                <a:cubicBezTo>
                  <a:pt x="669158" y="458750"/>
                  <a:pt x="679171" y="466886"/>
                  <a:pt x="688558" y="475647"/>
                </a:cubicBezTo>
                <a:cubicBezTo>
                  <a:pt x="679171" y="483783"/>
                  <a:pt x="669158" y="492544"/>
                  <a:pt x="657893" y="500680"/>
                </a:cubicBezTo>
                <a:cubicBezTo>
                  <a:pt x="658519" y="491919"/>
                  <a:pt x="658519" y="483157"/>
                  <a:pt x="658519" y="474396"/>
                </a:cubicBezTo>
                <a:cubicBezTo>
                  <a:pt x="658519" y="465634"/>
                  <a:pt x="658519" y="457498"/>
                  <a:pt x="657893" y="449989"/>
                </a:cubicBezTo>
                <a:close/>
                <a:moveTo>
                  <a:pt x="10323125" y="436224"/>
                </a:moveTo>
                <a:cubicBezTo>
                  <a:pt x="10302387" y="436224"/>
                  <a:pt x="10285576" y="453035"/>
                  <a:pt x="10285576" y="473773"/>
                </a:cubicBezTo>
                <a:cubicBezTo>
                  <a:pt x="10285576" y="494511"/>
                  <a:pt x="10302387" y="511323"/>
                  <a:pt x="10323125" y="511323"/>
                </a:cubicBezTo>
                <a:cubicBezTo>
                  <a:pt x="10343863" y="511323"/>
                  <a:pt x="10360674" y="494511"/>
                  <a:pt x="10360674" y="473773"/>
                </a:cubicBezTo>
                <a:cubicBezTo>
                  <a:pt x="10360674" y="453035"/>
                  <a:pt x="10343863" y="436224"/>
                  <a:pt x="10323125" y="436224"/>
                </a:cubicBezTo>
                <a:close/>
                <a:moveTo>
                  <a:pt x="558387" y="436221"/>
                </a:moveTo>
                <a:cubicBezTo>
                  <a:pt x="537649" y="436221"/>
                  <a:pt x="520838" y="453032"/>
                  <a:pt x="520838" y="473770"/>
                </a:cubicBezTo>
                <a:cubicBezTo>
                  <a:pt x="520838" y="494508"/>
                  <a:pt x="537649" y="511320"/>
                  <a:pt x="558387" y="511320"/>
                </a:cubicBezTo>
                <a:cubicBezTo>
                  <a:pt x="579125" y="511320"/>
                  <a:pt x="595936" y="494508"/>
                  <a:pt x="595936" y="473770"/>
                </a:cubicBezTo>
                <a:cubicBezTo>
                  <a:pt x="595936" y="453032"/>
                  <a:pt x="579125" y="436221"/>
                  <a:pt x="558387" y="436221"/>
                </a:cubicBezTo>
                <a:close/>
                <a:moveTo>
                  <a:pt x="10325003" y="389913"/>
                </a:moveTo>
                <a:cubicBezTo>
                  <a:pt x="10336894" y="395545"/>
                  <a:pt x="10348784" y="401803"/>
                  <a:pt x="10360675" y="408687"/>
                </a:cubicBezTo>
                <a:cubicBezTo>
                  <a:pt x="10373191" y="416197"/>
                  <a:pt x="10385708" y="423707"/>
                  <a:pt x="10396973" y="431217"/>
                </a:cubicBezTo>
                <a:cubicBezTo>
                  <a:pt x="10398224" y="444985"/>
                  <a:pt x="10398224" y="458753"/>
                  <a:pt x="10398224" y="473773"/>
                </a:cubicBezTo>
                <a:cubicBezTo>
                  <a:pt x="10398224" y="489418"/>
                  <a:pt x="10397598" y="504438"/>
                  <a:pt x="10396347" y="518832"/>
                </a:cubicBezTo>
                <a:cubicBezTo>
                  <a:pt x="10386334" y="525716"/>
                  <a:pt x="10375695" y="531974"/>
                  <a:pt x="10364430" y="538858"/>
                </a:cubicBezTo>
                <a:cubicBezTo>
                  <a:pt x="10351288" y="546368"/>
                  <a:pt x="10338146" y="553252"/>
                  <a:pt x="10325003" y="559510"/>
                </a:cubicBezTo>
                <a:cubicBezTo>
                  <a:pt x="10311861" y="553252"/>
                  <a:pt x="10298719" y="546368"/>
                  <a:pt x="10285577" y="538858"/>
                </a:cubicBezTo>
                <a:cubicBezTo>
                  <a:pt x="10273060" y="531348"/>
                  <a:pt x="10260544" y="523839"/>
                  <a:pt x="10249279" y="516329"/>
                </a:cubicBezTo>
                <a:cubicBezTo>
                  <a:pt x="10248027" y="502561"/>
                  <a:pt x="10248027" y="488793"/>
                  <a:pt x="10248027" y="473773"/>
                </a:cubicBezTo>
                <a:cubicBezTo>
                  <a:pt x="10248027" y="460005"/>
                  <a:pt x="10248653" y="446862"/>
                  <a:pt x="10249279" y="433720"/>
                </a:cubicBezTo>
                <a:cubicBezTo>
                  <a:pt x="10261796" y="424959"/>
                  <a:pt x="10274938" y="416823"/>
                  <a:pt x="10289332" y="408687"/>
                </a:cubicBezTo>
                <a:cubicBezTo>
                  <a:pt x="10301222" y="401803"/>
                  <a:pt x="10313113" y="395545"/>
                  <a:pt x="10325003" y="389913"/>
                </a:cubicBezTo>
                <a:close/>
                <a:moveTo>
                  <a:pt x="560265" y="389910"/>
                </a:moveTo>
                <a:cubicBezTo>
                  <a:pt x="572156" y="395542"/>
                  <a:pt x="584046" y="401800"/>
                  <a:pt x="595937" y="408684"/>
                </a:cubicBezTo>
                <a:cubicBezTo>
                  <a:pt x="608453" y="416194"/>
                  <a:pt x="620970" y="423704"/>
                  <a:pt x="632235" y="431214"/>
                </a:cubicBezTo>
                <a:cubicBezTo>
                  <a:pt x="633486" y="444982"/>
                  <a:pt x="633486" y="458750"/>
                  <a:pt x="633486" y="473770"/>
                </a:cubicBezTo>
                <a:cubicBezTo>
                  <a:pt x="633486" y="489415"/>
                  <a:pt x="632860" y="504435"/>
                  <a:pt x="631609" y="518829"/>
                </a:cubicBezTo>
                <a:cubicBezTo>
                  <a:pt x="621596" y="525713"/>
                  <a:pt x="610957" y="531971"/>
                  <a:pt x="599692" y="538855"/>
                </a:cubicBezTo>
                <a:cubicBezTo>
                  <a:pt x="586550" y="546365"/>
                  <a:pt x="573408" y="553249"/>
                  <a:pt x="560265" y="559507"/>
                </a:cubicBezTo>
                <a:cubicBezTo>
                  <a:pt x="547123" y="553249"/>
                  <a:pt x="533981" y="546365"/>
                  <a:pt x="520839" y="538855"/>
                </a:cubicBezTo>
                <a:cubicBezTo>
                  <a:pt x="508322" y="531345"/>
                  <a:pt x="495806" y="523836"/>
                  <a:pt x="484541" y="516326"/>
                </a:cubicBezTo>
                <a:cubicBezTo>
                  <a:pt x="483289" y="502558"/>
                  <a:pt x="483289" y="488790"/>
                  <a:pt x="483289" y="473770"/>
                </a:cubicBezTo>
                <a:cubicBezTo>
                  <a:pt x="483289" y="460002"/>
                  <a:pt x="483915" y="446859"/>
                  <a:pt x="484541" y="433717"/>
                </a:cubicBezTo>
                <a:cubicBezTo>
                  <a:pt x="497058" y="424956"/>
                  <a:pt x="510200" y="416820"/>
                  <a:pt x="524594" y="408684"/>
                </a:cubicBezTo>
                <a:cubicBezTo>
                  <a:pt x="536484" y="401800"/>
                  <a:pt x="548375" y="395542"/>
                  <a:pt x="560265" y="389910"/>
                </a:cubicBezTo>
                <a:close/>
                <a:moveTo>
                  <a:pt x="10387585" y="363628"/>
                </a:moveTo>
                <a:cubicBezTo>
                  <a:pt x="10390089" y="374893"/>
                  <a:pt x="10391966" y="386784"/>
                  <a:pt x="10393843" y="399300"/>
                </a:cubicBezTo>
                <a:cubicBezTo>
                  <a:pt x="10386959" y="394919"/>
                  <a:pt x="10380701" y="391164"/>
                  <a:pt x="10373191" y="386784"/>
                </a:cubicBezTo>
                <a:cubicBezTo>
                  <a:pt x="10366933" y="383654"/>
                  <a:pt x="10360675" y="379899"/>
                  <a:pt x="10353791" y="376145"/>
                </a:cubicBezTo>
                <a:cubicBezTo>
                  <a:pt x="10365056" y="371138"/>
                  <a:pt x="10376321" y="367383"/>
                  <a:pt x="10387585" y="363628"/>
                </a:cubicBezTo>
                <a:close/>
                <a:moveTo>
                  <a:pt x="622847" y="363625"/>
                </a:moveTo>
                <a:cubicBezTo>
                  <a:pt x="625351" y="374890"/>
                  <a:pt x="627228" y="386781"/>
                  <a:pt x="629105" y="399297"/>
                </a:cubicBezTo>
                <a:cubicBezTo>
                  <a:pt x="622221" y="394916"/>
                  <a:pt x="615963" y="391161"/>
                  <a:pt x="608453" y="386781"/>
                </a:cubicBezTo>
                <a:cubicBezTo>
                  <a:pt x="602195" y="383651"/>
                  <a:pt x="595937" y="379896"/>
                  <a:pt x="589053" y="376142"/>
                </a:cubicBezTo>
                <a:cubicBezTo>
                  <a:pt x="600318" y="371135"/>
                  <a:pt x="611583" y="367380"/>
                  <a:pt x="622847" y="363625"/>
                </a:cubicBezTo>
                <a:close/>
                <a:moveTo>
                  <a:pt x="10258666" y="362376"/>
                </a:moveTo>
                <a:cubicBezTo>
                  <a:pt x="10270557" y="366131"/>
                  <a:pt x="10283073" y="371138"/>
                  <a:pt x="10295590" y="376145"/>
                </a:cubicBezTo>
                <a:cubicBezTo>
                  <a:pt x="10289332" y="379274"/>
                  <a:pt x="10282448" y="383029"/>
                  <a:pt x="10276189" y="386784"/>
                </a:cubicBezTo>
                <a:cubicBezTo>
                  <a:pt x="10268680" y="391790"/>
                  <a:pt x="10260544" y="396797"/>
                  <a:pt x="10252408" y="401803"/>
                </a:cubicBezTo>
                <a:cubicBezTo>
                  <a:pt x="10254286" y="388035"/>
                  <a:pt x="10256163" y="374893"/>
                  <a:pt x="10258666" y="362376"/>
                </a:cubicBezTo>
                <a:close/>
                <a:moveTo>
                  <a:pt x="493928" y="362373"/>
                </a:moveTo>
                <a:cubicBezTo>
                  <a:pt x="505819" y="366128"/>
                  <a:pt x="518335" y="371135"/>
                  <a:pt x="530852" y="376142"/>
                </a:cubicBezTo>
                <a:cubicBezTo>
                  <a:pt x="524594" y="379271"/>
                  <a:pt x="517710" y="383026"/>
                  <a:pt x="511451" y="386781"/>
                </a:cubicBezTo>
                <a:cubicBezTo>
                  <a:pt x="503942" y="391787"/>
                  <a:pt x="495806" y="396794"/>
                  <a:pt x="487670" y="401800"/>
                </a:cubicBezTo>
                <a:cubicBezTo>
                  <a:pt x="489548" y="388032"/>
                  <a:pt x="491425" y="374890"/>
                  <a:pt x="493928" y="362373"/>
                </a:cubicBezTo>
                <a:close/>
                <a:moveTo>
                  <a:pt x="10476452" y="346731"/>
                </a:moveTo>
                <a:cubicBezTo>
                  <a:pt x="10499607" y="346731"/>
                  <a:pt x="10516504" y="352363"/>
                  <a:pt x="10521511" y="361125"/>
                </a:cubicBezTo>
                <a:cubicBezTo>
                  <a:pt x="10530898" y="377396"/>
                  <a:pt x="10514001" y="415571"/>
                  <a:pt x="10471445" y="458127"/>
                </a:cubicBezTo>
                <a:cubicBezTo>
                  <a:pt x="10456425" y="444359"/>
                  <a:pt x="10439528" y="430591"/>
                  <a:pt x="10420754" y="417449"/>
                </a:cubicBezTo>
                <a:cubicBezTo>
                  <a:pt x="10418876" y="396171"/>
                  <a:pt x="10415747" y="375519"/>
                  <a:pt x="10411366" y="356118"/>
                </a:cubicBezTo>
                <a:cubicBezTo>
                  <a:pt x="10435148" y="349860"/>
                  <a:pt x="10457677" y="346731"/>
                  <a:pt x="10476452" y="346731"/>
                </a:cubicBezTo>
                <a:close/>
                <a:moveTo>
                  <a:pt x="10172929" y="346731"/>
                </a:moveTo>
                <a:cubicBezTo>
                  <a:pt x="10191078" y="346731"/>
                  <a:pt x="10211730" y="349860"/>
                  <a:pt x="10234259" y="355492"/>
                </a:cubicBezTo>
                <a:cubicBezTo>
                  <a:pt x="10229879" y="375519"/>
                  <a:pt x="10226750" y="397422"/>
                  <a:pt x="10224872" y="419952"/>
                </a:cubicBezTo>
                <a:cubicBezTo>
                  <a:pt x="10207349" y="432469"/>
                  <a:pt x="10191704" y="444985"/>
                  <a:pt x="10177936" y="458127"/>
                </a:cubicBezTo>
                <a:cubicBezTo>
                  <a:pt x="10136006" y="415571"/>
                  <a:pt x="10118483" y="377396"/>
                  <a:pt x="10127870" y="361125"/>
                </a:cubicBezTo>
                <a:cubicBezTo>
                  <a:pt x="10133502" y="351737"/>
                  <a:pt x="10149774" y="346731"/>
                  <a:pt x="10172929" y="346731"/>
                </a:cubicBezTo>
                <a:close/>
                <a:moveTo>
                  <a:pt x="711714" y="346728"/>
                </a:moveTo>
                <a:cubicBezTo>
                  <a:pt x="734869" y="346728"/>
                  <a:pt x="751766" y="352360"/>
                  <a:pt x="756773" y="361122"/>
                </a:cubicBezTo>
                <a:cubicBezTo>
                  <a:pt x="766160" y="377393"/>
                  <a:pt x="749263" y="415568"/>
                  <a:pt x="706707" y="458124"/>
                </a:cubicBezTo>
                <a:cubicBezTo>
                  <a:pt x="691687" y="444356"/>
                  <a:pt x="674790" y="430588"/>
                  <a:pt x="656016" y="417446"/>
                </a:cubicBezTo>
                <a:cubicBezTo>
                  <a:pt x="654138" y="396168"/>
                  <a:pt x="651009" y="375516"/>
                  <a:pt x="646628" y="356115"/>
                </a:cubicBezTo>
                <a:cubicBezTo>
                  <a:pt x="670410" y="349857"/>
                  <a:pt x="692939" y="346728"/>
                  <a:pt x="711714" y="346728"/>
                </a:cubicBezTo>
                <a:close/>
                <a:moveTo>
                  <a:pt x="408191" y="346728"/>
                </a:moveTo>
                <a:cubicBezTo>
                  <a:pt x="426340" y="346728"/>
                  <a:pt x="446992" y="349857"/>
                  <a:pt x="469521" y="355489"/>
                </a:cubicBezTo>
                <a:cubicBezTo>
                  <a:pt x="465141" y="375516"/>
                  <a:pt x="462012" y="397419"/>
                  <a:pt x="460134" y="419949"/>
                </a:cubicBezTo>
                <a:cubicBezTo>
                  <a:pt x="442611" y="432466"/>
                  <a:pt x="426966" y="444982"/>
                  <a:pt x="413198" y="458124"/>
                </a:cubicBezTo>
                <a:cubicBezTo>
                  <a:pt x="371268" y="415568"/>
                  <a:pt x="353745" y="377393"/>
                  <a:pt x="363132" y="361122"/>
                </a:cubicBezTo>
                <a:cubicBezTo>
                  <a:pt x="368764" y="351734"/>
                  <a:pt x="385036" y="346728"/>
                  <a:pt x="408191" y="346728"/>
                </a:cubicBezTo>
                <a:close/>
                <a:moveTo>
                  <a:pt x="10930909" y="310302"/>
                </a:moveTo>
                <a:lnTo>
                  <a:pt x="10756807" y="356801"/>
                </a:lnTo>
                <a:lnTo>
                  <a:pt x="10803306" y="530903"/>
                </a:lnTo>
                <a:lnTo>
                  <a:pt x="10977409" y="484404"/>
                </a:lnTo>
                <a:close/>
                <a:moveTo>
                  <a:pt x="1166171" y="310299"/>
                </a:moveTo>
                <a:lnTo>
                  <a:pt x="992069" y="356798"/>
                </a:lnTo>
                <a:lnTo>
                  <a:pt x="1038568" y="530900"/>
                </a:lnTo>
                <a:lnTo>
                  <a:pt x="1212671" y="484401"/>
                </a:lnTo>
                <a:close/>
                <a:moveTo>
                  <a:pt x="11128743" y="254734"/>
                </a:moveTo>
                <a:cubicBezTo>
                  <a:pt x="11075170" y="254734"/>
                  <a:pt x="11031741" y="298163"/>
                  <a:pt x="11031741" y="351736"/>
                </a:cubicBezTo>
                <a:cubicBezTo>
                  <a:pt x="11031741" y="405309"/>
                  <a:pt x="11075170" y="448738"/>
                  <a:pt x="11128743" y="448738"/>
                </a:cubicBezTo>
                <a:cubicBezTo>
                  <a:pt x="11182316" y="448738"/>
                  <a:pt x="11225745" y="405309"/>
                  <a:pt x="11225745" y="351736"/>
                </a:cubicBezTo>
                <a:cubicBezTo>
                  <a:pt x="11225745" y="298163"/>
                  <a:pt x="11182316" y="254734"/>
                  <a:pt x="11128743" y="254734"/>
                </a:cubicBezTo>
                <a:close/>
                <a:moveTo>
                  <a:pt x="1364005" y="254731"/>
                </a:moveTo>
                <a:cubicBezTo>
                  <a:pt x="1310432" y="254731"/>
                  <a:pt x="1267003" y="298160"/>
                  <a:pt x="1267003" y="351733"/>
                </a:cubicBezTo>
                <a:cubicBezTo>
                  <a:pt x="1267003" y="405306"/>
                  <a:pt x="1310432" y="448735"/>
                  <a:pt x="1364005" y="448735"/>
                </a:cubicBezTo>
                <a:cubicBezTo>
                  <a:pt x="1417578" y="448735"/>
                  <a:pt x="1461007" y="405306"/>
                  <a:pt x="1461007" y="351733"/>
                </a:cubicBezTo>
                <a:cubicBezTo>
                  <a:pt x="1461007" y="298160"/>
                  <a:pt x="1417578" y="254731"/>
                  <a:pt x="1364005" y="254731"/>
                </a:cubicBezTo>
                <a:close/>
                <a:moveTo>
                  <a:pt x="10323126" y="248477"/>
                </a:moveTo>
                <a:cubicBezTo>
                  <a:pt x="10341900" y="248477"/>
                  <a:pt x="10366307" y="281645"/>
                  <a:pt x="10381953" y="339221"/>
                </a:cubicBezTo>
                <a:cubicBezTo>
                  <a:pt x="10363804" y="345479"/>
                  <a:pt x="10344404" y="352989"/>
                  <a:pt x="10325003" y="361751"/>
                </a:cubicBezTo>
                <a:cubicBezTo>
                  <a:pt x="10304351" y="352363"/>
                  <a:pt x="10284325" y="344228"/>
                  <a:pt x="10264925" y="337969"/>
                </a:cubicBezTo>
                <a:cubicBezTo>
                  <a:pt x="10280570" y="281020"/>
                  <a:pt x="10304351" y="248477"/>
                  <a:pt x="10323126" y="248477"/>
                </a:cubicBezTo>
                <a:close/>
                <a:moveTo>
                  <a:pt x="558388" y="248474"/>
                </a:moveTo>
                <a:cubicBezTo>
                  <a:pt x="577162" y="248474"/>
                  <a:pt x="601569" y="281642"/>
                  <a:pt x="617215" y="339218"/>
                </a:cubicBezTo>
                <a:cubicBezTo>
                  <a:pt x="599066" y="345476"/>
                  <a:pt x="579666" y="352986"/>
                  <a:pt x="560265" y="361748"/>
                </a:cubicBezTo>
                <a:cubicBezTo>
                  <a:pt x="539613" y="352360"/>
                  <a:pt x="519587" y="344225"/>
                  <a:pt x="500187" y="337966"/>
                </a:cubicBezTo>
                <a:cubicBezTo>
                  <a:pt x="515832" y="281017"/>
                  <a:pt x="539613" y="248474"/>
                  <a:pt x="558388" y="248474"/>
                </a:cubicBezTo>
                <a:close/>
                <a:moveTo>
                  <a:pt x="10323126" y="223444"/>
                </a:moveTo>
                <a:cubicBezTo>
                  <a:pt x="10289332" y="223444"/>
                  <a:pt x="10258666" y="266000"/>
                  <a:pt x="10241143" y="331085"/>
                </a:cubicBezTo>
                <a:cubicBezTo>
                  <a:pt x="10216111" y="324827"/>
                  <a:pt x="10193581" y="321072"/>
                  <a:pt x="10173555" y="321072"/>
                </a:cubicBezTo>
                <a:cubicBezTo>
                  <a:pt x="10141012" y="321072"/>
                  <a:pt x="10117231" y="329834"/>
                  <a:pt x="10106592" y="347983"/>
                </a:cubicBezTo>
                <a:cubicBezTo>
                  <a:pt x="10089069" y="378022"/>
                  <a:pt x="10112225" y="426210"/>
                  <a:pt x="10160413" y="475024"/>
                </a:cubicBezTo>
                <a:cubicBezTo>
                  <a:pt x="10114102" y="522587"/>
                  <a:pt x="10092824" y="568898"/>
                  <a:pt x="10109721" y="598311"/>
                </a:cubicBezTo>
                <a:cubicBezTo>
                  <a:pt x="10120360" y="616460"/>
                  <a:pt x="10144141" y="625222"/>
                  <a:pt x="10176684" y="625222"/>
                </a:cubicBezTo>
                <a:cubicBezTo>
                  <a:pt x="10195459" y="625222"/>
                  <a:pt x="10217362" y="622093"/>
                  <a:pt x="10241143" y="616460"/>
                </a:cubicBezTo>
                <a:cubicBezTo>
                  <a:pt x="10259292" y="681546"/>
                  <a:pt x="10289332" y="724102"/>
                  <a:pt x="10323126" y="724102"/>
                </a:cubicBezTo>
                <a:cubicBezTo>
                  <a:pt x="10356920" y="724102"/>
                  <a:pt x="10387585" y="681546"/>
                  <a:pt x="10405108" y="616460"/>
                </a:cubicBezTo>
                <a:cubicBezTo>
                  <a:pt x="10430141" y="622718"/>
                  <a:pt x="10452671" y="626473"/>
                  <a:pt x="10472697" y="626473"/>
                </a:cubicBezTo>
                <a:cubicBezTo>
                  <a:pt x="10505239" y="626473"/>
                  <a:pt x="10529021" y="617712"/>
                  <a:pt x="10539660" y="599563"/>
                </a:cubicBezTo>
                <a:cubicBezTo>
                  <a:pt x="10556557" y="570149"/>
                  <a:pt x="10535279" y="523839"/>
                  <a:pt x="10488968" y="476276"/>
                </a:cubicBezTo>
                <a:cubicBezTo>
                  <a:pt x="10538408" y="426836"/>
                  <a:pt x="10560937" y="378648"/>
                  <a:pt x="10543414" y="348608"/>
                </a:cubicBezTo>
                <a:cubicBezTo>
                  <a:pt x="10532775" y="330460"/>
                  <a:pt x="10508994" y="321698"/>
                  <a:pt x="10476452" y="321698"/>
                </a:cubicBezTo>
                <a:cubicBezTo>
                  <a:pt x="10455800" y="321698"/>
                  <a:pt x="10432018" y="325453"/>
                  <a:pt x="10405734" y="332337"/>
                </a:cubicBezTo>
                <a:cubicBezTo>
                  <a:pt x="10387585" y="266626"/>
                  <a:pt x="10357546" y="223444"/>
                  <a:pt x="10323126" y="223444"/>
                </a:cubicBezTo>
                <a:close/>
                <a:moveTo>
                  <a:pt x="558388" y="223441"/>
                </a:moveTo>
                <a:cubicBezTo>
                  <a:pt x="524594" y="223441"/>
                  <a:pt x="493928" y="265997"/>
                  <a:pt x="476405" y="331082"/>
                </a:cubicBezTo>
                <a:cubicBezTo>
                  <a:pt x="451373" y="324824"/>
                  <a:pt x="428843" y="321069"/>
                  <a:pt x="408817" y="321069"/>
                </a:cubicBezTo>
                <a:cubicBezTo>
                  <a:pt x="376274" y="321069"/>
                  <a:pt x="352493" y="329831"/>
                  <a:pt x="341854" y="347980"/>
                </a:cubicBezTo>
                <a:cubicBezTo>
                  <a:pt x="324331" y="378019"/>
                  <a:pt x="347487" y="426207"/>
                  <a:pt x="395675" y="475021"/>
                </a:cubicBezTo>
                <a:cubicBezTo>
                  <a:pt x="349364" y="522584"/>
                  <a:pt x="328086" y="568895"/>
                  <a:pt x="344983" y="598308"/>
                </a:cubicBezTo>
                <a:cubicBezTo>
                  <a:pt x="355622" y="616457"/>
                  <a:pt x="379403" y="625219"/>
                  <a:pt x="411946" y="625219"/>
                </a:cubicBezTo>
                <a:cubicBezTo>
                  <a:pt x="430721" y="625219"/>
                  <a:pt x="452624" y="622090"/>
                  <a:pt x="476405" y="616457"/>
                </a:cubicBezTo>
                <a:cubicBezTo>
                  <a:pt x="494554" y="681543"/>
                  <a:pt x="524594" y="724099"/>
                  <a:pt x="558388" y="724099"/>
                </a:cubicBezTo>
                <a:cubicBezTo>
                  <a:pt x="592182" y="724099"/>
                  <a:pt x="622847" y="681543"/>
                  <a:pt x="640370" y="616457"/>
                </a:cubicBezTo>
                <a:cubicBezTo>
                  <a:pt x="665403" y="622715"/>
                  <a:pt x="687933" y="626470"/>
                  <a:pt x="707959" y="626470"/>
                </a:cubicBezTo>
                <a:cubicBezTo>
                  <a:pt x="740501" y="626470"/>
                  <a:pt x="764283" y="617709"/>
                  <a:pt x="774922" y="599560"/>
                </a:cubicBezTo>
                <a:cubicBezTo>
                  <a:pt x="791819" y="570146"/>
                  <a:pt x="770541" y="523836"/>
                  <a:pt x="724230" y="476273"/>
                </a:cubicBezTo>
                <a:cubicBezTo>
                  <a:pt x="773670" y="426833"/>
                  <a:pt x="796199" y="378645"/>
                  <a:pt x="778676" y="348605"/>
                </a:cubicBezTo>
                <a:cubicBezTo>
                  <a:pt x="768037" y="330457"/>
                  <a:pt x="744256" y="321695"/>
                  <a:pt x="711714" y="321695"/>
                </a:cubicBezTo>
                <a:cubicBezTo>
                  <a:pt x="691062" y="321695"/>
                  <a:pt x="667280" y="325450"/>
                  <a:pt x="640996" y="332334"/>
                </a:cubicBezTo>
                <a:cubicBezTo>
                  <a:pt x="622847" y="266623"/>
                  <a:pt x="592808" y="223441"/>
                  <a:pt x="558388" y="223441"/>
                </a:cubicBezTo>
                <a:close/>
                <a:moveTo>
                  <a:pt x="0" y="0"/>
                </a:moveTo>
                <a:lnTo>
                  <a:pt x="11505814" y="0"/>
                </a:lnTo>
                <a:lnTo>
                  <a:pt x="11505814" y="6472020"/>
                </a:lnTo>
                <a:lnTo>
                  <a:pt x="0" y="6472020"/>
                </a:lnTo>
                <a:close/>
              </a:path>
            </a:pathLst>
          </a:custGeom>
          <a:solidFill>
            <a:srgbClr val="F1F5F9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5A8D85C5-8C60-4896-55F9-AC7A373B4B07}"/>
              </a:ext>
            </a:extLst>
          </p:cNvPr>
          <p:cNvSpPr txBox="1"/>
          <p:nvPr/>
        </p:nvSpPr>
        <p:spPr>
          <a:xfrm>
            <a:off x="1668780" y="1942347"/>
            <a:ext cx="925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Porovnávač Středních Škol</a:t>
            </a:r>
          </a:p>
        </p:txBody>
      </p:sp>
      <p:sp>
        <p:nvSpPr>
          <p:cNvPr id="180" name="Obdélník 179">
            <a:extLst>
              <a:ext uri="{FF2B5EF4-FFF2-40B4-BE49-F238E27FC236}">
                <a16:creationId xmlns:a16="http://schemas.microsoft.com/office/drawing/2014/main" id="{AB480807-B5C9-277B-FAD8-E42448676F51}"/>
              </a:ext>
            </a:extLst>
          </p:cNvPr>
          <p:cNvSpPr/>
          <p:nvPr/>
        </p:nvSpPr>
        <p:spPr>
          <a:xfrm>
            <a:off x="343093" y="192990"/>
            <a:ext cx="11505814" cy="6472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TextovéPole 175">
            <a:extLst>
              <a:ext uri="{FF2B5EF4-FFF2-40B4-BE49-F238E27FC236}">
                <a16:creationId xmlns:a16="http://schemas.microsoft.com/office/drawing/2014/main" id="{09380360-B555-5EF3-CA61-849842A96BBC}"/>
              </a:ext>
            </a:extLst>
          </p:cNvPr>
          <p:cNvSpPr txBox="1"/>
          <p:nvPr/>
        </p:nvSpPr>
        <p:spPr>
          <a:xfrm>
            <a:off x="658893" y="-1249815"/>
            <a:ext cx="1710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Tým</a:t>
            </a:r>
          </a:p>
        </p:txBody>
      </p:sp>
      <p:sp>
        <p:nvSpPr>
          <p:cNvPr id="184" name="Volný tvar: obrazec 183">
            <a:extLst>
              <a:ext uri="{FF2B5EF4-FFF2-40B4-BE49-F238E27FC236}">
                <a16:creationId xmlns:a16="http://schemas.microsoft.com/office/drawing/2014/main" id="{1ED31088-9A7A-7CB8-E55B-008C3C712974}"/>
              </a:ext>
            </a:extLst>
          </p:cNvPr>
          <p:cNvSpPr/>
          <p:nvPr/>
        </p:nvSpPr>
        <p:spPr>
          <a:xfrm>
            <a:off x="2477353" y="-1247759"/>
            <a:ext cx="540652" cy="498764"/>
          </a:xfrm>
          <a:custGeom>
            <a:avLst/>
            <a:gdLst/>
            <a:ahLst/>
            <a:cxnLst/>
            <a:rect l="l" t="t" r="r" b="b"/>
            <a:pathLst>
              <a:path w="540652" h="498764">
                <a:moveTo>
                  <a:pt x="0" y="0"/>
                </a:moveTo>
                <a:lnTo>
                  <a:pt x="130048" y="0"/>
                </a:lnTo>
                <a:lnTo>
                  <a:pt x="267403" y="335107"/>
                </a:lnTo>
                <a:lnTo>
                  <a:pt x="273248" y="335107"/>
                </a:lnTo>
                <a:lnTo>
                  <a:pt x="410603" y="0"/>
                </a:lnTo>
                <a:lnTo>
                  <a:pt x="540652" y="0"/>
                </a:lnTo>
                <a:lnTo>
                  <a:pt x="540652" y="498764"/>
                </a:lnTo>
                <a:lnTo>
                  <a:pt x="438366" y="498764"/>
                </a:lnTo>
                <a:lnTo>
                  <a:pt x="438366" y="174129"/>
                </a:lnTo>
                <a:lnTo>
                  <a:pt x="434226" y="174129"/>
                </a:lnTo>
                <a:lnTo>
                  <a:pt x="305151" y="496329"/>
                </a:lnTo>
                <a:lnTo>
                  <a:pt x="235500" y="496329"/>
                </a:lnTo>
                <a:lnTo>
                  <a:pt x="106425" y="172912"/>
                </a:lnTo>
                <a:lnTo>
                  <a:pt x="102285" y="172912"/>
                </a:lnTo>
                <a:lnTo>
                  <a:pt x="102285" y="498764"/>
                </a:lnTo>
                <a:lnTo>
                  <a:pt x="0" y="498764"/>
                </a:lnTo>
                <a:close/>
              </a:path>
            </a:pathLst>
          </a:custGeom>
          <a:solidFill>
            <a:srgbClr val="030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85" name="TextovéPole 184">
            <a:extLst>
              <a:ext uri="{FF2B5EF4-FFF2-40B4-BE49-F238E27FC236}">
                <a16:creationId xmlns:a16="http://schemas.microsoft.com/office/drawing/2014/main" id="{6A3C6E52-B790-5114-DE06-093FFF85E106}"/>
              </a:ext>
            </a:extLst>
          </p:cNvPr>
          <p:cNvSpPr txBox="1"/>
          <p:nvPr/>
        </p:nvSpPr>
        <p:spPr>
          <a:xfrm>
            <a:off x="3118070" y="-1880232"/>
            <a:ext cx="330236" cy="498764"/>
          </a:xfrm>
          <a:custGeom>
            <a:avLst/>
            <a:gdLst/>
            <a:ahLst/>
            <a:cxnLst/>
            <a:rect l="l" t="t" r="r" b="b"/>
            <a:pathLst>
              <a:path w="330236" h="498764">
                <a:moveTo>
                  <a:pt x="0" y="0"/>
                </a:moveTo>
                <a:lnTo>
                  <a:pt x="330236" y="0"/>
                </a:lnTo>
                <a:lnTo>
                  <a:pt x="330236" y="86943"/>
                </a:lnTo>
                <a:lnTo>
                  <a:pt x="105451" y="86943"/>
                </a:lnTo>
                <a:lnTo>
                  <a:pt x="105451" y="205789"/>
                </a:lnTo>
                <a:lnTo>
                  <a:pt x="308317" y="205789"/>
                </a:lnTo>
                <a:lnTo>
                  <a:pt x="308317" y="292732"/>
                </a:lnTo>
                <a:lnTo>
                  <a:pt x="105451" y="292732"/>
                </a:lnTo>
                <a:lnTo>
                  <a:pt x="105451" y="498764"/>
                </a:lnTo>
                <a:lnTo>
                  <a:pt x="0" y="498764"/>
                </a:lnTo>
                <a:close/>
              </a:path>
            </a:pathLst>
          </a:custGeom>
          <a:solidFill>
            <a:srgbClr val="03051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cs-CZ" sz="5400" dirty="0">
              <a:solidFill>
                <a:srgbClr val="030517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86" name="Volný tvar: obrazec 185">
            <a:extLst>
              <a:ext uri="{FF2B5EF4-FFF2-40B4-BE49-F238E27FC236}">
                <a16:creationId xmlns:a16="http://schemas.microsoft.com/office/drawing/2014/main" id="{4D388E64-6A45-132F-8A2D-EF097709C7EB}"/>
              </a:ext>
            </a:extLst>
          </p:cNvPr>
          <p:cNvSpPr/>
          <p:nvPr/>
        </p:nvSpPr>
        <p:spPr>
          <a:xfrm>
            <a:off x="3513848" y="-2378996"/>
            <a:ext cx="540652" cy="498764"/>
          </a:xfrm>
          <a:custGeom>
            <a:avLst/>
            <a:gdLst/>
            <a:ahLst/>
            <a:cxnLst/>
            <a:rect l="l" t="t" r="r" b="b"/>
            <a:pathLst>
              <a:path w="540652" h="498764">
                <a:moveTo>
                  <a:pt x="0" y="0"/>
                </a:moveTo>
                <a:lnTo>
                  <a:pt x="130048" y="0"/>
                </a:lnTo>
                <a:lnTo>
                  <a:pt x="267403" y="335107"/>
                </a:lnTo>
                <a:lnTo>
                  <a:pt x="273248" y="335107"/>
                </a:lnTo>
                <a:lnTo>
                  <a:pt x="410603" y="0"/>
                </a:lnTo>
                <a:lnTo>
                  <a:pt x="540652" y="0"/>
                </a:lnTo>
                <a:lnTo>
                  <a:pt x="540652" y="498764"/>
                </a:lnTo>
                <a:lnTo>
                  <a:pt x="438366" y="498764"/>
                </a:lnTo>
                <a:lnTo>
                  <a:pt x="438366" y="174129"/>
                </a:lnTo>
                <a:lnTo>
                  <a:pt x="434226" y="174129"/>
                </a:lnTo>
                <a:lnTo>
                  <a:pt x="305151" y="496329"/>
                </a:lnTo>
                <a:lnTo>
                  <a:pt x="235500" y="496329"/>
                </a:lnTo>
                <a:lnTo>
                  <a:pt x="106425" y="172912"/>
                </a:lnTo>
                <a:lnTo>
                  <a:pt x="102285" y="172912"/>
                </a:lnTo>
                <a:lnTo>
                  <a:pt x="102285" y="498764"/>
                </a:lnTo>
                <a:lnTo>
                  <a:pt x="0" y="498764"/>
                </a:lnTo>
                <a:close/>
              </a:path>
            </a:pathLst>
          </a:custGeom>
          <a:solidFill>
            <a:srgbClr val="030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87" name="Volný tvar: obrazec 186">
            <a:extLst>
              <a:ext uri="{FF2B5EF4-FFF2-40B4-BE49-F238E27FC236}">
                <a16:creationId xmlns:a16="http://schemas.microsoft.com/office/drawing/2014/main" id="{7F631E7A-1D15-C4C5-E712-AC74ABA557F1}"/>
              </a:ext>
            </a:extLst>
          </p:cNvPr>
          <p:cNvSpPr/>
          <p:nvPr/>
        </p:nvSpPr>
        <p:spPr>
          <a:xfrm>
            <a:off x="4168715" y="-3099451"/>
            <a:ext cx="375534" cy="498763"/>
          </a:xfrm>
          <a:custGeom>
            <a:avLst/>
            <a:gdLst/>
            <a:ahLst/>
            <a:cxnLst/>
            <a:rect l="l" t="t" r="r" b="b"/>
            <a:pathLst>
              <a:path w="375534" h="498763">
                <a:moveTo>
                  <a:pt x="105451" y="86212"/>
                </a:moveTo>
                <a:lnTo>
                  <a:pt x="105451" y="252547"/>
                </a:lnTo>
                <a:lnTo>
                  <a:pt x="177051" y="252547"/>
                </a:lnTo>
                <a:cubicBezTo>
                  <a:pt x="197346" y="252547"/>
                  <a:pt x="214109" y="249016"/>
                  <a:pt x="227341" y="241954"/>
                </a:cubicBezTo>
                <a:cubicBezTo>
                  <a:pt x="240574" y="234891"/>
                  <a:pt x="250477" y="225068"/>
                  <a:pt x="257053" y="212486"/>
                </a:cubicBezTo>
                <a:cubicBezTo>
                  <a:pt x="263628" y="199903"/>
                  <a:pt x="266916" y="185412"/>
                  <a:pt x="266916" y="169014"/>
                </a:cubicBezTo>
                <a:cubicBezTo>
                  <a:pt x="266916" y="152454"/>
                  <a:pt x="263628" y="137963"/>
                  <a:pt x="257053" y="125543"/>
                </a:cubicBezTo>
                <a:cubicBezTo>
                  <a:pt x="250477" y="113122"/>
                  <a:pt x="240533" y="103462"/>
                  <a:pt x="227220" y="96562"/>
                </a:cubicBezTo>
                <a:cubicBezTo>
                  <a:pt x="213906" y="89662"/>
                  <a:pt x="197021" y="86212"/>
                  <a:pt x="176564" y="86212"/>
                </a:cubicBezTo>
                <a:close/>
                <a:moveTo>
                  <a:pt x="0" y="0"/>
                </a:moveTo>
                <a:lnTo>
                  <a:pt x="196777" y="0"/>
                </a:lnTo>
                <a:cubicBezTo>
                  <a:pt x="234607" y="0"/>
                  <a:pt x="266835" y="7184"/>
                  <a:pt x="293462" y="21553"/>
                </a:cubicBezTo>
                <a:cubicBezTo>
                  <a:pt x="320088" y="35921"/>
                  <a:pt x="340424" y="55810"/>
                  <a:pt x="354468" y="81219"/>
                </a:cubicBezTo>
                <a:cubicBezTo>
                  <a:pt x="368512" y="106628"/>
                  <a:pt x="375534" y="135893"/>
                  <a:pt x="375534" y="169014"/>
                </a:cubicBezTo>
                <a:cubicBezTo>
                  <a:pt x="375534" y="202135"/>
                  <a:pt x="368390" y="231360"/>
                  <a:pt x="354102" y="256688"/>
                </a:cubicBezTo>
                <a:cubicBezTo>
                  <a:pt x="339815" y="282015"/>
                  <a:pt x="319155" y="301742"/>
                  <a:pt x="292122" y="315867"/>
                </a:cubicBezTo>
                <a:cubicBezTo>
                  <a:pt x="265090" y="329992"/>
                  <a:pt x="232415" y="337055"/>
                  <a:pt x="194099" y="337055"/>
                </a:cubicBezTo>
                <a:lnTo>
                  <a:pt x="105451" y="337055"/>
                </a:lnTo>
                <a:lnTo>
                  <a:pt x="105451" y="498763"/>
                </a:lnTo>
                <a:lnTo>
                  <a:pt x="0" y="498763"/>
                </a:lnTo>
                <a:close/>
              </a:path>
            </a:pathLst>
          </a:custGeom>
          <a:solidFill>
            <a:srgbClr val="030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96" name="TextovéPole 195">
            <a:extLst>
              <a:ext uri="{FF2B5EF4-FFF2-40B4-BE49-F238E27FC236}">
                <a16:creationId xmlns:a16="http://schemas.microsoft.com/office/drawing/2014/main" id="{697E0D8F-BF0C-0746-9AA2-9369932FD70A}"/>
              </a:ext>
            </a:extLst>
          </p:cNvPr>
          <p:cNvSpPr txBox="1"/>
          <p:nvPr/>
        </p:nvSpPr>
        <p:spPr>
          <a:xfrm>
            <a:off x="-7430026" y="4473073"/>
            <a:ext cx="493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Petr Kašpar</a:t>
            </a:r>
            <a:r>
              <a:rPr lang="cs-CZ" sz="40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-</a:t>
            </a:r>
            <a:r>
              <a:rPr lang="cs-CZ" sz="40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  <a:endParaRPr lang="cs-CZ" sz="3200" dirty="0">
              <a:solidFill>
                <a:srgbClr val="03051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7" name="TextovéPole 196">
            <a:extLst>
              <a:ext uri="{FF2B5EF4-FFF2-40B4-BE49-F238E27FC236}">
                <a16:creationId xmlns:a16="http://schemas.microsoft.com/office/drawing/2014/main" id="{4F5F2E37-8AFA-2019-9FC6-EF023F9AD949}"/>
              </a:ext>
            </a:extLst>
          </p:cNvPr>
          <p:cNvSpPr txBox="1"/>
          <p:nvPr/>
        </p:nvSpPr>
        <p:spPr>
          <a:xfrm>
            <a:off x="-6449656" y="2993996"/>
            <a:ext cx="5856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František Šrámek - </a:t>
            </a:r>
            <a:r>
              <a:rPr lang="cs-CZ" sz="24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  <a:endParaRPr lang="cs-CZ" sz="3200" dirty="0">
              <a:solidFill>
                <a:srgbClr val="03051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8" name="TextovéPole 197">
            <a:extLst>
              <a:ext uri="{FF2B5EF4-FFF2-40B4-BE49-F238E27FC236}">
                <a16:creationId xmlns:a16="http://schemas.microsoft.com/office/drawing/2014/main" id="{D6D038DD-25F4-67E6-6B32-4E7567AE278C}"/>
              </a:ext>
            </a:extLst>
          </p:cNvPr>
          <p:cNvSpPr txBox="1"/>
          <p:nvPr/>
        </p:nvSpPr>
        <p:spPr>
          <a:xfrm>
            <a:off x="-6850309" y="3729841"/>
            <a:ext cx="571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Michal Zdražil -</a:t>
            </a:r>
            <a:r>
              <a:rPr lang="cs-CZ" sz="40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  <a:endParaRPr lang="cs-CZ" sz="3200" dirty="0">
              <a:solidFill>
                <a:srgbClr val="030517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99" name="TextovéPole 198">
            <a:extLst>
              <a:ext uri="{FF2B5EF4-FFF2-40B4-BE49-F238E27FC236}">
                <a16:creationId xmlns:a16="http://schemas.microsoft.com/office/drawing/2014/main" id="{17570BD6-3F48-CD8C-AF92-8CC9B1A650CD}"/>
              </a:ext>
            </a:extLst>
          </p:cNvPr>
          <p:cNvSpPr txBox="1"/>
          <p:nvPr/>
        </p:nvSpPr>
        <p:spPr>
          <a:xfrm>
            <a:off x="-6026836" y="2131756"/>
            <a:ext cx="532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Matěj </a:t>
            </a:r>
            <a:r>
              <a:rPr lang="cs-CZ" sz="3200" dirty="0" err="1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Geralský</a:t>
            </a:r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-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popisek</a:t>
            </a:r>
            <a:endParaRPr lang="cs-CZ" sz="3200" dirty="0">
              <a:solidFill>
                <a:srgbClr val="03051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00" name="TextovéPole 199">
            <a:extLst>
              <a:ext uri="{FF2B5EF4-FFF2-40B4-BE49-F238E27FC236}">
                <a16:creationId xmlns:a16="http://schemas.microsoft.com/office/drawing/2014/main" id="{ED6CD73B-AB5A-6C26-2756-2D372AFB4AF7}"/>
              </a:ext>
            </a:extLst>
          </p:cNvPr>
          <p:cNvSpPr txBox="1"/>
          <p:nvPr/>
        </p:nvSpPr>
        <p:spPr>
          <a:xfrm>
            <a:off x="4423370" y="951477"/>
            <a:ext cx="334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err="1">
                <a:latin typeface="Inter Light" panose="02000503000000020004" pitchFamily="2" charset="0"/>
                <a:ea typeface="Inter Light" panose="02000503000000020004" pitchFamily="2" charset="0"/>
              </a:rPr>
              <a:t>Hackathon</a:t>
            </a:r>
            <a:r>
              <a:rPr lang="cs-CZ" sz="3200" dirty="0">
                <a:latin typeface="Inter Light" panose="02000503000000020004" pitchFamily="2" charset="0"/>
                <a:ea typeface="Inter Light" panose="02000503000000020004" pitchFamily="2" charset="0"/>
              </a:rPr>
              <a:t> 2023</a:t>
            </a:r>
          </a:p>
        </p:txBody>
      </p:sp>
      <p:grpSp>
        <p:nvGrpSpPr>
          <p:cNvPr id="201" name="Skupina 200">
            <a:extLst>
              <a:ext uri="{FF2B5EF4-FFF2-40B4-BE49-F238E27FC236}">
                <a16:creationId xmlns:a16="http://schemas.microsoft.com/office/drawing/2014/main" id="{0A50EB57-C185-7346-0B74-C3961E0A01E8}"/>
              </a:ext>
            </a:extLst>
          </p:cNvPr>
          <p:cNvGrpSpPr/>
          <p:nvPr/>
        </p:nvGrpSpPr>
        <p:grpSpPr>
          <a:xfrm>
            <a:off x="564474" y="1885745"/>
            <a:ext cx="11063052" cy="3205066"/>
            <a:chOff x="564474" y="1885745"/>
            <a:chExt cx="11063052" cy="3205066"/>
          </a:xfrm>
        </p:grpSpPr>
        <p:grpSp>
          <p:nvGrpSpPr>
            <p:cNvPr id="202" name="Skupina 201">
              <a:extLst>
                <a:ext uri="{FF2B5EF4-FFF2-40B4-BE49-F238E27FC236}">
                  <a16:creationId xmlns:a16="http://schemas.microsoft.com/office/drawing/2014/main" id="{B0817D69-0E3D-3306-52E6-D1618DBAE59E}"/>
                </a:ext>
              </a:extLst>
            </p:cNvPr>
            <p:cNvGrpSpPr/>
            <p:nvPr/>
          </p:nvGrpSpPr>
          <p:grpSpPr>
            <a:xfrm>
              <a:off x="567892" y="1885745"/>
              <a:ext cx="165464" cy="950950"/>
              <a:chOff x="539820" y="1885745"/>
              <a:chExt cx="165464" cy="950950"/>
            </a:xfrm>
          </p:grpSpPr>
          <p:sp>
            <p:nvSpPr>
              <p:cNvPr id="218" name="Ovál 217">
                <a:extLst>
                  <a:ext uri="{FF2B5EF4-FFF2-40B4-BE49-F238E27FC236}">
                    <a16:creationId xmlns:a16="http://schemas.microsoft.com/office/drawing/2014/main" id="{2BEABBE6-CC5B-B9AC-A429-C7EBF5E6DB76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9" name="Ovál 218">
                <a:extLst>
                  <a:ext uri="{FF2B5EF4-FFF2-40B4-BE49-F238E27FC236}">
                    <a16:creationId xmlns:a16="http://schemas.microsoft.com/office/drawing/2014/main" id="{CE3CD9D8-074F-EA7F-8526-0037EDA29854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20" name="Ovál 219">
                <a:extLst>
                  <a:ext uri="{FF2B5EF4-FFF2-40B4-BE49-F238E27FC236}">
                    <a16:creationId xmlns:a16="http://schemas.microsoft.com/office/drawing/2014/main" id="{6723BC33-3255-37E1-01B1-1A68C425D378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21" name="Ovál 220">
                <a:extLst>
                  <a:ext uri="{FF2B5EF4-FFF2-40B4-BE49-F238E27FC236}">
                    <a16:creationId xmlns:a16="http://schemas.microsoft.com/office/drawing/2014/main" id="{70AE84F7-7DC6-A64D-AD2F-42CD6ACEB654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203" name="Skupina 202">
              <a:extLst>
                <a:ext uri="{FF2B5EF4-FFF2-40B4-BE49-F238E27FC236}">
                  <a16:creationId xmlns:a16="http://schemas.microsoft.com/office/drawing/2014/main" id="{B2520BFE-48D0-BC11-9738-30DAF8D73879}"/>
                </a:ext>
              </a:extLst>
            </p:cNvPr>
            <p:cNvGrpSpPr/>
            <p:nvPr/>
          </p:nvGrpSpPr>
          <p:grpSpPr>
            <a:xfrm>
              <a:off x="564474" y="4139861"/>
              <a:ext cx="165464" cy="950950"/>
              <a:chOff x="539820" y="1885745"/>
              <a:chExt cx="165464" cy="950950"/>
            </a:xfrm>
          </p:grpSpPr>
          <p:sp>
            <p:nvSpPr>
              <p:cNvPr id="214" name="Ovál 213">
                <a:extLst>
                  <a:ext uri="{FF2B5EF4-FFF2-40B4-BE49-F238E27FC236}">
                    <a16:creationId xmlns:a16="http://schemas.microsoft.com/office/drawing/2014/main" id="{EA2C8F5E-5182-F3BA-7137-02745E88BFAD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5" name="Ovál 214">
                <a:extLst>
                  <a:ext uri="{FF2B5EF4-FFF2-40B4-BE49-F238E27FC236}">
                    <a16:creationId xmlns:a16="http://schemas.microsoft.com/office/drawing/2014/main" id="{ABDC7478-D4A9-BB54-8B3F-A4C3419102A6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16" name="Ovál 215">
                <a:extLst>
                  <a:ext uri="{FF2B5EF4-FFF2-40B4-BE49-F238E27FC236}">
                    <a16:creationId xmlns:a16="http://schemas.microsoft.com/office/drawing/2014/main" id="{44B13A19-1912-DEB1-960A-3B072B17A786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17" name="Ovál 216">
                <a:extLst>
                  <a:ext uri="{FF2B5EF4-FFF2-40B4-BE49-F238E27FC236}">
                    <a16:creationId xmlns:a16="http://schemas.microsoft.com/office/drawing/2014/main" id="{3A7F6950-D925-FB34-5DD7-AE6089EF9519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204" name="Skupina 203">
              <a:extLst>
                <a:ext uri="{FF2B5EF4-FFF2-40B4-BE49-F238E27FC236}">
                  <a16:creationId xmlns:a16="http://schemas.microsoft.com/office/drawing/2014/main" id="{6959127C-D937-21C5-B9B7-B992DB292236}"/>
                </a:ext>
              </a:extLst>
            </p:cNvPr>
            <p:cNvGrpSpPr/>
            <p:nvPr/>
          </p:nvGrpSpPr>
          <p:grpSpPr>
            <a:xfrm>
              <a:off x="11462062" y="1885745"/>
              <a:ext cx="165464" cy="950950"/>
              <a:chOff x="539820" y="1885745"/>
              <a:chExt cx="165464" cy="950950"/>
            </a:xfrm>
          </p:grpSpPr>
          <p:sp>
            <p:nvSpPr>
              <p:cNvPr id="210" name="Ovál 209">
                <a:extLst>
                  <a:ext uri="{FF2B5EF4-FFF2-40B4-BE49-F238E27FC236}">
                    <a16:creationId xmlns:a16="http://schemas.microsoft.com/office/drawing/2014/main" id="{23A68712-E858-B7B6-016D-D62AC909DBDA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1" name="Ovál 210">
                <a:extLst>
                  <a:ext uri="{FF2B5EF4-FFF2-40B4-BE49-F238E27FC236}">
                    <a16:creationId xmlns:a16="http://schemas.microsoft.com/office/drawing/2014/main" id="{9E3552C8-EF89-EE7B-7B64-768ABF81A578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12" name="Ovál 211">
                <a:extLst>
                  <a:ext uri="{FF2B5EF4-FFF2-40B4-BE49-F238E27FC236}">
                    <a16:creationId xmlns:a16="http://schemas.microsoft.com/office/drawing/2014/main" id="{E499F532-51CD-0872-74C5-51E6B5D62904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13" name="Ovál 212">
                <a:extLst>
                  <a:ext uri="{FF2B5EF4-FFF2-40B4-BE49-F238E27FC236}">
                    <a16:creationId xmlns:a16="http://schemas.microsoft.com/office/drawing/2014/main" id="{C89ADE0D-0B82-084F-F524-1CDF025168B4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205" name="Skupina 204">
              <a:extLst>
                <a:ext uri="{FF2B5EF4-FFF2-40B4-BE49-F238E27FC236}">
                  <a16:creationId xmlns:a16="http://schemas.microsoft.com/office/drawing/2014/main" id="{6433D386-8CD7-C619-1303-1A714E803D82}"/>
                </a:ext>
              </a:extLst>
            </p:cNvPr>
            <p:cNvGrpSpPr/>
            <p:nvPr/>
          </p:nvGrpSpPr>
          <p:grpSpPr>
            <a:xfrm>
              <a:off x="11458644" y="4139861"/>
              <a:ext cx="165464" cy="950950"/>
              <a:chOff x="539820" y="1885745"/>
              <a:chExt cx="165464" cy="950950"/>
            </a:xfrm>
          </p:grpSpPr>
          <p:sp>
            <p:nvSpPr>
              <p:cNvPr id="206" name="Ovál 205">
                <a:extLst>
                  <a:ext uri="{FF2B5EF4-FFF2-40B4-BE49-F238E27FC236}">
                    <a16:creationId xmlns:a16="http://schemas.microsoft.com/office/drawing/2014/main" id="{C7256892-D1D3-55B2-25C4-4FFDD1327D34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7" name="Ovál 206">
                <a:extLst>
                  <a:ext uri="{FF2B5EF4-FFF2-40B4-BE49-F238E27FC236}">
                    <a16:creationId xmlns:a16="http://schemas.microsoft.com/office/drawing/2014/main" id="{FB1E347E-3882-47A6-0373-7E53B8A4A0AA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08" name="Ovál 207">
                <a:extLst>
                  <a:ext uri="{FF2B5EF4-FFF2-40B4-BE49-F238E27FC236}">
                    <a16:creationId xmlns:a16="http://schemas.microsoft.com/office/drawing/2014/main" id="{B325AFE2-ACEA-B4B0-0853-D57269123B0E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09" name="Ovál 208">
                <a:extLst>
                  <a:ext uri="{FF2B5EF4-FFF2-40B4-BE49-F238E27FC236}">
                    <a16:creationId xmlns:a16="http://schemas.microsoft.com/office/drawing/2014/main" id="{4C580AC7-9731-ACC0-87A4-70337FC48080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</p:grpSp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200A1838-5D9D-E46C-9D7F-A242BCFF4508}"/>
              </a:ext>
            </a:extLst>
          </p:cNvPr>
          <p:cNvSpPr txBox="1"/>
          <p:nvPr/>
        </p:nvSpPr>
        <p:spPr>
          <a:xfrm>
            <a:off x="2410104" y="5465930"/>
            <a:ext cx="7768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latin typeface="Inter Light" panose="02000503000000020004" pitchFamily="2" charset="0"/>
                <a:ea typeface="Inter Light" panose="02000503000000020004" pitchFamily="2" charset="0"/>
              </a:rPr>
              <a:t>Ideální pro žáky devátých tříd základních škol</a:t>
            </a:r>
          </a:p>
        </p:txBody>
      </p:sp>
      <p:sp>
        <p:nvSpPr>
          <p:cNvPr id="224" name="TextovéPole 223">
            <a:extLst>
              <a:ext uri="{FF2B5EF4-FFF2-40B4-BE49-F238E27FC236}">
                <a16:creationId xmlns:a16="http://schemas.microsoft.com/office/drawing/2014/main" id="{D31EB0C0-CFB6-889A-9267-49F8521BD208}"/>
              </a:ext>
            </a:extLst>
          </p:cNvPr>
          <p:cNvSpPr txBox="1"/>
          <p:nvPr/>
        </p:nvSpPr>
        <p:spPr>
          <a:xfrm>
            <a:off x="3284220" y="3458158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V Králové Hradeckém kraji</a:t>
            </a:r>
          </a:p>
        </p:txBody>
      </p:sp>
    </p:spTree>
    <p:extLst>
      <p:ext uri="{BB962C8B-B14F-4D97-AF65-F5344CB8AC3E}">
        <p14:creationId xmlns:p14="http://schemas.microsoft.com/office/powerpoint/2010/main" val="8911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1666 L 0.00378 0.01689 C 0.0013 0.01713 -0.00117 0.01782 -0.00378 0.01828 C -0.00729 0.01875 -0.01094 0.01898 -0.01458 0.01944 C -0.03581 0.0243 -0.01576 0.02037 -0.03034 0.02569 C -0.0319 0.02615 -0.04349 0.02824 -0.04453 0.02847 C -0.05833 0.03148 -0.04362 0.02824 -0.05951 0.0331 C -0.06172 0.03379 -0.06406 0.03379 -0.06628 0.03449 C -0.06849 0.03495 -0.0707 0.03657 -0.07292 0.0375 C -0.07617 0.03865 -0.07956 0.03912 -0.08294 0.04051 C -0.09766 0.04583 -0.08789 0.04398 -0.10208 0.04791 C -0.10456 0.04861 -0.10703 0.04884 -0.10951 0.0493 C -0.12878 0.05324 -0.09883 0.04722 -0.12786 0.0537 C -0.13008 0.05416 -0.13229 0.05463 -0.13451 0.05532 C -0.13789 0.05625 -0.14232 0.05833 -0.14544 0.05972 C -0.14648 0.05995 -0.14766 0.06088 -0.1487 0.06111 L -0.15703 0.06412 C -0.15846 0.06458 -0.15977 0.06551 -0.1612 0.06551 L -0.17148 0.06713 C -0.17474 0.06875 -0.17487 0.06875 -0.17878 0.07014 C -0.18034 0.0706 -0.18203 0.07129 -0.18372 0.07129 C -0.19349 0.07245 -0.20313 0.07245 -0.21289 0.07314 C -0.21732 0.07245 -0.22174 0.07222 -0.22617 0.07129 C -0.24557 0.06828 -0.22057 0.07176 -0.23451 0.06828 C -0.23789 0.06782 -0.24115 0.06759 -0.24453 0.06713 C -0.24727 0.06551 -0.24727 0.06527 -0.25039 0.06412 C -0.25182 0.06365 -0.25313 0.06296 -0.25456 0.06273 C -0.26523 0.05787 -0.25573 0.06111 -0.26536 0.0581 C -0.26654 0.05717 -0.26758 0.05578 -0.26875 0.05532 C -0.27005 0.05439 -0.27148 0.05439 -0.27292 0.0537 C -0.27396 0.05324 -0.27513 0.05277 -0.27617 0.05231 C -0.27786 0.05139 -0.27956 0.05023 -0.28125 0.0493 C -0.2832 0.04838 -0.28672 0.04745 -0.28867 0.04629 C -0.28984 0.0456 -0.29089 0.04421 -0.29206 0.04328 C -0.29414 0.04166 -0.29688 0.04051 -0.2987 0.0375 C -0.29974 0.03564 -0.30026 0.03333 -0.30117 0.03148 C -0.30872 0.01689 -0.30547 0.02662 -0.30872 0.01527 C -0.30898 0.01273 -0.30911 0.01018 -0.30951 0.00787 C -0.31003 0.00486 -0.31068 0.00185 -0.3112 -0.00139 C -0.31146 -0.00255 -0.31172 -0.00394 -0.31198 -0.00556 C -0.31315 -0.01042 -0.31484 -0.01505 -0.31536 -0.02037 C -0.31602 -0.0257 -0.31641 -0.03149 -0.31784 -0.03658 C -0.31901 -0.04051 -0.31979 -0.04468 -0.32122 -0.04838 C -0.32174 -0.05024 -0.3224 -0.05139 -0.32292 -0.05301 C -0.32331 -0.0544 -0.32331 -0.05602 -0.3237 -0.05741 C -0.32409 -0.05903 -0.325 -0.06019 -0.32539 -0.06181 C -0.32643 -0.06621 -0.32721 -0.07061 -0.32786 -0.07524 C -0.32813 -0.07709 -0.32826 -0.07917 -0.32865 -0.08102 C -0.32917 -0.08311 -0.32995 -0.08496 -0.33034 -0.08704 C -0.33099 -0.08982 -0.33112 -0.09329 -0.33203 -0.09584 L -0.33542 -0.10486 C -0.33672 -0.11459 -0.33529 -0.10741 -0.33789 -0.11505 C -0.33854 -0.11713 -0.3388 -0.11922 -0.33958 -0.12107 C -0.34023 -0.12269 -0.34128 -0.12385 -0.34206 -0.12547 C -0.34271 -0.12686 -0.34323 -0.12848 -0.34375 -0.12986 C -0.34427 -0.13195 -0.34453 -0.13426 -0.34531 -0.13588 C -0.34688 -0.13912 -0.34831 -0.1426 -0.35039 -0.14468 C -0.35169 -0.1463 -0.35313 -0.14769 -0.35456 -0.14931 C -0.3599 -0.15556 -0.36263 -0.16042 -0.36875 -0.16551 C -0.38854 -0.18195 -0.37747 -0.17084 -0.39115 -0.18033 C -0.39518 -0.18311 -0.39896 -0.18635 -0.40286 -0.18912 C -0.40482 -0.19074 -0.40677 -0.1919 -0.40872 -0.19375 C -0.41042 -0.19514 -0.41198 -0.19676 -0.41367 -0.19815 C -0.41836 -0.20162 -0.41849 -0.20024 -0.42292 -0.20394 C -0.42435 -0.20533 -0.42552 -0.20718 -0.42708 -0.20857 C -0.42969 -0.21065 -0.43294 -0.21111 -0.43542 -0.21436 C -0.43568 -0.21482 -0.44023 -0.22107 -0.44115 -0.22176 C -0.44219 -0.22269 -0.44336 -0.22269 -0.44453 -0.22338 C -0.45911 -0.2426 -0.4375 -0.21436 -0.45117 -0.23079 C -0.46536 -0.24746 -0.45299 -0.23241 -0.46042 -0.24561 C -0.46133 -0.24723 -0.46276 -0.24815 -0.46367 -0.25 C -0.46471 -0.25162 -0.46536 -0.25394 -0.46615 -0.25579 C -0.46849 -0.26181 -0.47083 -0.2676 -0.47292 -0.27361 C -0.4737 -0.27616 -0.47435 -0.27871 -0.47539 -0.28102 C -0.47904 -0.29005 -0.48125 -0.29283 -0.48372 -0.30186 C -0.48698 -0.31343 -0.48568 -0.31158 -0.48867 -0.32408 C -0.48971 -0.32801 -0.49115 -0.33172 -0.49206 -0.33588 C -0.49284 -0.33959 -0.4931 -0.34375 -0.49375 -0.34769 C -0.49427 -0.35116 -0.49492 -0.35463 -0.49531 -0.35811 C -0.4957 -0.36111 -0.49583 -0.36412 -0.49622 -0.3669 C -0.49661 -0.37061 -0.4974 -0.37385 -0.49792 -0.37732 C -0.49857 -0.38334 -0.49896 -0.38912 -0.49948 -0.39514 L -0.50039 -0.40394 C -0.50065 -0.40695 -0.50104 -0.40996 -0.50117 -0.41297 L -0.50195 -0.42778 C -0.50169 -0.44005 -0.50182 -0.45255 -0.50117 -0.46482 C -0.50104 -0.46783 -0.49922 -0.48172 -0.4987 -0.48704 C -0.49844 -0.48912 -0.4974 -0.5007 -0.49701 -0.50324 C -0.4957 -0.51088 -0.49531 -0.50973 -0.49375 -0.51667 C -0.49167 -0.525 -0.49414 -0.5169 -0.49206 -0.52709 C -0.49154 -0.52917 -0.49076 -0.53079 -0.49036 -0.53287 C -0.48997 -0.53496 -0.48997 -0.53704 -0.48958 -0.53889 C -0.48789 -0.5463 -0.48815 -0.54283 -0.4862 -0.54931 C -0.4832 -0.55903 -0.48424 -0.55973 -0.48034 -0.56551 C -0.47956 -0.56667 -0.47865 -0.5676 -0.47786 -0.56852 C -0.47734 -0.56991 -0.47695 -0.57176 -0.47617 -0.57292 C -0.47435 -0.57547 -0.46901 -0.58102 -0.46615 -0.58334 C -0.46536 -0.58403 -0.46445 -0.58426 -0.46367 -0.58473 C -0.4625 -0.58565 -0.46146 -0.58658 -0.46042 -0.58774 C -0.45859 -0.58959 -0.45729 -0.5926 -0.45534 -0.59375 C -0.45456 -0.59422 -0.45365 -0.59445 -0.45286 -0.59514 C -0.44883 -0.59815 -0.45 -0.59861 -0.44531 -0.60116 C -0.44323 -0.60232 -0.43867 -0.60394 -0.43867 -0.60371 C -0.43151 -0.60348 -0.42422 -0.60348 -0.41706 -0.60255 C -0.41133 -0.60186 -0.41432 -0.6007 -0.40872 -0.59815 C -0.40677 -0.59723 -0.40482 -0.59723 -0.40286 -0.59653 C -0.40117 -0.59561 -0.39948 -0.59468 -0.39792 -0.59375 C -0.39648 -0.59283 -0.39505 -0.59167 -0.39375 -0.59074 C -0.3918 -0.58959 -0.38984 -0.58866 -0.38789 -0.58774 C -0.38646 -0.58704 -0.38503 -0.58704 -0.38372 -0.58635 C -0.38229 -0.58542 -0.38086 -0.58449 -0.37956 -0.58334 C -0.37669 -0.58102 -0.37422 -0.57732 -0.37122 -0.57593 C -0.37005 -0.57547 -0.36888 -0.57524 -0.36784 -0.57431 C -0.36563 -0.57269 -0.36289 -0.57153 -0.3612 -0.56852 C -0.36042 -0.5669 -0.35964 -0.56528 -0.35872 -0.56412 C -0.35664 -0.56158 -0.35404 -0.56065 -0.35208 -0.55811 C -0.35117 -0.55718 -0.35039 -0.55602 -0.34948 -0.5551 C -0.34779 -0.55371 -0.3444 -0.55278 -0.34284 -0.55209 C -0.33672 -0.54676 -0.34245 -0.55116 -0.33542 -0.54769 C -0.33372 -0.54699 -0.33216 -0.54537 -0.33034 -0.54468 C -0.32865 -0.54422 -0.32695 -0.54399 -0.32539 -0.54329 C -0.31901 -0.54074 -0.32799 -0.54144 -0.31615 -0.53889 L -0.30951 -0.53727 C -0.30065 -0.53797 -0.2918 -0.53774 -0.28281 -0.53889 C -0.27122 -0.54028 -0.27813 -0.54098 -0.27031 -0.54468 C -0.26875 -0.54561 -0.26706 -0.54537 -0.26536 -0.5463 C -0.26198 -0.54792 -0.25872 -0.55047 -0.25534 -0.55209 C -0.25339 -0.55324 -0.25143 -0.55394 -0.24948 -0.5551 C -0.24753 -0.55649 -0.2457 -0.55811 -0.24375 -0.55949 C -0.24154 -0.56111 -0.23932 -0.56274 -0.23698 -0.56412 C -0.23542 -0.56505 -0.23372 -0.56574 -0.23203 -0.5669 C -0.2306 -0.56829 -0.22878 -0.57037 -0.22708 -0.57153 C -0.2207 -0.57593 -0.21185 -0.5801 -0.20534 -0.58334 L -0.19961 -0.58635 C -0.19766 -0.58727 -0.1957 -0.58843 -0.19375 -0.58912 L -0.18034 -0.59514 C -0.1651 -0.60186 -0.18229 -0.59491 -0.16706 -0.59954 C -0.16458 -0.60047 -0.16211 -0.60162 -0.15951 -0.60255 C -0.15729 -0.60348 -0.15521 -0.60486 -0.15286 -0.60556 C -0.14987 -0.60649 -0.14674 -0.60649 -0.14375 -0.60695 L -0.12617 -0.60996 L -0.11706 -0.61135 C -0.10313 -0.61042 -0.08919 -0.61042 -0.07539 -0.60857 C -0.07148 -0.60787 -0.06758 -0.60533 -0.06367 -0.60394 C -0.04727 -0.59861 -0.0582 -0.6044 -0.04128 -0.59514 C -0.03516 -0.5919 -0.02865 -0.58982 -0.02292 -0.58473 C -0.0207 -0.58287 -0.01836 -0.58102 -0.01628 -0.57894 C -0.01393 -0.57662 -0.01172 -0.57408 -0.00951 -0.57153 C 0.00052 -0.5588 0.00143 -0.55718 0.00872 -0.5463 C 0.01003 -0.54236 0.01354 -0.53172 0.01458 -0.52709 C 0.01536 -0.52361 0.01576 -0.52014 0.01628 -0.51667 C 0.01836 -0.50278 0.01784 -0.50695 0.01875 -0.49283 C 0.01797 -0.48357 0.01745 -0.47408 0.01628 -0.46482 C 0.01549 -0.45903 0.01289 -0.44954 0.01133 -0.44399 C 0.01016 -0.44051 0.00898 -0.43727 0.00794 -0.43357 C 0.00703 -0.43033 0.00651 -0.42662 0.00547 -0.42338 C -0.00742 -0.38357 0.00404 -0.42107 -0.00534 -0.39653 C -0.00729 -0.3919 -0.00859 -0.38658 -0.01042 -0.38172 C -0.01146 -0.37894 -0.01276 -0.37593 -0.01367 -0.37292 C -0.0151 -0.36899 -0.01797 -0.35764 -0.01875 -0.35371 C -0.0194 -0.35024 -0.01992 -0.34676 -0.02044 -0.34329 C -0.02161 -0.33542 -0.0237 -0.31968 -0.0237 -0.31945 C -0.02318 -0.29885 -0.02292 -0.27801 -0.02201 -0.25741 C -0.02148 -0.24445 -0.01953 -0.23727 -0.01784 -0.22477 C -0.01719 -0.21945 -0.01706 -0.21389 -0.01628 -0.20857 C -0.01536 -0.20324 -0.0138 -0.19861 -0.01289 -0.19375 C -0.01185 -0.18774 -0.01172 -0.18149 -0.01042 -0.17593 C -0.00417 -0.15 -0.00234 -0.14977 0.00378 -0.12986 C 0.00495 -0.12616 0.00586 -0.12199 0.00716 -0.11806 C 0.00833 -0.11412 0.01016 -0.11042 0.01133 -0.10625 C 0.0237 -0.05949 0.00404 -0.12477 0.01706 -0.08102 C 0.0181 -0.07755 0.01953 -0.07431 0.02044 -0.07061 C 0.02148 -0.0669 0.02201 -0.06274 0.02292 -0.0588 C 0.0237 -0.05533 0.02461 -0.05209 0.02539 -0.04838 C 0.02721 -0.04028 0.02708 -0.04005 0.02799 -0.03218 C 0.0276 -0.02269 0.02799 -0.0132 0.02708 -0.00394 C 0.02695 -0.00186 0.02357 0.00648 0.02214 0.00787 C 0.02083 0.00902 0.01927 0.00879 0.01797 0.00926 C 0.01523 0.01064 0.01536 0.01088 0.01289 0.01365 L 0.00378 0.01666 Z " pathEditMode="relative" rAng="0" ptsTypes="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6" y="-2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0.03959 L 0.00494 0.03959 C 0.00768 0.04213 0.01054 0.04422 0.01328 0.04699 C 0.01471 0.04861 0.01601 0.05116 0.01744 0.05301 C 0.01875 0.05463 0.02018 0.05579 0.02161 0.05741 C 0.0233 0.06134 0.02513 0.06505 0.02656 0.06922 C 0.02825 0.07408 0.02929 0.07986 0.03164 0.08403 C 0.03489 0.09005 0.03359 0.08658 0.0358 0.09445 C 0.03763 0.11065 0.03528 0.09375 0.03828 0.10764 C 0.03867 0.10972 0.0388 0.11181 0.03906 0.11366 C 0.04075 0.12384 0.03919 0.11088 0.04075 0.12709 C 0.04049 0.13843 0.04062 0.14977 0.03997 0.16111 C 0.03971 0.1632 0.03867 0.16505 0.03828 0.1669 C 0.03789 0.16852 0.03776 0.17014 0.03737 0.17153 C 0.03632 0.17547 0.03411 0.18334 0.03411 0.18334 C 0.03385 0.18588 0.03372 0.18843 0.0332 0.19074 C 0.03281 0.19283 0.03203 0.19468 0.03164 0.19653 C 0.03099 0.19908 0.03046 0.20162 0.02994 0.20394 C 0.02929 0.20695 0.0289 0.20996 0.02825 0.21297 C 0.02773 0.21551 0.02695 0.21783 0.02656 0.22037 C 0.02578 0.22523 0.02552 0.23033 0.02487 0.23519 L 0.02408 0.24259 C 0.02382 0.24514 0.02343 0.24746 0.0233 0.25 L 0.02239 0.2588 C 0.02265 0.27755 0.02278 0.2963 0.0233 0.31505 C 0.0233 0.31667 0.02395 0.31806 0.02408 0.31968 C 0.02578 0.33773 0.02343 0.32755 0.02656 0.33889 C 0.02682 0.34121 0.02708 0.34375 0.02747 0.3463 C 0.0276 0.34815 0.02799 0.35023 0.02825 0.35209 C 0.02877 0.35718 0.02929 0.36204 0.02994 0.3669 C 0.03007 0.36829 0.03112 0.37847 0.03164 0.38033 C 0.03203 0.38195 0.03268 0.38334 0.0332 0.38472 C 0.03346 0.38773 0.03359 0.39074 0.03411 0.39375 C 0.03502 0.39977 0.03567 0.40093 0.03737 0.40556 C 0.03763 0.40787 0.03776 0.41042 0.03828 0.41297 C 0.03919 0.41806 0.04088 0.42246 0.04153 0.42778 C 0.04257 0.43472 0.04231 0.4338 0.04414 0.44097 C 0.04609 0.44931 0.04752 0.4507 0.04908 0.46181 C 0.0496 0.46597 0.05052 0.47292 0.05156 0.47662 C 0.05208 0.47871 0.05273 0.48056 0.05325 0.48264 C 0.0539 0.48542 0.05429 0.48843 0.05494 0.49144 L 0.05572 0.49584 C 0.05599 0.49746 0.05612 0.49908 0.05664 0.50023 C 0.05794 0.50394 0.05898 0.50648 0.05989 0.51065 C 0.06028 0.5125 0.06028 0.51482 0.0608 0.51667 C 0.06119 0.51829 0.06197 0.51945 0.06237 0.52107 C 0.06328 0.52477 0.06432 0.53148 0.06497 0.53588 C 0.06523 0.53843 0.06523 0.54097 0.06575 0.54329 C 0.06914 0.56158 0.06601 0.53935 0.06822 0.55371 C 0.07109 0.57199 0.06888 0.55972 0.0707 0.56991 C 0.07096 0.57338 0.07122 0.57685 0.07161 0.58033 C 0.07174 0.58195 0.07226 0.58334 0.07239 0.58472 C 0.07278 0.58866 0.07291 0.59259 0.07317 0.59653 C 0.07291 0.61435 0.0733 0.63681 0.07161 0.65579 C 0.07083 0.66343 0.06966 0.66551 0.06744 0.67361 L 0.06575 0.67963 C 0.06523 0.68148 0.06432 0.68334 0.06406 0.68542 C 0.0638 0.6875 0.0638 0.68959 0.06328 0.69144 C 0.06263 0.69329 0.06145 0.69422 0.0608 0.69584 C 0.0582 0.70232 0.06015 0.70093 0.05742 0.70625 L 0.0483 0.72246 C 0.04713 0.72454 0.04583 0.72616 0.04492 0.72847 C 0.04414 0.73033 0.04335 0.73264 0.04244 0.73449 C 0.04049 0.73773 0.03815 0.7382 0.0358 0.74028 C 0.03424 0.74167 0.03307 0.74375 0.03164 0.74468 C 0.0302 0.7456 0.02877 0.74584 0.02747 0.7463 C 0.01927 0.74884 0.02096 0.74792 0.00911 0.74908 C -0.01068 0.74815 -0.03034 0.74792 -0.05013 0.7463 C -0.05235 0.74607 -0.05456 0.74422 -0.05678 0.74329 C -0.07553 0.73542 -0.05287 0.7456 -0.07175 0.73588 C -0.07396 0.73472 -0.07618 0.73403 -0.07839 0.73287 C -0.08099 0.73148 -0.08347 0.72986 -0.08594 0.72847 C -0.0879 0.72732 -0.08985 0.72639 -0.0918 0.72547 C -0.0931 0.72408 -0.09454 0.72222 -0.09597 0.72107 C -0.10599 0.71204 -0.09766 0.72153 -0.10756 0.71065 C -0.10925 0.7088 -0.11081 0.70648 -0.11263 0.70486 C -0.11446 0.70301 -0.11654 0.70209 -0.11836 0.70023 C -0.1293 0.68982 -0.11368 0.70162 -0.12592 0.69283 C -0.13256 0.68125 -0.12553 0.69236 -0.13425 0.68264 C -0.13803 0.67847 -0.14154 0.67361 -0.14506 0.66922 C -0.16407 0.6456 -0.13151 0.68449 -0.16263 0.65301 C -0.16459 0.65093 -0.16628 0.64838 -0.16836 0.64699 C -0.17084 0.64537 -0.17344 0.64537 -0.17592 0.64398 C -0.19779 0.63264 -0.16928 0.64491 -0.18842 0.6382 C -0.19401 0.63611 -0.19532 0.63426 -0.20092 0.63357 C -0.20977 0.63287 -0.21875 0.63264 -0.22761 0.63218 C -0.23763 0.63287 -0.24636 0.63611 -0.25586 0.63079 C -0.26081 0.62801 -0.26537 0.62361 -0.27006 0.62037 C -0.2724 0.61875 -0.27722 0.61783 -0.2793 0.61736 C -0.29167 0.60417 -0.2767 0.61898 -0.28672 0.61134 C -0.2948 0.60533 -0.28308 0.61134 -0.29258 0.60695 C -0.29336 0.60556 -0.29415 0.60371 -0.29506 0.60255 C -0.29584 0.60162 -0.29675 0.60185 -0.29753 0.60116 C -0.30339 0.59584 -0.29649 0.59977 -0.30339 0.59653 C -0.30456 0.59468 -0.30547 0.59236 -0.30678 0.59074 C -0.30743 0.58982 -0.30847 0.58982 -0.30925 0.58912 C -0.31068 0.58797 -0.31198 0.58611 -0.31342 0.58472 C -0.31524 0.5831 -0.32084 0.57963 -0.32253 0.57894 C -0.32461 0.57778 -0.32982 0.57639 -0.33178 0.57593 C -0.33321 0.57547 -0.33451 0.57477 -0.33594 0.57431 C -0.3392 0.57338 -0.34258 0.57269 -0.34597 0.57153 C -0.34727 0.57084 -0.3487 0.57014 -0.35013 0.56991 C -0.35313 0.56922 -0.35625 0.56898 -0.35925 0.56852 C -0.36342 0.56759 -0.36771 0.56644 -0.37175 0.56551 C -0.37396 0.56412 -0.37618 0.56227 -0.37839 0.56111 C -0.3806 0.55996 -0.38295 0.55903 -0.38503 0.5581 C -0.38711 0.55718 -0.38894 0.55602 -0.39089 0.55509 C -0.39336 0.55394 -0.39597 0.55347 -0.39844 0.55209 C -0.40456 0.54884 -0.40808 0.54468 -0.4142 0.54028 C -0.41862 0.53704 -0.42305 0.5338 -0.42761 0.53148 C -0.43295 0.52847 -0.43646 0.52755 -0.44089 0.52246 C -0.44245 0.52084 -0.44362 0.51829 -0.44506 0.51667 C -0.44662 0.51482 -0.44857 0.51412 -0.45013 0.51227 C -0.45534 0.50602 -0.4543 0.50533 -0.45847 0.49884 C -0.45951 0.49722 -0.46068 0.49584 -0.46172 0.49445 C -0.46342 0.48935 -0.4655 0.48496 -0.4668 0.47963 C -0.46901 0.46945 -0.46771 0.47454 -0.47097 0.46482 C -0.47123 0.46181 -0.47149 0.4588 -0.47175 0.45579 C -0.47201 0.45394 -0.47253 0.45209 -0.47253 0.45 C -0.47253 0.44005 -0.4724 0.43009 -0.47175 0.42037 C -0.47123 0.4132 -0.46446 0.40602 -0.46263 0.40394 C -0.4612 0.40255 -0.4599 0.40093 -0.45847 0.39954 C -0.4573 0.39861 -0.45612 0.39769 -0.45508 0.39653 C -0.45417 0.39584 -0.45352 0.39445 -0.45261 0.39375 C -0.45131 0.39236 -0.44974 0.39167 -0.44844 0.39074 C -0.44727 0.38982 -0.44623 0.38889 -0.44506 0.38773 C -0.44428 0.38681 -0.44349 0.38542 -0.44258 0.38472 C -0.44128 0.3838 -0.43985 0.3838 -0.43842 0.38334 C -0.4362 0.38241 -0.43399 0.38125 -0.43178 0.38033 C -0.4306 0.37986 -0.42956 0.37894 -0.42839 0.37894 C -0.42566 0.37824 -0.42292 0.37801 -0.42006 0.37732 C -0.41459 0.37616 -0.41706 0.37616 -0.41172 0.37292 C -0.41068 0.37222 -0.40951 0.37222 -0.40847 0.37153 C -0.40482 0.36898 -0.40573 0.36875 -0.40261 0.36551 C -0.39857 0.36134 -0.39896 0.36366 -0.39506 0.35672 C -0.39441 0.35533 -0.39401 0.35371 -0.39336 0.35209 C -0.38842 0.33797 -0.3931 0.35047 -0.3892 0.34028 C -0.38894 0.33843 -0.38894 0.33634 -0.38842 0.33449 C -0.38803 0.33287 -0.38711 0.33172 -0.38672 0.32986 C -0.3862 0.32662 -0.38633 0.32292 -0.38594 0.31968 C -0.38581 0.31806 -0.38529 0.31667 -0.38503 0.31505 C -0.38477 0.31273 -0.38464 0.31019 -0.38425 0.30764 C -0.38399 0.30625 -0.3836 0.30486 -0.38347 0.30324 C -0.38308 0.30047 -0.38295 0.29722 -0.38256 0.29445 C -0.38243 0.29283 -0.38204 0.29144 -0.38178 0.29005 C -0.38138 0.28797 -0.38125 0.28611 -0.38086 0.28403 C -0.37826 0.23565 -0.38086 0.28773 -0.3793 0.17431 C -0.37904 0.16181 -0.37852 0.15463 -0.37761 0.14329 C -0.37735 0.14028 -0.37722 0.13727 -0.3767 0.13449 C -0.37631 0.13148 -0.37553 0.12847 -0.37513 0.12547 C -0.37474 0.12269 -0.37461 0.11945 -0.37422 0.11667 C -0.37344 0.11042 -0.37032 0.09746 -0.36928 0.09283 C -0.36836 0.08912 -0.36719 0.08334 -0.36589 0.07963 C -0.36524 0.07755 -0.3642 0.0757 -0.36342 0.07361 C -0.36276 0.07176 -0.3625 0.06945 -0.36172 0.06783 C -0.36081 0.06551 -0.35951 0.06389 -0.35847 0.06181 C -0.35118 0.04699 -0.36172 0.06551 -0.3517 0.05 C -0.34454 0.03866 -0.35443 0.05324 -0.34675 0.03959 C -0.34415 0.03496 -0.33985 0.03195 -0.33672 0.02917 C -0.33568 0.02824 -0.33425 0.02778 -0.33347 0.02616 C -0.32917 0.01875 -0.33295 0.02384 -0.32761 0.02037 C -0.32644 0.01968 -0.3254 0.01806 -0.32422 0.01736 C -0.31797 0.01412 -0.31329 0.01389 -0.30678 0.01297 C -0.28321 0.01389 -0.28034 0.01134 -0.26342 0.01736 C -0.26133 0.01806 -0.25326 0.02199 -0.25092 0.02338 C -0.2487 0.02454 -0.24649 0.02639 -0.24428 0.02778 L -0.2267 0.03658 C -0.22422 0.03797 -0.21654 0.0419 -0.2142 0.04259 C -0.20456 0.04514 -0.19649 0.04584 -0.18672 0.04699 L -0.14922 0.04398 C -0.14701 0.04375 -0.1448 0.04329 -0.14258 0.04259 C -0.13972 0.04167 -0.13151 0.0382 -0.12839 0.03658 C -0.12644 0.03565 -0.12461 0.03449 -0.12253 0.03357 C -0.12045 0.03287 -0.1181 0.03264 -0.11589 0.03218 C -0.11394 0.03079 -0.11211 0.02894 -0.11003 0.02778 C -0.10287 0.02338 -0.10456 0.0257 -0.09753 0.02338 C -0.09532 0.02246 -0.0931 0.02153 -0.09089 0.02037 C -0.08698 0.01852 -0.08321 0.01551 -0.0793 0.01435 C -0.06237 0.01019 -0.08347 0.01551 -0.06836 0.01134 C -0.06654 0.01088 -0.06459 0.01042 -0.06263 0.00996 C -0.05925 0.00903 -0.05586 0.0081 -0.05261 0.00695 C -0.05118 0.00648 -0.04987 0.00579 -0.04844 0.00556 C -0.04401 0.00486 -0.03959 0.00463 -0.03503 0.00417 C -0.02956 0.00509 -0.02396 0.00579 -0.01836 0.00695 C -0.01758 0.00718 -0.01667 0.00764 -0.01589 0.00857 C 0.00065 0.02477 -0.01615 0.00972 -0.00925 0.01597 L 0.00494 0.03959 Z " pathEditMode="relative" ptsTypes="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2454 L -0.01654 0.02454 C -0.02005 0.02407 -0.0237 0.02384 -0.02734 0.02315 C -0.03776 0.0206 -0.03281 0.02083 -0.04062 0.01713 C -0.04206 0.01643 -0.04349 0.01597 -0.04479 0.01574 L -0.05482 0.01273 C -0.05599 0.01157 -0.05703 0.01041 -0.0582 0.00972 C -0.05924 0.00903 -0.06042 0.00903 -0.06146 0.00833 C -0.06237 0.00741 -0.06315 0.00602 -0.06406 0.00532 C -0.06562 0.00393 -0.06732 0.00347 -0.06901 0.00231 C -0.07018 0.00139 -0.07122 1.85185E-6 -0.0724 -0.0007 C -0.07344 -0.00139 -0.07461 -0.00162 -0.07565 -0.00209 C -0.07708 -0.00301 -0.07839 -0.0044 -0.07982 -0.00509 C -0.08177 -0.00602 -0.08372 -0.00602 -0.08568 -0.00648 C -0.08906 -0.00764 -0.09245 -0.0081 -0.0957 -0.00949 C -0.09922 -0.01111 -0.09987 -0.01158 -0.10404 -0.0125 C -0.10677 -0.0132 -0.1095 -0.01343 -0.11237 -0.01389 C -0.11979 -0.01296 -0.12734 -0.0125 -0.1349 -0.01111 C -0.13711 -0.01065 -0.14154 -0.0081 -0.14154 -0.0081 C -0.14232 -0.00718 -0.1431 -0.00579 -0.14401 -0.00509 C -0.14648 -0.00324 -0.14935 -0.00324 -0.15156 -0.0007 C -0.15404 0.00231 -0.15443 0.00301 -0.15729 0.00532 C -0.1582 0.00579 -0.15898 0.00625 -0.1599 0.00671 C -0.16263 0.0081 -0.16445 0.00879 -0.16732 0.00972 C -0.172 0.00926 -0.17682 0.00903 -0.18151 0.00833 C -0.18242 0.0081 -0.18307 0.00694 -0.18398 0.00671 C -0.18672 0.00602 -0.18958 0.00602 -0.19232 0.00532 C -0.19466 0.00463 -0.19753 0.00324 -0.19987 0.00231 C -0.21211 0.00278 -0.22435 0.00254 -0.23646 0.0037 C -0.23828 0.00393 -0.24154 0.00671 -0.24154 0.00671 C -0.24284 0.00879 -0.24414 0.01088 -0.2457 0.01273 C -0.24857 0.01597 -0.24909 0.01458 -0.25156 0.01852 C -0.25352 0.02176 -0.25586 0.025 -0.25729 0.02893 C -0.26003 0.03611 -0.25833 0.03194 -0.26237 0.04074 C -0.26263 0.04236 -0.26276 0.04375 -0.26315 0.04537 C -0.26784 0.06342 -0.26536 0.05116 -0.26732 0.06157 C -0.26797 0.06991 -0.26849 0.07523 -0.26901 0.08379 C -0.26927 0.08866 -0.26953 0.09375 -0.26979 0.09861 C -0.27031 0.1412 -0.26797 0.15185 -0.27148 0.18009 C -0.27174 0.18217 -0.27187 0.18403 -0.2724 0.18611 C -0.27357 0.1919 -0.27448 0.19259 -0.27656 0.19791 C -0.27708 0.1993 -0.27747 0.20116 -0.27812 0.20231 C -0.28477 0.21389 -0.2763 0.19514 -0.2832 0.20972 C -0.28385 0.21111 -0.28424 0.21273 -0.2849 0.21412 C -0.28568 0.2162 -0.28659 0.21805 -0.28737 0.22014 C -0.28789 0.22153 -0.28828 0.22338 -0.28906 0.22454 C -0.28971 0.22569 -0.29062 0.22639 -0.29154 0.22754 C -0.29453 0.23565 -0.29154 0.2287 -0.2957 0.23495 C -0.29661 0.23634 -0.29727 0.23796 -0.29818 0.23935 C -0.30026 0.24236 -0.30247 0.2456 -0.30482 0.24815 C -0.30573 0.2493 -0.30651 0.25 -0.30729 0.25116 C -0.3082 0.25254 -0.30885 0.2544 -0.3099 0.25555 C -0.31081 0.25694 -0.31211 0.25717 -0.31315 0.25856 C -0.32109 0.26921 -0.31237 0.25972 -0.31901 0.27037 C -0.32656 0.28264 -0.32383 0.275 -0.32904 0.28518 C -0.32995 0.28704 -0.3306 0.28935 -0.33151 0.2912 C -0.33255 0.29329 -0.33372 0.29514 -0.3349 0.29722 C -0.33607 0.29954 -0.33685 0.30231 -0.33815 0.30463 C -0.33919 0.30625 -0.34036 0.30741 -0.34154 0.30903 C -0.34232 0.31134 -0.34297 0.31412 -0.34401 0.31643 C -0.34466 0.31805 -0.34583 0.31898 -0.34648 0.32083 C -0.34779 0.32454 -0.3487 0.3287 -0.34987 0.33264 L -0.35156 0.33866 L -0.35312 0.34444 C -0.35286 0.35254 -0.35286 0.36041 -0.35234 0.36829 C -0.35182 0.37639 -0.35 0.39236 -0.34896 0.40092 C -0.3487 0.40324 -0.34844 0.40579 -0.34818 0.40833 C -0.34792 0.41111 -0.34779 0.41412 -0.3474 0.41713 C -0.3431 0.44722 -0.34766 0.40787 -0.34479 0.43333 C -0.34453 0.43889 -0.3444 0.44421 -0.34401 0.44977 C -0.34375 0.45278 -0.34336 0.45555 -0.34323 0.45856 C -0.34284 0.46296 -0.34258 0.46759 -0.34232 0.47199 C -0.34258 0.48333 -0.34271 0.49467 -0.34323 0.50602 C -0.34323 0.50903 -0.34557 0.52477 -0.3457 0.52523 C -0.34622 0.52778 -0.34687 0.53009 -0.3474 0.53264 C -0.34961 0.54467 -0.34635 0.53217 -0.34987 0.54606 C -0.35039 0.54815 -0.35104 0.55 -0.35156 0.55185 C -0.35195 0.55393 -0.35195 0.55602 -0.35234 0.55787 C -0.35273 0.55995 -0.35352 0.5618 -0.35404 0.56389 C -0.35443 0.56574 -0.35443 0.56782 -0.35482 0.56967 C -0.35521 0.57176 -0.35612 0.57361 -0.35651 0.57569 C -0.3599 0.5919 -0.3543 0.57106 -0.35898 0.5875 C -0.35924 0.59004 -0.3595 0.59236 -0.3599 0.59491 C -0.36029 0.59884 -0.36107 0.60278 -0.36146 0.60671 C -0.36341 0.62361 -0.3625 0.61666 -0.36393 0.62754 C -0.36341 0.64236 -0.36302 0.65717 -0.36237 0.67199 C -0.36224 0.67454 -0.36198 0.67708 -0.36146 0.6794 C -0.36107 0.68148 -0.36029 0.68333 -0.3599 0.68518 C -0.35794 0.69421 -0.36055 0.6919 -0.35573 0.70301 C -0.35378 0.70741 -0.35143 0.71157 -0.34987 0.71643 C -0.34883 0.71921 -0.34635 0.72731 -0.34479 0.72963 C -0.34245 0.73356 -0.33958 0.73611 -0.33737 0.74004 C -0.33372 0.74653 -0.33594 0.74375 -0.33073 0.74745 C -0.32956 0.74954 -0.32865 0.75185 -0.32734 0.75347 C -0.30794 0.77801 -0.32734 0.75162 -0.31406 0.76666 C -0.3125 0.76852 -0.31133 0.77106 -0.3099 0.77268 C -0.28945 0.79398 -0.30755 0.7743 -0.29479 0.78449 C -0.28633 0.79143 -0.29518 0.78773 -0.28568 0.79051 C -0.27422 0.79861 -0.28854 0.78889 -0.27734 0.79491 C -0.27591 0.7956 -0.27461 0.79722 -0.27318 0.79791 C -0.27174 0.79861 -0.27031 0.79861 -0.26901 0.7993 C -0.26758 0.80023 -0.26628 0.80162 -0.26484 0.80231 C -0.26341 0.80301 -0.25508 0.80509 -0.25404 0.80532 C -0.25065 0.80625 -0.2474 0.80764 -0.24401 0.80833 C -0.23034 0.81041 -0.23789 0.80949 -0.22148 0.81134 C -0.19427 0.80926 -0.2095 0.81111 -0.1849 0.80671 L -0.17565 0.80532 C -0.16849 0.80579 -0.1612 0.80671 -0.15404 0.80671 C -0.11575 0.80671 -0.12187 0.80741 -0.09987 0.8037 C -0.08073 0.79699 -0.09818 0.80463 -0.08815 0.79791 C -0.08477 0.7956 -0.08464 0.79768 -0.08151 0.79352 C -0.08021 0.79166 -0.0793 0.78935 -0.07812 0.7875 C -0.07682 0.78541 -0.07526 0.78379 -0.07396 0.78148 C -0.07331 0.78032 -0.07292 0.7787 -0.0724 0.77708 C -0.06732 0.76273 -0.06849 0.76666 -0.06562 0.75648 C -0.06432 0.74259 -0.06484 0.74838 -0.06406 0.72963 C -0.06367 0.72153 -0.06328 0.70532 -0.06237 0.6956 C -0.06185 0.69166 -0.0612 0.68773 -0.06068 0.68379 C -0.05885 0.66898 -0.06055 0.67268 -0.05729 0.66458 C -0.05651 0.6625 -0.05573 0.66065 -0.05482 0.65856 C -0.05312 0.64954 -0.05534 0.65903 -0.05065 0.64815 C -0.04883 0.64398 -0.04818 0.63796 -0.0457 0.63495 C -0.03997 0.62824 -0.04687 0.63657 -0.03906 0.62592 C -0.03815 0.625 -0.03724 0.6243 -0.03646 0.62315 C -0.0345 0.61991 -0.03307 0.61481 -0.03073 0.61273 C -0.02956 0.6118 -0.02839 0.61088 -0.02734 0.60972 C -0.025 0.60694 -0.02331 0.60278 -0.0207 0.60092 C -0.01849 0.5993 -0.01523 0.59722 -0.01315 0.59491 C -0.01198 0.59352 -0.01107 0.5919 -0.0099 0.59051 C -0.00872 0.58935 -0.00755 0.58866 -0.00651 0.5875 C -0.00534 0.58611 -0.0043 0.58449 -0.00312 0.5831 C -0.00182 0.58148 -0.00039 0.58032 0.00104 0.5787 C 0.00247 0.57685 0.00365 0.5743 0.00521 0.57268 C 0.00651 0.57129 0.00794 0.57083 0.00938 0.56967 C 0.01901 0.56111 0.00846 0.56944 0.0168 0.56088 C 0.01901 0.55856 0.02122 0.55694 0.02344 0.55486 L 0.02682 0.55185 C 0.028 0.55092 0.02904 0.54977 0.03021 0.54907 C 0.03151 0.54791 0.03294 0.54699 0.03438 0.54606 C 0.03594 0.54491 0.03776 0.54421 0.03932 0.54305 C 0.04102 0.5419 0.04258 0.53981 0.04427 0.53866 C 0.04596 0.5375 0.04766 0.5368 0.04935 0.53565 C 0.05078 0.53472 0.05208 0.53356 0.05352 0.53264 C 0.05677 0.53055 0.06029 0.52916 0.06354 0.52685 C 0.06628 0.52477 0.06888 0.52199 0.07188 0.52083 C 0.07461 0.51991 0.07747 0.51967 0.08021 0.51782 C 0.08594 0.51389 0.08281 0.51528 0.08932 0.51342 C 0.09102 0.51204 0.09258 0.51018 0.09427 0.50903 C 0.09648 0.50764 0.10104 0.50602 0.10104 0.50602 C 0.11016 0.49514 0.09609 0.51111 0.10677 0.50162 C 0.10885 0.49977 0.11328 0.49213 0.11432 0.48981 C 0.1151 0.48796 0.11536 0.48565 0.11602 0.48379 C 0.11706 0.48079 0.11875 0.47824 0.11927 0.475 C 0.11966 0.47338 0.11979 0.47199 0.12018 0.47037 C 0.12148 0.46528 0.12188 0.46458 0.12344 0.46018 C 0.12552 0.44583 0.12474 0.45231 0.12604 0.44074 C 0.1263 0.4294 0.12643 0.41805 0.12682 0.40671 C 0.12708 0.40092 0.12852 0.39143 0.1293 0.38611 C 0.13047 0.37754 0.12995 0.38217 0.13099 0.37268 C 0.1319 0.3287 0.13255 0.33889 0.13021 0.29722 C 0.12969 0.28981 0.12917 0.28912 0.1276 0.28241 C 0.12734 0.28079 0.12721 0.2794 0.12682 0.27778 C 0.12604 0.27477 0.125 0.27199 0.12435 0.26898 C 0.1237 0.2662 0.12357 0.26273 0.12266 0.26018 C 0.12188 0.25764 0.12109 0.25509 0.12018 0.25278 C 0.11914 0.25023 0.11458 0.24329 0.11354 0.24236 C 0.11198 0.24074 0.11016 0.24074 0.10846 0.23935 C 0.10703 0.23819 0.10586 0.23611 0.1043 0.23495 C 0.10026 0.23171 0.09896 0.23264 0.09518 0.22893 C 0.09336 0.22731 0.0918 0.225 0.0901 0.22315 C 0.08906 0.22153 0.08802 0.21991 0.08685 0.21852 C 0.08555 0.21736 0.08398 0.2169 0.08268 0.21574 C 0.07318 0.20717 0.08268 0.21528 0.07604 0.20671 C 0.075 0.20555 0.0737 0.20509 0.07266 0.2037 C 0.06797 0.19791 0.07227 0.20069 0.06771 0.19352 C 0.06615 0.19097 0.06419 0.18981 0.06263 0.1875 C 0.06133 0.18541 0.06055 0.18241 0.05938 0.18009 C 0.05807 0.17754 0.05638 0.17546 0.05521 0.17268 C 0.05039 0.16157 0.04831 0.15486 0.04518 0.14305 C 0.04427 0.13958 0.04362 0.13611 0.04271 0.13264 C 0.0405 0.12477 0.03828 0.1169 0.03594 0.10903 C 0.03516 0.10602 0.03451 0.10301 0.03346 0.1 C 0.03268 0.09768 0.03164 0.09537 0.03099 0.09259 C 0.02969 0.08796 0.02878 0.08287 0.0276 0.07778 C 0.02708 0.07546 0.02695 0.07268 0.02604 0.07037 L 0.02344 0.06458 C 0.02318 0.06296 0.02305 0.06157 0.02266 0.06018 C 0.02122 0.05486 0.01823 0.04745 0.01602 0.04375 C 0.01471 0.0419 0.01185 0.04028 0.01016 0.03935 L -0.01654 0.02454 Z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8 -0.02222 L -0.01928 -0.02222 C -0.01602 -0.02616 -0.0125 -0.02986 -0.00938 -0.03426 C -0.00495 -0.03982 -0.0073 -0.0375 -0.00261 -0.04167 C -0.00183 -0.04352 -0.00118 -0.04584 -0.00013 -0.04746 C 0.00599 -0.05834 0.00195 -0.04954 0.00651 -0.05648 C 0.0095 -0.06088 0.00911 -0.06273 0.01315 -0.06667 C 0.01419 -0.06783 0.01549 -0.06759 0.01653 -0.06829 C 0.0177 -0.06898 0.01862 -0.07037 0.01979 -0.0713 C 0.02096 -0.07199 0.02213 -0.07199 0.02317 -0.07269 C 0.02434 -0.07338 0.02526 -0.075 0.02656 -0.0757 C 0.02812 -0.07639 0.02981 -0.07662 0.03151 -0.07709 C 0.03294 -0.07755 0.03424 -0.07801 0.03567 -0.07847 C 0.04349 -0.07801 0.0513 -0.07847 0.05898 -0.07709 C 0.06002 -0.07685 0.06067 -0.075 0.06145 -0.07408 C 0.06367 -0.07222 0.06692 -0.07084 0.06901 -0.06829 C 0.06992 -0.0669 0.07057 -0.06505 0.07148 -0.06389 C 0.07252 -0.06227 0.07382 -0.06111 0.07487 -0.05926 C 0.07773 -0.05417 0.07669 -0.05301 0.07981 -0.04908 C 0.08085 -0.04769 0.08216 -0.04699 0.0832 -0.04607 C 0.08398 -0.04514 0.08476 -0.04398 0.08567 -0.04306 C 0.08671 -0.0419 0.08789 -0.04121 0.08906 -0.04005 C 0.09231 -0.03634 0.09205 -0.03472 0.0957 -0.03264 C 0.097 -0.03195 0.09843 -0.03172 0.09987 -0.03125 C 0.10091 -0.03009 0.10195 -0.02894 0.10312 -0.02824 C 0.10716 -0.02616 0.11224 -0.02523 0.11653 -0.02384 C 0.11927 -0.02292 0.122 -0.02176 0.12487 -0.02084 C 0.12617 -0.02037 0.1276 -0.01945 0.12903 -0.01945 L 0.14153 -0.01783 L 0.17487 -0.01482 C 0.17955 -0.01389 0.18424 -0.01273 0.18906 -0.01204 L 0.20729 -0.00903 L 0.21562 -0.00602 C 0.21822 -0.00509 0.2207 -0.00394 0.22317 -0.00301 C 0.22539 -0.00232 0.2276 -0.00209 0.22981 -0.00162 C 0.23164 -0.0007 0.23867 0.00278 0.24062 0.0044 C 0.24218 0.00555 0.24335 0.00764 0.24479 0.00879 C 0.25338 0.01574 0.24635 0.00787 0.25403 0.01481 C 0.25546 0.01597 0.25677 0.01782 0.2582 0.01921 C 0.26041 0.02129 0.26302 0.02199 0.26484 0.025 C 0.26562 0.02662 0.2664 0.02824 0.26731 0.02963 C 0.26953 0.03264 0.27239 0.03449 0.27395 0.03842 C 0.27487 0.04051 0.27734 0.04606 0.27812 0.04884 C 0.27929 0.05278 0.28072 0.05648 0.28151 0.06065 C 0.28177 0.06203 0.2819 0.06366 0.28229 0.06504 C 0.28307 0.06759 0.28411 0.06991 0.28489 0.07245 C 0.28528 0.07384 0.28528 0.07546 0.28567 0.07685 C 0.28671 0.08102 0.28815 0.08472 0.28893 0.08889 C 0.28932 0.09028 0.28958 0.09166 0.28984 0.09328 C 0.29049 0.09722 0.29088 0.10116 0.29153 0.10509 C 0.29179 0.10717 0.29192 0.10903 0.29231 0.11111 L 0.29309 0.11551 C 0.29283 0.1243 0.29296 0.13333 0.29231 0.14213 C 0.29205 0.14514 0.28763 0.15625 0.28737 0.15694 C 0.28671 0.15879 0.28632 0.16111 0.28567 0.16296 C 0.28502 0.16458 0.28385 0.16551 0.2832 0.16736 C 0.28046 0.17407 0.28268 0.17199 0.27981 0.17778 C 0.27825 0.18078 0.27617 0.1831 0.27487 0.18657 C 0.27421 0.18796 0.27369 0.18958 0.27317 0.19097 C 0.27239 0.19305 0.27148 0.19491 0.2707 0.19699 C 0.26979 0.1993 0.26901 0.20185 0.26822 0.2044 C 0.26744 0.20648 0.2664 0.2081 0.26562 0.21018 C 0.26445 0.21412 0.26341 0.21828 0.26237 0.22222 L 0.26067 0.22801 C 0.26015 0.23009 0.25937 0.23194 0.25898 0.23403 C 0.25846 0.23703 0.25781 0.23981 0.25729 0.24282 C 0.25638 0.24977 0.25599 0.26227 0.25572 0.26805 C 0.25572 0.26921 0.25559 0.30139 0.25729 0.3125 C 0.25768 0.31504 0.25846 0.31736 0.25898 0.31991 C 0.26041 0.33565 0.25872 0.32222 0.26237 0.33773 C 0.26445 0.34676 0.26354 0.34791 0.26653 0.35694 C 0.2677 0.36065 0.2694 0.36366 0.2707 0.36736 C 0.27187 0.3706 0.27278 0.3743 0.27395 0.37778 C 0.27877 0.39143 0.27565 0.38194 0.28072 0.39398 C 0.29023 0.41736 0.27825 0.38889 0.28645 0.4118 C 0.2875 0.41435 0.28867 0.41666 0.28984 0.41921 C 0.29088 0.425 0.29244 0.43078 0.29309 0.43703 C 0.29349 0.43935 0.29375 0.4419 0.29401 0.44444 C 0.29427 0.44722 0.29453 0.45023 0.29479 0.45324 C 0.29505 0.45532 0.29544 0.45717 0.2957 0.45926 C 0.29713 0.48958 0.29804 0.48819 0.29648 0.51389 C 0.29635 0.51597 0.29609 0.51805 0.2957 0.51991 C 0.29349 0.5294 0.29062 0.53773 0.28645 0.54514 C 0.28424 0.54907 0.28177 0.55254 0.27981 0.55694 C 0.27786 0.56134 0.27487 0.56828 0.27239 0.57176 C 0.27083 0.57361 0.26888 0.5743 0.26731 0.57616 C 0.26588 0.57778 0.26471 0.58055 0.26315 0.58217 C 0.26158 0.58356 0.25976 0.58379 0.2582 0.58518 C 0.25664 0.58634 0.25546 0.58842 0.25403 0.58958 C 0.25273 0.59051 0.25117 0.59028 0.24987 0.59097 C 0.24843 0.59166 0.247 0.59305 0.2457 0.59398 C 0.2401 0.59352 0.2345 0.59328 0.22903 0.59259 C 0.22786 0.59236 0.22682 0.5912 0.22565 0.59097 C 0.22291 0.59028 0.22005 0.59028 0.21731 0.58958 C 0.21393 0.58866 0.21067 0.5875 0.20729 0.58657 C 0.20533 0.58611 0.20351 0.58541 0.20156 0.58518 C 0.19518 0.58426 0.18867 0.58403 0.18229 0.58356 C 0.17864 0.58379 0.16549 0.58356 0.15898 0.58657 C 0.15351 0.58889 0.15481 0.58958 0.14987 0.59259 C 0.14895 0.59305 0.14505 0.59444 0.14401 0.59537 C 0.12708 0.61296 0.14309 0.59606 0.1332 0.6118 C 0.1319 0.61366 0.13033 0.61458 0.12903 0.6162 C 0.12669 0.61898 0.12487 0.62291 0.12239 0.625 C 0.11432 0.63217 0.12421 0.62315 0.11484 0.63241 C 0.1138 0.63356 0.1125 0.63426 0.11145 0.63541 C 0.10716 0.64051 0.10442 0.64791 0.09895 0.65023 C 0.09322 0.65278 0.09674 0.65092 0.08906 0.65764 C 0.08789 0.65856 0.08684 0.66018 0.08567 0.66065 C 0.08242 0.66203 0.0819 0.6618 0.07903 0.66504 C 0.07786 0.66643 0.07695 0.66852 0.07565 0.66944 C 0.07356 0.67106 0.07122 0.67129 0.06901 0.67245 C 0.06822 0.67291 0.06731 0.67361 0.06653 0.67407 C 0.06432 0.67477 0.0621 0.67477 0.05989 0.67546 C 0.05872 0.67569 0.05768 0.67639 0.05651 0.67685 C 0.05507 0.67754 0.05377 0.67778 0.05234 0.67847 C 0.04179 0.68264 0.05742 0.67685 0.04479 0.68148 C 0.03932 0.68078 0.03372 0.68078 0.02812 0.67986 C 0.0207 0.67847 0.02187 0.67731 0.01653 0.67546 C 0.01484 0.67477 0.01315 0.67477 0.01145 0.67407 C 0.00755 0.67222 0.00325 0.66875 -0.00013 0.66504 C -0.00144 0.66366 -0.00586 0.65879 -0.00769 0.65764 C -0.00899 0.65694 -0.01042 0.65671 -0.01185 0.65625 C -0.01355 0.65463 -0.01524 0.65324 -0.0168 0.65185 C -0.01823 0.65046 -0.01954 0.64861 -0.02097 0.64722 C -0.02292 0.6456 -0.02487 0.64444 -0.02683 0.64282 C -0.02826 0.64166 -0.02956 0.63958 -0.03099 0.63842 C -0.03529 0.63518 -0.03985 0.63241 -0.04428 0.62963 C -0.04649 0.62801 -0.0487 0.62616 -0.05105 0.625 C -0.05326 0.62407 -0.05547 0.62291 -0.05769 0.62222 C -0.05925 0.62153 -0.06107 0.62129 -0.06263 0.6206 C -0.06433 0.61991 -0.06589 0.61828 -0.06771 0.61759 C -0.07045 0.61666 -0.07318 0.6169 -0.07605 0.6162 C -0.07761 0.61574 -0.0793 0.61528 -0.08099 0.61481 C -0.09545 0.60995 -0.07318 0.61713 -0.09011 0.61018 C -0.09206 0.60949 -0.09401 0.60926 -0.09597 0.60879 C -0.10964 0.60069 -0.09258 0.61041 -0.10599 0.6044 C -0.10769 0.60347 -0.10925 0.60208 -0.11094 0.60139 C -0.11263 0.60069 -0.11433 0.60046 -0.11602 0.6 C -0.11797 0.59907 -0.11993 0.59791 -0.12188 0.59699 C -0.12266 0.59583 -0.12344 0.59467 -0.12435 0.59398 C -0.12605 0.59236 -0.12943 0.59166 -0.13099 0.59097 C -0.13269 0.58912 -0.13425 0.5868 -0.13594 0.58518 C -0.13842 0.58264 -0.14271 0.57986 -0.14519 0.57616 C -0.14779 0.57222 -0.14857 0.56921 -0.15105 0.56435 C -0.1517 0.56273 -0.15274 0.56157 -0.15339 0.55995 C -0.15404 0.5581 -0.1543 0.55578 -0.15508 0.55393 C -0.15599 0.55139 -0.1573 0.54907 -0.15834 0.54653 C -0.15899 0.54514 -0.15938 0.54352 -0.16003 0.54213 C -0.16107 0.53958 -0.16224 0.53727 -0.16342 0.53472 C -0.1655 0.51597 -0.16263 0.53611 -0.16589 0.52291 C -0.16628 0.52106 -0.16732 0.51088 -0.16758 0.50949 C -0.16719 0.49722 -0.16745 0.48472 -0.16667 0.47245 C -0.16654 0.47037 -0.1655 0.46852 -0.16498 0.46666 C -0.16472 0.46504 -0.16459 0.46342 -0.1642 0.46203 C -0.16316 0.45903 -0.16159 0.45648 -0.16081 0.45324 C -0.15821 0.4412 -0.16003 0.44791 -0.15417 0.43403 C -0.15196 0.42847 -0.15157 0.42662 -0.14844 0.42222 C -0.14766 0.42106 -0.14688 0.42014 -0.14597 0.41921 C -0.14336 0.40972 -0.14571 0.41597 -0.14102 0.40879 C -0.14011 0.40741 -0.13933 0.40578 -0.13855 0.4044 C -0.13776 0.40324 -0.13685 0.40231 -0.13594 0.40139 C -0.13373 0.39838 -0.13165 0.39514 -0.1293 0.39259 C -0.12657 0.38958 -0.12357 0.38703 -0.12097 0.38356 C -0.11446 0.37477 -0.1211 0.3831 -0.11355 0.37616 C -0.11198 0.375 -0.11068 0.37338 -0.10938 0.37176 C -0.10821 0.37037 -0.10717 0.36852 -0.10599 0.36736 C -0.10443 0.36597 -0.10261 0.36574 -0.10105 0.36435 C -0.09948 0.36319 -0.09818 0.36157 -0.09688 0.35995 C -0.09454 0.35717 -0.09284 0.35254 -0.09011 0.35092 C -0.08855 0.35 -0.08672 0.3493 -0.08516 0.34815 C -0.08204 0.34583 -0.07474 0.3375 -0.07344 0.33611 C -0.07214 0.33472 -0.07084 0.33287 -0.06928 0.33171 L -0.06511 0.3287 C -0.06407 0.32685 -0.06276 0.325 -0.06185 0.32291 C -0.06055 0.32014 -0.05964 0.3169 -0.05847 0.31389 C -0.05795 0.3125 -0.05743 0.31088 -0.05678 0.30949 L -0.05352 0.30208 C -0.05326 0.30023 -0.053 0.29815 -0.05261 0.29629 C -0.05026 0.28125 -0.05365 0.3044 -0.05105 0.28588 C -0.05313 0.27245 -0.05196 0.27893 -0.0543 0.26666 L -0.05521 0.26203 C -0.05547 0.26065 -0.05547 0.25903 -0.05599 0.25764 L -0.05769 0.25324 C -0.05795 0.25069 -0.05795 0.24815 -0.05847 0.24583 C -0.05899 0.24352 -0.06029 0.2419 -0.06094 0.23981 C -0.06276 0.23495 -0.06485 0.23055 -0.06602 0.225 C -0.07006 0.20717 -0.06797 0.21504 -0.07188 0.20139 C -0.07605 0.15602 -0.07175 0.20347 -0.07435 0.17315 C -0.07461 0.17037 -0.075 0.16736 -0.07513 0.16435 C -0.07553 0.15856 -0.07566 0.15254 -0.07605 0.14653 C -0.07566 0.13217 -0.07579 0.11782 -0.07513 0.1037 C -0.075 0.09953 -0.07409 0.0956 -0.07344 0.09166 C -0.0724 0.08426 -0.07188 0.08055 -0.07019 0.07407 C -0.06654 0.06018 -0.06888 0.07014 -0.06511 0.05764 C -0.06094 0.04352 -0.06303 0.04861 -0.05847 0.03541 C -0.05651 0.02963 -0.05157 0.01713 -0.04935 0.01319 C -0.04766 0.01018 -0.04558 0.00787 -0.04428 0.0044 C -0.04375 0.00278 -0.04349 0.00092 -0.04271 2.22222E-6 C -0.04011 -0.00347 -0.03698 -0.00579 -0.03438 -0.00903 L -0.03178 -0.01204 L -0.01928 -0.02222 Z " pathEditMode="relative" ptsTypes="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183" grpId="0" animBg="1"/>
      <p:bldP spid="1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ál 17">
            <a:extLst>
              <a:ext uri="{FF2B5EF4-FFF2-40B4-BE49-F238E27FC236}">
                <a16:creationId xmlns:a16="http://schemas.microsoft.com/office/drawing/2014/main" id="{DA8D7D0C-79EC-8C15-1A27-98602D44EF6F}"/>
              </a:ext>
            </a:extLst>
          </p:cNvPr>
          <p:cNvSpPr/>
          <p:nvPr/>
        </p:nvSpPr>
        <p:spPr>
          <a:xfrm>
            <a:off x="5348066" y="-243048"/>
            <a:ext cx="2261774" cy="2261774"/>
          </a:xfrm>
          <a:prstGeom prst="ellipse">
            <a:avLst/>
          </a:prstGeom>
          <a:solidFill>
            <a:srgbClr val="EF4460"/>
          </a:solidFill>
          <a:ln>
            <a:noFill/>
          </a:ln>
          <a:effectLst>
            <a:glow rad="1714500">
              <a:srgbClr val="EF446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6EC51980-0DE9-1316-45A5-4E1DAFAB8B48}"/>
              </a:ext>
            </a:extLst>
          </p:cNvPr>
          <p:cNvSpPr/>
          <p:nvPr/>
        </p:nvSpPr>
        <p:spPr>
          <a:xfrm>
            <a:off x="343093" y="77370"/>
            <a:ext cx="3055818" cy="3055818"/>
          </a:xfrm>
          <a:prstGeom prst="ellipse">
            <a:avLst/>
          </a:prstGeom>
          <a:solidFill>
            <a:srgbClr val="DD264A"/>
          </a:solidFill>
          <a:ln>
            <a:noFill/>
          </a:ln>
          <a:effectLst>
            <a:glow rad="1714500">
              <a:srgbClr val="DD264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CDCEE29-B1BF-B172-7AA2-316C52D75577}"/>
              </a:ext>
            </a:extLst>
          </p:cNvPr>
          <p:cNvSpPr/>
          <p:nvPr/>
        </p:nvSpPr>
        <p:spPr>
          <a:xfrm>
            <a:off x="6454716" y="4040937"/>
            <a:ext cx="3699820" cy="3699820"/>
          </a:xfrm>
          <a:prstGeom prst="ellipse">
            <a:avLst/>
          </a:prstGeom>
          <a:solidFill>
            <a:srgbClr val="BA1B3E"/>
          </a:solidFill>
          <a:ln>
            <a:noFill/>
          </a:ln>
          <a:effectLst>
            <a:glow rad="1714500">
              <a:srgbClr val="BA1B3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117A39DD-4E2D-B5CA-75A8-59FB2B43D45D}"/>
              </a:ext>
            </a:extLst>
          </p:cNvPr>
          <p:cNvSpPr/>
          <p:nvPr/>
        </p:nvSpPr>
        <p:spPr>
          <a:xfrm>
            <a:off x="10109982" y="-243048"/>
            <a:ext cx="2419638" cy="2419638"/>
          </a:xfrm>
          <a:prstGeom prst="ellipse">
            <a:avLst/>
          </a:prstGeom>
          <a:solidFill>
            <a:srgbClr val="9C183A"/>
          </a:solidFill>
          <a:ln>
            <a:noFill/>
          </a:ln>
          <a:effectLst>
            <a:glow rad="1714500">
              <a:srgbClr val="9C183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1" name="TextovéPole 170">
            <a:extLst>
              <a:ext uri="{FF2B5EF4-FFF2-40B4-BE49-F238E27FC236}">
                <a16:creationId xmlns:a16="http://schemas.microsoft.com/office/drawing/2014/main" id="{C26ABD23-663A-5756-2F2D-5CFAE82A29DA}"/>
              </a:ext>
            </a:extLst>
          </p:cNvPr>
          <p:cNvSpPr txBox="1"/>
          <p:nvPr/>
        </p:nvSpPr>
        <p:spPr>
          <a:xfrm>
            <a:off x="4205518" y="-2536814"/>
            <a:ext cx="378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latin typeface="Inter Bold" panose="02000503000000020004" pitchFamily="2" charset="0"/>
                <a:ea typeface="Inter Bold" panose="02000503000000020004" pitchFamily="2" charset="0"/>
              </a:rPr>
              <a:t>O Projektu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8E9E70A4-8952-F36C-5D4B-06191C76C119}"/>
              </a:ext>
            </a:extLst>
          </p:cNvPr>
          <p:cNvSpPr/>
          <p:nvPr/>
        </p:nvSpPr>
        <p:spPr>
          <a:xfrm>
            <a:off x="487680" y="266700"/>
            <a:ext cx="6138248" cy="6324600"/>
          </a:xfrm>
          <a:prstGeom prst="rect">
            <a:avLst/>
          </a:prstGeom>
          <a:solidFill>
            <a:srgbClr val="F1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Volný tvar: obrazec 13">
            <a:extLst>
              <a:ext uri="{FF2B5EF4-FFF2-40B4-BE49-F238E27FC236}">
                <a16:creationId xmlns:a16="http://schemas.microsoft.com/office/drawing/2014/main" id="{332C4B66-5D77-87A7-BE29-5B1EDA600D21}"/>
              </a:ext>
            </a:extLst>
          </p:cNvPr>
          <p:cNvSpPr/>
          <p:nvPr/>
        </p:nvSpPr>
        <p:spPr>
          <a:xfrm>
            <a:off x="343094" y="192990"/>
            <a:ext cx="6354886" cy="6472020"/>
          </a:xfrm>
          <a:custGeom>
            <a:avLst/>
            <a:gdLst>
              <a:gd name="connsiteX0" fmla="*/ 1193329 w 5752907"/>
              <a:gd name="connsiteY0" fmla="*/ 6198511 h 6472020"/>
              <a:gd name="connsiteX1" fmla="*/ 1268426 w 5752907"/>
              <a:gd name="connsiteY1" fmla="*/ 6198511 h 6472020"/>
              <a:gd name="connsiteX2" fmla="*/ 1268426 w 5752907"/>
              <a:gd name="connsiteY2" fmla="*/ 6223544 h 6472020"/>
              <a:gd name="connsiteX3" fmla="*/ 1193329 w 5752907"/>
              <a:gd name="connsiteY3" fmla="*/ 6223544 h 6472020"/>
              <a:gd name="connsiteX4" fmla="*/ 720082 w 5752907"/>
              <a:gd name="connsiteY4" fmla="*/ 6160526 h 6472020"/>
              <a:gd name="connsiteX5" fmla="*/ 696864 w 5752907"/>
              <a:gd name="connsiteY5" fmla="*/ 6164031 h 6472020"/>
              <a:gd name="connsiteX6" fmla="*/ 669390 w 5752907"/>
              <a:gd name="connsiteY6" fmla="*/ 6177548 h 6472020"/>
              <a:gd name="connsiteX7" fmla="*/ 663758 w 5752907"/>
              <a:gd name="connsiteY7" fmla="*/ 6188876 h 6472020"/>
              <a:gd name="connsiteX8" fmla="*/ 663758 w 5752907"/>
              <a:gd name="connsiteY8" fmla="*/ 6217288 h 6472020"/>
              <a:gd name="connsiteX9" fmla="*/ 776406 w 5752907"/>
              <a:gd name="connsiteY9" fmla="*/ 6217288 h 6472020"/>
              <a:gd name="connsiteX10" fmla="*/ 776406 w 5752907"/>
              <a:gd name="connsiteY10" fmla="*/ 6188876 h 6472020"/>
              <a:gd name="connsiteX11" fmla="*/ 770773 w 5752907"/>
              <a:gd name="connsiteY11" fmla="*/ 6177548 h 6472020"/>
              <a:gd name="connsiteX12" fmla="*/ 743300 w 5752907"/>
              <a:gd name="connsiteY12" fmla="*/ 6164031 h 6472020"/>
              <a:gd name="connsiteX13" fmla="*/ 720082 w 5752907"/>
              <a:gd name="connsiteY13" fmla="*/ 6160526 h 6472020"/>
              <a:gd name="connsiteX14" fmla="*/ 594918 w 5752907"/>
              <a:gd name="connsiteY14" fmla="*/ 6160526 h 6472020"/>
              <a:gd name="connsiteX15" fmla="*/ 571700 w 5752907"/>
              <a:gd name="connsiteY15" fmla="*/ 6164031 h 6472020"/>
              <a:gd name="connsiteX16" fmla="*/ 544226 w 5752907"/>
              <a:gd name="connsiteY16" fmla="*/ 6177548 h 6472020"/>
              <a:gd name="connsiteX17" fmla="*/ 538594 w 5752907"/>
              <a:gd name="connsiteY17" fmla="*/ 6188876 h 6472020"/>
              <a:gd name="connsiteX18" fmla="*/ 538594 w 5752907"/>
              <a:gd name="connsiteY18" fmla="*/ 6217288 h 6472020"/>
              <a:gd name="connsiteX19" fmla="*/ 651242 w 5752907"/>
              <a:gd name="connsiteY19" fmla="*/ 6217288 h 6472020"/>
              <a:gd name="connsiteX20" fmla="*/ 651242 w 5752907"/>
              <a:gd name="connsiteY20" fmla="*/ 6188876 h 6472020"/>
              <a:gd name="connsiteX21" fmla="*/ 645609 w 5752907"/>
              <a:gd name="connsiteY21" fmla="*/ 6177548 h 6472020"/>
              <a:gd name="connsiteX22" fmla="*/ 618136 w 5752907"/>
              <a:gd name="connsiteY22" fmla="*/ 6164031 h 6472020"/>
              <a:gd name="connsiteX23" fmla="*/ 594918 w 5752907"/>
              <a:gd name="connsiteY23" fmla="*/ 6160526 h 6472020"/>
              <a:gd name="connsiteX24" fmla="*/ 469754 w 5752907"/>
              <a:gd name="connsiteY24" fmla="*/ 6160526 h 6472020"/>
              <a:gd name="connsiteX25" fmla="*/ 446537 w 5752907"/>
              <a:gd name="connsiteY25" fmla="*/ 6164031 h 6472020"/>
              <a:gd name="connsiteX26" fmla="*/ 419063 w 5752907"/>
              <a:gd name="connsiteY26" fmla="*/ 6177548 h 6472020"/>
              <a:gd name="connsiteX27" fmla="*/ 413430 w 5752907"/>
              <a:gd name="connsiteY27" fmla="*/ 6188876 h 6472020"/>
              <a:gd name="connsiteX28" fmla="*/ 413430 w 5752907"/>
              <a:gd name="connsiteY28" fmla="*/ 6217288 h 6472020"/>
              <a:gd name="connsiteX29" fmla="*/ 526078 w 5752907"/>
              <a:gd name="connsiteY29" fmla="*/ 6217288 h 6472020"/>
              <a:gd name="connsiteX30" fmla="*/ 526078 w 5752907"/>
              <a:gd name="connsiteY30" fmla="*/ 6188876 h 6472020"/>
              <a:gd name="connsiteX31" fmla="*/ 520445 w 5752907"/>
              <a:gd name="connsiteY31" fmla="*/ 6177548 h 6472020"/>
              <a:gd name="connsiteX32" fmla="*/ 492973 w 5752907"/>
              <a:gd name="connsiteY32" fmla="*/ 6164031 h 6472020"/>
              <a:gd name="connsiteX33" fmla="*/ 469754 w 5752907"/>
              <a:gd name="connsiteY33" fmla="*/ 6160526 h 6472020"/>
              <a:gd name="connsiteX34" fmla="*/ 1193329 w 5752907"/>
              <a:gd name="connsiteY34" fmla="*/ 6148446 h 6472020"/>
              <a:gd name="connsiteX35" fmla="*/ 1268426 w 5752907"/>
              <a:gd name="connsiteY35" fmla="*/ 6148446 h 6472020"/>
              <a:gd name="connsiteX36" fmla="*/ 1268426 w 5752907"/>
              <a:gd name="connsiteY36" fmla="*/ 6173478 h 6472020"/>
              <a:gd name="connsiteX37" fmla="*/ 1193329 w 5752907"/>
              <a:gd name="connsiteY37" fmla="*/ 6173478 h 6472020"/>
              <a:gd name="connsiteX38" fmla="*/ 1193329 w 5752907"/>
              <a:gd name="connsiteY38" fmla="*/ 6098380 h 6472020"/>
              <a:gd name="connsiteX39" fmla="*/ 1268426 w 5752907"/>
              <a:gd name="connsiteY39" fmla="*/ 6098380 h 6472020"/>
              <a:gd name="connsiteX40" fmla="*/ 1268426 w 5752907"/>
              <a:gd name="connsiteY40" fmla="*/ 6123413 h 6472020"/>
              <a:gd name="connsiteX41" fmla="*/ 1193329 w 5752907"/>
              <a:gd name="connsiteY41" fmla="*/ 6123413 h 6472020"/>
              <a:gd name="connsiteX42" fmla="*/ 719643 w 5752907"/>
              <a:gd name="connsiteY42" fmla="*/ 6095879 h 6472020"/>
              <a:gd name="connsiteX43" fmla="*/ 691231 w 5752907"/>
              <a:gd name="connsiteY43" fmla="*/ 6124291 h 6472020"/>
              <a:gd name="connsiteX44" fmla="*/ 719643 w 5752907"/>
              <a:gd name="connsiteY44" fmla="*/ 6152704 h 6472020"/>
              <a:gd name="connsiteX45" fmla="*/ 748055 w 5752907"/>
              <a:gd name="connsiteY45" fmla="*/ 6124291 h 6472020"/>
              <a:gd name="connsiteX46" fmla="*/ 719643 w 5752907"/>
              <a:gd name="connsiteY46" fmla="*/ 6095879 h 6472020"/>
              <a:gd name="connsiteX47" fmla="*/ 594479 w 5752907"/>
              <a:gd name="connsiteY47" fmla="*/ 6095879 h 6472020"/>
              <a:gd name="connsiteX48" fmla="*/ 566067 w 5752907"/>
              <a:gd name="connsiteY48" fmla="*/ 6124291 h 6472020"/>
              <a:gd name="connsiteX49" fmla="*/ 594479 w 5752907"/>
              <a:gd name="connsiteY49" fmla="*/ 6152704 h 6472020"/>
              <a:gd name="connsiteX50" fmla="*/ 622891 w 5752907"/>
              <a:gd name="connsiteY50" fmla="*/ 6124291 h 6472020"/>
              <a:gd name="connsiteX51" fmla="*/ 594479 w 5752907"/>
              <a:gd name="connsiteY51" fmla="*/ 6095879 h 6472020"/>
              <a:gd name="connsiteX52" fmla="*/ 470192 w 5752907"/>
              <a:gd name="connsiteY52" fmla="*/ 6095879 h 6472020"/>
              <a:gd name="connsiteX53" fmla="*/ 441779 w 5752907"/>
              <a:gd name="connsiteY53" fmla="*/ 6124291 h 6472020"/>
              <a:gd name="connsiteX54" fmla="*/ 470192 w 5752907"/>
              <a:gd name="connsiteY54" fmla="*/ 6152704 h 6472020"/>
              <a:gd name="connsiteX55" fmla="*/ 498603 w 5752907"/>
              <a:gd name="connsiteY55" fmla="*/ 6124291 h 6472020"/>
              <a:gd name="connsiteX56" fmla="*/ 470192 w 5752907"/>
              <a:gd name="connsiteY56" fmla="*/ 6095879 h 6472020"/>
              <a:gd name="connsiteX57" fmla="*/ 1193329 w 5752907"/>
              <a:gd name="connsiteY57" fmla="*/ 6048314 h 6472020"/>
              <a:gd name="connsiteX58" fmla="*/ 1268426 w 5752907"/>
              <a:gd name="connsiteY58" fmla="*/ 6048314 h 6472020"/>
              <a:gd name="connsiteX59" fmla="*/ 1268426 w 5752907"/>
              <a:gd name="connsiteY59" fmla="*/ 6073347 h 6472020"/>
              <a:gd name="connsiteX60" fmla="*/ 1193329 w 5752907"/>
              <a:gd name="connsiteY60" fmla="*/ 6073347 h 6472020"/>
              <a:gd name="connsiteX61" fmla="*/ 1193329 w 5752907"/>
              <a:gd name="connsiteY61" fmla="*/ 5998249 h 6472020"/>
              <a:gd name="connsiteX62" fmla="*/ 1268426 w 5752907"/>
              <a:gd name="connsiteY62" fmla="*/ 5998249 h 6472020"/>
              <a:gd name="connsiteX63" fmla="*/ 1268426 w 5752907"/>
              <a:gd name="connsiteY63" fmla="*/ 6023281 h 6472020"/>
              <a:gd name="connsiteX64" fmla="*/ 1193329 w 5752907"/>
              <a:gd name="connsiteY64" fmla="*/ 6023281 h 6472020"/>
              <a:gd name="connsiteX65" fmla="*/ 1047513 w 5752907"/>
              <a:gd name="connsiteY65" fmla="*/ 5916892 h 6472020"/>
              <a:gd name="connsiteX66" fmla="*/ 1314111 w 5752907"/>
              <a:gd name="connsiteY66" fmla="*/ 5916892 h 6472020"/>
              <a:gd name="connsiteX67" fmla="*/ 1305977 w 5752907"/>
              <a:gd name="connsiteY67" fmla="*/ 5948183 h 6472020"/>
              <a:gd name="connsiteX68" fmla="*/ 1305977 w 5752907"/>
              <a:gd name="connsiteY68" fmla="*/ 5960073 h 6472020"/>
              <a:gd name="connsiteX69" fmla="*/ 1224620 w 5752907"/>
              <a:gd name="connsiteY69" fmla="*/ 5941925 h 6472020"/>
              <a:gd name="connsiteX70" fmla="*/ 1148896 w 5752907"/>
              <a:gd name="connsiteY70" fmla="*/ 5953189 h 6472020"/>
              <a:gd name="connsiteX71" fmla="*/ 1055649 w 5752907"/>
              <a:gd name="connsiteY71" fmla="*/ 5966958 h 6472020"/>
              <a:gd name="connsiteX72" fmla="*/ 1055649 w 5752907"/>
              <a:gd name="connsiteY72" fmla="*/ 5948183 h 6472020"/>
              <a:gd name="connsiteX73" fmla="*/ 1047513 w 5752907"/>
              <a:gd name="connsiteY73" fmla="*/ 5916892 h 6472020"/>
              <a:gd name="connsiteX74" fmla="*/ 1018100 w 5752907"/>
              <a:gd name="connsiteY74" fmla="*/ 5891859 h 6472020"/>
              <a:gd name="connsiteX75" fmla="*/ 1006208 w 5752907"/>
              <a:gd name="connsiteY75" fmla="*/ 5901246 h 6472020"/>
              <a:gd name="connsiteX76" fmla="*/ 1012467 w 5752907"/>
              <a:gd name="connsiteY76" fmla="*/ 5915014 h 6472020"/>
              <a:gd name="connsiteX77" fmla="*/ 1031242 w 5752907"/>
              <a:gd name="connsiteY77" fmla="*/ 5948183 h 6472020"/>
              <a:gd name="connsiteX78" fmla="*/ 1031242 w 5752907"/>
              <a:gd name="connsiteY78" fmla="*/ 6236060 h 6472020"/>
              <a:gd name="connsiteX79" fmla="*/ 1068791 w 5752907"/>
              <a:gd name="connsiteY79" fmla="*/ 6273610 h 6472020"/>
              <a:gd name="connsiteX80" fmla="*/ 1294085 w 5752907"/>
              <a:gd name="connsiteY80" fmla="*/ 6273610 h 6472020"/>
              <a:gd name="connsiteX81" fmla="*/ 1331635 w 5752907"/>
              <a:gd name="connsiteY81" fmla="*/ 6236060 h 6472020"/>
              <a:gd name="connsiteX82" fmla="*/ 1331635 w 5752907"/>
              <a:gd name="connsiteY82" fmla="*/ 5948183 h 6472020"/>
              <a:gd name="connsiteX83" fmla="*/ 1349784 w 5752907"/>
              <a:gd name="connsiteY83" fmla="*/ 5915640 h 6472020"/>
              <a:gd name="connsiteX84" fmla="*/ 1355416 w 5752907"/>
              <a:gd name="connsiteY84" fmla="*/ 5901246 h 6472020"/>
              <a:gd name="connsiteX85" fmla="*/ 1343526 w 5752907"/>
              <a:gd name="connsiteY85" fmla="*/ 5891859 h 6472020"/>
              <a:gd name="connsiteX86" fmla="*/ 553550 w 5752907"/>
              <a:gd name="connsiteY86" fmla="*/ 5847240 h 6472020"/>
              <a:gd name="connsiteX87" fmla="*/ 472694 w 5752907"/>
              <a:gd name="connsiteY87" fmla="*/ 5928096 h 6472020"/>
              <a:gd name="connsiteX88" fmla="*/ 454482 w 5752907"/>
              <a:gd name="connsiteY88" fmla="*/ 5932727 h 6472020"/>
              <a:gd name="connsiteX89" fmla="*/ 429825 w 5752907"/>
              <a:gd name="connsiteY89" fmla="*/ 5972216 h 6472020"/>
              <a:gd name="connsiteX90" fmla="*/ 422817 w 5752907"/>
              <a:gd name="connsiteY90" fmla="*/ 5942365 h 6472020"/>
              <a:gd name="connsiteX91" fmla="*/ 417247 w 5752907"/>
              <a:gd name="connsiteY91" fmla="*/ 5932101 h 6472020"/>
              <a:gd name="connsiteX92" fmla="*/ 378195 w 5752907"/>
              <a:gd name="connsiteY92" fmla="*/ 5911700 h 6472020"/>
              <a:gd name="connsiteX93" fmla="*/ 347592 w 5752907"/>
              <a:gd name="connsiteY93" fmla="*/ 5908007 h 6472020"/>
              <a:gd name="connsiteX94" fmla="*/ 316928 w 5752907"/>
              <a:gd name="connsiteY94" fmla="*/ 5912638 h 6472020"/>
              <a:gd name="connsiteX95" fmla="*/ 277939 w 5752907"/>
              <a:gd name="connsiteY95" fmla="*/ 5933040 h 6472020"/>
              <a:gd name="connsiteX96" fmla="*/ 272369 w 5752907"/>
              <a:gd name="connsiteY96" fmla="*/ 5943303 h 6472020"/>
              <a:gd name="connsiteX97" fmla="*/ 245396 w 5752907"/>
              <a:gd name="connsiteY97" fmla="*/ 6058455 h 6472020"/>
              <a:gd name="connsiteX98" fmla="*/ 264172 w 5752907"/>
              <a:gd name="connsiteY98" fmla="*/ 6077229 h 6472020"/>
              <a:gd name="connsiteX99" fmla="*/ 281820 w 5752907"/>
              <a:gd name="connsiteY99" fmla="*/ 6063336 h 6472020"/>
              <a:gd name="connsiteX100" fmla="*/ 301344 w 5752907"/>
              <a:gd name="connsiteY100" fmla="*/ 5982542 h 6472020"/>
              <a:gd name="connsiteX101" fmla="*/ 301344 w 5752907"/>
              <a:gd name="connsiteY101" fmla="*/ 6242321 h 6472020"/>
              <a:gd name="connsiteX102" fmla="*/ 338330 w 5752907"/>
              <a:gd name="connsiteY102" fmla="*/ 6242321 h 6472020"/>
              <a:gd name="connsiteX103" fmla="*/ 338330 w 5752907"/>
              <a:gd name="connsiteY103" fmla="*/ 6075164 h 6472020"/>
              <a:gd name="connsiteX104" fmla="*/ 357105 w 5752907"/>
              <a:gd name="connsiteY104" fmla="*/ 6075164 h 6472020"/>
              <a:gd name="connsiteX105" fmla="*/ 357105 w 5752907"/>
              <a:gd name="connsiteY105" fmla="*/ 6242321 h 6472020"/>
              <a:gd name="connsiteX106" fmla="*/ 394028 w 5752907"/>
              <a:gd name="connsiteY106" fmla="*/ 6242321 h 6472020"/>
              <a:gd name="connsiteX107" fmla="*/ 394028 w 5752907"/>
              <a:gd name="connsiteY107" fmla="*/ 5981353 h 6472020"/>
              <a:gd name="connsiteX108" fmla="*/ 400912 w 5752907"/>
              <a:gd name="connsiteY108" fmla="*/ 6010767 h 6472020"/>
              <a:gd name="connsiteX109" fmla="*/ 404606 w 5752907"/>
              <a:gd name="connsiteY109" fmla="*/ 6015461 h 6472020"/>
              <a:gd name="connsiteX110" fmla="*/ 429638 w 5752907"/>
              <a:gd name="connsiteY110" fmla="*/ 6024285 h 6472020"/>
              <a:gd name="connsiteX111" fmla="*/ 444657 w 5752907"/>
              <a:gd name="connsiteY111" fmla="*/ 6017463 h 6472020"/>
              <a:gd name="connsiteX112" fmla="*/ 482832 w 5752907"/>
              <a:gd name="connsiteY112" fmla="*/ 5954881 h 6472020"/>
              <a:gd name="connsiteX113" fmla="*/ 485398 w 5752907"/>
              <a:gd name="connsiteY113" fmla="*/ 5941927 h 6472020"/>
              <a:gd name="connsiteX114" fmla="*/ 566755 w 5752907"/>
              <a:gd name="connsiteY114" fmla="*/ 5860570 h 6472020"/>
              <a:gd name="connsiteX115" fmla="*/ 566817 w 5752907"/>
              <a:gd name="connsiteY115" fmla="*/ 5847240 h 6472020"/>
              <a:gd name="connsiteX116" fmla="*/ 553550 w 5752907"/>
              <a:gd name="connsiteY116" fmla="*/ 5847240 h 6472020"/>
              <a:gd name="connsiteX117" fmla="*/ 1218363 w 5752907"/>
              <a:gd name="connsiteY117" fmla="*/ 5835535 h 6472020"/>
              <a:gd name="connsiteX118" fmla="*/ 1199588 w 5752907"/>
              <a:gd name="connsiteY118" fmla="*/ 5854310 h 6472020"/>
              <a:gd name="connsiteX119" fmla="*/ 1218363 w 5752907"/>
              <a:gd name="connsiteY119" fmla="*/ 5873084 h 6472020"/>
              <a:gd name="connsiteX120" fmla="*/ 1237137 w 5752907"/>
              <a:gd name="connsiteY120" fmla="*/ 5854310 h 6472020"/>
              <a:gd name="connsiteX121" fmla="*/ 1218363 w 5752907"/>
              <a:gd name="connsiteY121" fmla="*/ 5835535 h 6472020"/>
              <a:gd name="connsiteX122" fmla="*/ 347594 w 5752907"/>
              <a:gd name="connsiteY122" fmla="*/ 5824397 h 6472020"/>
              <a:gd name="connsiteX123" fmla="*/ 310420 w 5752907"/>
              <a:gd name="connsiteY123" fmla="*/ 5861571 h 6472020"/>
              <a:gd name="connsiteX124" fmla="*/ 347594 w 5752907"/>
              <a:gd name="connsiteY124" fmla="*/ 5898745 h 6472020"/>
              <a:gd name="connsiteX125" fmla="*/ 384767 w 5752907"/>
              <a:gd name="connsiteY125" fmla="*/ 5861571 h 6472020"/>
              <a:gd name="connsiteX126" fmla="*/ 347594 w 5752907"/>
              <a:gd name="connsiteY126" fmla="*/ 5824397 h 6472020"/>
              <a:gd name="connsiteX127" fmla="*/ 1130747 w 5752907"/>
              <a:gd name="connsiteY127" fmla="*/ 5797986 h 6472020"/>
              <a:gd name="connsiteX128" fmla="*/ 1093198 w 5752907"/>
              <a:gd name="connsiteY128" fmla="*/ 5835535 h 6472020"/>
              <a:gd name="connsiteX129" fmla="*/ 1130747 w 5752907"/>
              <a:gd name="connsiteY129" fmla="*/ 5873085 h 6472020"/>
              <a:gd name="connsiteX130" fmla="*/ 1168296 w 5752907"/>
              <a:gd name="connsiteY130" fmla="*/ 5835535 h 6472020"/>
              <a:gd name="connsiteX131" fmla="*/ 1130747 w 5752907"/>
              <a:gd name="connsiteY131" fmla="*/ 5797986 h 6472020"/>
              <a:gd name="connsiteX132" fmla="*/ 388396 w 5752907"/>
              <a:gd name="connsiteY132" fmla="*/ 5760439 h 6472020"/>
              <a:gd name="connsiteX133" fmla="*/ 363363 w 5752907"/>
              <a:gd name="connsiteY133" fmla="*/ 5785472 h 6472020"/>
              <a:gd name="connsiteX134" fmla="*/ 363363 w 5752907"/>
              <a:gd name="connsiteY134" fmla="*/ 5808001 h 6472020"/>
              <a:gd name="connsiteX135" fmla="*/ 388396 w 5752907"/>
              <a:gd name="connsiteY135" fmla="*/ 5823021 h 6472020"/>
              <a:gd name="connsiteX136" fmla="*/ 388396 w 5752907"/>
              <a:gd name="connsiteY136" fmla="*/ 5785472 h 6472020"/>
              <a:gd name="connsiteX137" fmla="*/ 695048 w 5752907"/>
              <a:gd name="connsiteY137" fmla="*/ 5785472 h 6472020"/>
              <a:gd name="connsiteX138" fmla="*/ 695048 w 5752907"/>
              <a:gd name="connsiteY138" fmla="*/ 5991993 h 6472020"/>
              <a:gd name="connsiteX139" fmla="*/ 481455 w 5752907"/>
              <a:gd name="connsiteY139" fmla="*/ 5991993 h 6472020"/>
              <a:gd name="connsiteX140" fmla="*/ 466185 w 5752907"/>
              <a:gd name="connsiteY140" fmla="*/ 6017026 h 6472020"/>
              <a:gd name="connsiteX141" fmla="*/ 695048 w 5752907"/>
              <a:gd name="connsiteY141" fmla="*/ 6017026 h 6472020"/>
              <a:gd name="connsiteX142" fmla="*/ 720080 w 5752907"/>
              <a:gd name="connsiteY142" fmla="*/ 5991993 h 6472020"/>
              <a:gd name="connsiteX143" fmla="*/ 720080 w 5752907"/>
              <a:gd name="connsiteY143" fmla="*/ 5785472 h 6472020"/>
              <a:gd name="connsiteX144" fmla="*/ 695048 w 5752907"/>
              <a:gd name="connsiteY144" fmla="*/ 5760439 h 6472020"/>
              <a:gd name="connsiteX145" fmla="*/ 1230879 w 5752907"/>
              <a:gd name="connsiteY145" fmla="*/ 5747920 h 6472020"/>
              <a:gd name="connsiteX146" fmla="*/ 1205846 w 5752907"/>
              <a:gd name="connsiteY146" fmla="*/ 5772953 h 6472020"/>
              <a:gd name="connsiteX147" fmla="*/ 1230879 w 5752907"/>
              <a:gd name="connsiteY147" fmla="*/ 5797986 h 6472020"/>
              <a:gd name="connsiteX148" fmla="*/ 1255912 w 5752907"/>
              <a:gd name="connsiteY148" fmla="*/ 5772953 h 6472020"/>
              <a:gd name="connsiteX149" fmla="*/ 1230879 w 5752907"/>
              <a:gd name="connsiteY149" fmla="*/ 5747920 h 6472020"/>
              <a:gd name="connsiteX150" fmla="*/ 1111973 w 5752907"/>
              <a:gd name="connsiteY150" fmla="*/ 5722887 h 6472020"/>
              <a:gd name="connsiteX151" fmla="*/ 1093198 w 5752907"/>
              <a:gd name="connsiteY151" fmla="*/ 5741662 h 6472020"/>
              <a:gd name="connsiteX152" fmla="*/ 1111973 w 5752907"/>
              <a:gd name="connsiteY152" fmla="*/ 5760436 h 6472020"/>
              <a:gd name="connsiteX153" fmla="*/ 1130747 w 5752907"/>
              <a:gd name="connsiteY153" fmla="*/ 5741662 h 6472020"/>
              <a:gd name="connsiteX154" fmla="*/ 1111973 w 5752907"/>
              <a:gd name="connsiteY154" fmla="*/ 5722887 h 6472020"/>
              <a:gd name="connsiteX155" fmla="*/ 513564 w 5752907"/>
              <a:gd name="connsiteY155" fmla="*/ 5426284 h 6472020"/>
              <a:gd name="connsiteX156" fmla="*/ 569888 w 5752907"/>
              <a:gd name="connsiteY156" fmla="*/ 5448187 h 6472020"/>
              <a:gd name="connsiteX157" fmla="*/ 511687 w 5752907"/>
              <a:gd name="connsiteY157" fmla="*/ 5538306 h 6472020"/>
              <a:gd name="connsiteX158" fmla="*/ 453486 w 5752907"/>
              <a:gd name="connsiteY158" fmla="*/ 5449439 h 6472020"/>
              <a:gd name="connsiteX159" fmla="*/ 513564 w 5752907"/>
              <a:gd name="connsiteY159" fmla="*/ 5426284 h 6472020"/>
              <a:gd name="connsiteX160" fmla="*/ 581779 w 5752907"/>
              <a:gd name="connsiteY160" fmla="*/ 5389986 h 6472020"/>
              <a:gd name="connsiteX161" fmla="*/ 576146 w 5752907"/>
              <a:gd name="connsiteY161" fmla="*/ 5424406 h 6472020"/>
              <a:gd name="connsiteX162" fmla="*/ 542978 w 5752907"/>
              <a:gd name="connsiteY162" fmla="*/ 5411890 h 6472020"/>
              <a:gd name="connsiteX163" fmla="*/ 565507 w 5752907"/>
              <a:gd name="connsiteY163" fmla="*/ 5399373 h 6472020"/>
              <a:gd name="connsiteX164" fmla="*/ 581779 w 5752907"/>
              <a:gd name="connsiteY164" fmla="*/ 5389986 h 6472020"/>
              <a:gd name="connsiteX165" fmla="*/ 441595 w 5752907"/>
              <a:gd name="connsiteY165" fmla="*/ 5387483 h 6472020"/>
              <a:gd name="connsiteX166" fmla="*/ 462247 w 5752907"/>
              <a:gd name="connsiteY166" fmla="*/ 5399999 h 6472020"/>
              <a:gd name="connsiteX167" fmla="*/ 484151 w 5752907"/>
              <a:gd name="connsiteY167" fmla="*/ 5411890 h 6472020"/>
              <a:gd name="connsiteX168" fmla="*/ 447853 w 5752907"/>
              <a:gd name="connsiteY168" fmla="*/ 5425032 h 6472020"/>
              <a:gd name="connsiteX169" fmla="*/ 441595 w 5752907"/>
              <a:gd name="connsiteY169" fmla="*/ 5387483 h 6472020"/>
              <a:gd name="connsiteX170" fmla="*/ 660006 w 5752907"/>
              <a:gd name="connsiteY170" fmla="*/ 5331784 h 6472020"/>
              <a:gd name="connsiteX171" fmla="*/ 706943 w 5752907"/>
              <a:gd name="connsiteY171" fmla="*/ 5425658 h 6472020"/>
              <a:gd name="connsiteX172" fmla="*/ 661884 w 5752907"/>
              <a:gd name="connsiteY172" fmla="*/ 5440052 h 6472020"/>
              <a:gd name="connsiteX173" fmla="*/ 600553 w 5752907"/>
              <a:gd name="connsiteY173" fmla="*/ 5431290 h 6472020"/>
              <a:gd name="connsiteX174" fmla="*/ 609315 w 5752907"/>
              <a:gd name="connsiteY174" fmla="*/ 5371837 h 6472020"/>
              <a:gd name="connsiteX175" fmla="*/ 660006 w 5752907"/>
              <a:gd name="connsiteY175" fmla="*/ 5331784 h 6472020"/>
              <a:gd name="connsiteX176" fmla="*/ 367122 w 5752907"/>
              <a:gd name="connsiteY176" fmla="*/ 5331784 h 6472020"/>
              <a:gd name="connsiteX177" fmla="*/ 414059 w 5752907"/>
              <a:gd name="connsiteY177" fmla="*/ 5369334 h 6472020"/>
              <a:gd name="connsiteX178" fmla="*/ 423446 w 5752907"/>
              <a:gd name="connsiteY178" fmla="*/ 5431916 h 6472020"/>
              <a:gd name="connsiteX179" fmla="*/ 365245 w 5752907"/>
              <a:gd name="connsiteY179" fmla="*/ 5440052 h 6472020"/>
              <a:gd name="connsiteX180" fmla="*/ 320186 w 5752907"/>
              <a:gd name="connsiteY180" fmla="*/ 5425658 h 6472020"/>
              <a:gd name="connsiteX181" fmla="*/ 367122 w 5752907"/>
              <a:gd name="connsiteY181" fmla="*/ 5331784 h 6472020"/>
              <a:gd name="connsiteX182" fmla="*/ 1223956 w 5752907"/>
              <a:gd name="connsiteY182" fmla="*/ 5315643 h 6472020"/>
              <a:gd name="connsiteX183" fmla="*/ 1163978 w 5752907"/>
              <a:gd name="connsiteY183" fmla="*/ 5531852 h 6472020"/>
              <a:gd name="connsiteX184" fmla="*/ 1382638 w 5752907"/>
              <a:gd name="connsiteY184" fmla="*/ 5474270 h 6472020"/>
              <a:gd name="connsiteX185" fmla="*/ 412181 w 5752907"/>
              <a:gd name="connsiteY185" fmla="*/ 5291732 h 6472020"/>
              <a:gd name="connsiteX186" fmla="*/ 411556 w 5752907"/>
              <a:gd name="connsiteY186" fmla="*/ 5313010 h 6472020"/>
              <a:gd name="connsiteX187" fmla="*/ 412181 w 5752907"/>
              <a:gd name="connsiteY187" fmla="*/ 5336791 h 6472020"/>
              <a:gd name="connsiteX188" fmla="*/ 385271 w 5752907"/>
              <a:gd name="connsiteY188" fmla="*/ 5314261 h 6472020"/>
              <a:gd name="connsiteX189" fmla="*/ 412181 w 5752907"/>
              <a:gd name="connsiteY189" fmla="*/ 5291732 h 6472020"/>
              <a:gd name="connsiteX190" fmla="*/ 611192 w 5752907"/>
              <a:gd name="connsiteY190" fmla="*/ 5289229 h 6472020"/>
              <a:gd name="connsiteX191" fmla="*/ 641857 w 5752907"/>
              <a:gd name="connsiteY191" fmla="*/ 5314887 h 6472020"/>
              <a:gd name="connsiteX192" fmla="*/ 611192 w 5752907"/>
              <a:gd name="connsiteY192" fmla="*/ 5339920 h 6472020"/>
              <a:gd name="connsiteX193" fmla="*/ 611818 w 5752907"/>
              <a:gd name="connsiteY193" fmla="*/ 5313636 h 6472020"/>
              <a:gd name="connsiteX194" fmla="*/ 611192 w 5752907"/>
              <a:gd name="connsiteY194" fmla="*/ 5289229 h 6472020"/>
              <a:gd name="connsiteX195" fmla="*/ 511686 w 5752907"/>
              <a:gd name="connsiteY195" fmla="*/ 5275461 h 6472020"/>
              <a:gd name="connsiteX196" fmla="*/ 474137 w 5752907"/>
              <a:gd name="connsiteY196" fmla="*/ 5313010 h 6472020"/>
              <a:gd name="connsiteX197" fmla="*/ 511686 w 5752907"/>
              <a:gd name="connsiteY197" fmla="*/ 5350560 h 6472020"/>
              <a:gd name="connsiteX198" fmla="*/ 549235 w 5752907"/>
              <a:gd name="connsiteY198" fmla="*/ 5313010 h 6472020"/>
              <a:gd name="connsiteX199" fmla="*/ 511686 w 5752907"/>
              <a:gd name="connsiteY199" fmla="*/ 5275461 h 6472020"/>
              <a:gd name="connsiteX200" fmla="*/ 513564 w 5752907"/>
              <a:gd name="connsiteY200" fmla="*/ 5229150 h 6472020"/>
              <a:gd name="connsiteX201" fmla="*/ 549236 w 5752907"/>
              <a:gd name="connsiteY201" fmla="*/ 5247924 h 6472020"/>
              <a:gd name="connsiteX202" fmla="*/ 585534 w 5752907"/>
              <a:gd name="connsiteY202" fmla="*/ 5270454 h 6472020"/>
              <a:gd name="connsiteX203" fmla="*/ 586785 w 5752907"/>
              <a:gd name="connsiteY203" fmla="*/ 5313010 h 6472020"/>
              <a:gd name="connsiteX204" fmla="*/ 584908 w 5752907"/>
              <a:gd name="connsiteY204" fmla="*/ 5358069 h 6472020"/>
              <a:gd name="connsiteX205" fmla="*/ 552991 w 5752907"/>
              <a:gd name="connsiteY205" fmla="*/ 5378095 h 6472020"/>
              <a:gd name="connsiteX206" fmla="*/ 513564 w 5752907"/>
              <a:gd name="connsiteY206" fmla="*/ 5398747 h 6472020"/>
              <a:gd name="connsiteX207" fmla="*/ 474138 w 5752907"/>
              <a:gd name="connsiteY207" fmla="*/ 5378095 h 6472020"/>
              <a:gd name="connsiteX208" fmla="*/ 437840 w 5752907"/>
              <a:gd name="connsiteY208" fmla="*/ 5355566 h 6472020"/>
              <a:gd name="connsiteX209" fmla="*/ 436588 w 5752907"/>
              <a:gd name="connsiteY209" fmla="*/ 5313010 h 6472020"/>
              <a:gd name="connsiteX210" fmla="*/ 437840 w 5752907"/>
              <a:gd name="connsiteY210" fmla="*/ 5272957 h 6472020"/>
              <a:gd name="connsiteX211" fmla="*/ 477893 w 5752907"/>
              <a:gd name="connsiteY211" fmla="*/ 5247924 h 6472020"/>
              <a:gd name="connsiteX212" fmla="*/ 513564 w 5752907"/>
              <a:gd name="connsiteY212" fmla="*/ 5229150 h 6472020"/>
              <a:gd name="connsiteX213" fmla="*/ 576146 w 5752907"/>
              <a:gd name="connsiteY213" fmla="*/ 5202865 h 6472020"/>
              <a:gd name="connsiteX214" fmla="*/ 582404 w 5752907"/>
              <a:gd name="connsiteY214" fmla="*/ 5238537 h 6472020"/>
              <a:gd name="connsiteX215" fmla="*/ 561752 w 5752907"/>
              <a:gd name="connsiteY215" fmla="*/ 5226021 h 6472020"/>
              <a:gd name="connsiteX216" fmla="*/ 542352 w 5752907"/>
              <a:gd name="connsiteY216" fmla="*/ 5215382 h 6472020"/>
              <a:gd name="connsiteX217" fmla="*/ 576146 w 5752907"/>
              <a:gd name="connsiteY217" fmla="*/ 5202865 h 6472020"/>
              <a:gd name="connsiteX218" fmla="*/ 447227 w 5752907"/>
              <a:gd name="connsiteY218" fmla="*/ 5201613 h 6472020"/>
              <a:gd name="connsiteX219" fmla="*/ 484151 w 5752907"/>
              <a:gd name="connsiteY219" fmla="*/ 5215382 h 6472020"/>
              <a:gd name="connsiteX220" fmla="*/ 464750 w 5752907"/>
              <a:gd name="connsiteY220" fmla="*/ 5226021 h 6472020"/>
              <a:gd name="connsiteX221" fmla="*/ 440969 w 5752907"/>
              <a:gd name="connsiteY221" fmla="*/ 5241040 h 6472020"/>
              <a:gd name="connsiteX222" fmla="*/ 447227 w 5752907"/>
              <a:gd name="connsiteY222" fmla="*/ 5201613 h 6472020"/>
              <a:gd name="connsiteX223" fmla="*/ 665013 w 5752907"/>
              <a:gd name="connsiteY223" fmla="*/ 5185968 h 6472020"/>
              <a:gd name="connsiteX224" fmla="*/ 710072 w 5752907"/>
              <a:gd name="connsiteY224" fmla="*/ 5200362 h 6472020"/>
              <a:gd name="connsiteX225" fmla="*/ 660006 w 5752907"/>
              <a:gd name="connsiteY225" fmla="*/ 5297364 h 6472020"/>
              <a:gd name="connsiteX226" fmla="*/ 609315 w 5752907"/>
              <a:gd name="connsiteY226" fmla="*/ 5256686 h 6472020"/>
              <a:gd name="connsiteX227" fmla="*/ 599927 w 5752907"/>
              <a:gd name="connsiteY227" fmla="*/ 5195355 h 6472020"/>
              <a:gd name="connsiteX228" fmla="*/ 665013 w 5752907"/>
              <a:gd name="connsiteY228" fmla="*/ 5185968 h 6472020"/>
              <a:gd name="connsiteX229" fmla="*/ 361490 w 5752907"/>
              <a:gd name="connsiteY229" fmla="*/ 5185968 h 6472020"/>
              <a:gd name="connsiteX230" fmla="*/ 422820 w 5752907"/>
              <a:gd name="connsiteY230" fmla="*/ 5194729 h 6472020"/>
              <a:gd name="connsiteX231" fmla="*/ 413433 w 5752907"/>
              <a:gd name="connsiteY231" fmla="*/ 5259189 h 6472020"/>
              <a:gd name="connsiteX232" fmla="*/ 366497 w 5752907"/>
              <a:gd name="connsiteY232" fmla="*/ 5297364 h 6472020"/>
              <a:gd name="connsiteX233" fmla="*/ 316431 w 5752907"/>
              <a:gd name="connsiteY233" fmla="*/ 5200362 h 6472020"/>
              <a:gd name="connsiteX234" fmla="*/ 361490 w 5752907"/>
              <a:gd name="connsiteY234" fmla="*/ 5185968 h 6472020"/>
              <a:gd name="connsiteX235" fmla="*/ 1119470 w 5752907"/>
              <a:gd name="connsiteY235" fmla="*/ 5149539 h 6472020"/>
              <a:gd name="connsiteX236" fmla="*/ 945367 w 5752907"/>
              <a:gd name="connsiteY236" fmla="*/ 5196038 h 6472020"/>
              <a:gd name="connsiteX237" fmla="*/ 991867 w 5752907"/>
              <a:gd name="connsiteY237" fmla="*/ 5370141 h 6472020"/>
              <a:gd name="connsiteX238" fmla="*/ 1165969 w 5752907"/>
              <a:gd name="connsiteY238" fmla="*/ 5323641 h 6472020"/>
              <a:gd name="connsiteX239" fmla="*/ 1317303 w 5752907"/>
              <a:gd name="connsiteY239" fmla="*/ 5093971 h 6472020"/>
              <a:gd name="connsiteX240" fmla="*/ 1220301 w 5752907"/>
              <a:gd name="connsiteY240" fmla="*/ 5190973 h 6472020"/>
              <a:gd name="connsiteX241" fmla="*/ 1317303 w 5752907"/>
              <a:gd name="connsiteY241" fmla="*/ 5287975 h 6472020"/>
              <a:gd name="connsiteX242" fmla="*/ 1414306 w 5752907"/>
              <a:gd name="connsiteY242" fmla="*/ 5190973 h 6472020"/>
              <a:gd name="connsiteX243" fmla="*/ 1317303 w 5752907"/>
              <a:gd name="connsiteY243" fmla="*/ 5093971 h 6472020"/>
              <a:gd name="connsiteX244" fmla="*/ 511687 w 5752907"/>
              <a:gd name="connsiteY244" fmla="*/ 5087714 h 6472020"/>
              <a:gd name="connsiteX245" fmla="*/ 570514 w 5752907"/>
              <a:gd name="connsiteY245" fmla="*/ 5178458 h 6472020"/>
              <a:gd name="connsiteX246" fmla="*/ 513564 w 5752907"/>
              <a:gd name="connsiteY246" fmla="*/ 5200988 h 6472020"/>
              <a:gd name="connsiteX247" fmla="*/ 453486 w 5752907"/>
              <a:gd name="connsiteY247" fmla="*/ 5177206 h 6472020"/>
              <a:gd name="connsiteX248" fmla="*/ 511687 w 5752907"/>
              <a:gd name="connsiteY248" fmla="*/ 5087714 h 6472020"/>
              <a:gd name="connsiteX249" fmla="*/ 511687 w 5752907"/>
              <a:gd name="connsiteY249" fmla="*/ 5062681 h 6472020"/>
              <a:gd name="connsiteX250" fmla="*/ 429704 w 5752907"/>
              <a:gd name="connsiteY250" fmla="*/ 5170322 h 6472020"/>
              <a:gd name="connsiteX251" fmla="*/ 362116 w 5752907"/>
              <a:gd name="connsiteY251" fmla="*/ 5160309 h 6472020"/>
              <a:gd name="connsiteX252" fmla="*/ 295153 w 5752907"/>
              <a:gd name="connsiteY252" fmla="*/ 5187220 h 6472020"/>
              <a:gd name="connsiteX253" fmla="*/ 348974 w 5752907"/>
              <a:gd name="connsiteY253" fmla="*/ 5314261 h 6472020"/>
              <a:gd name="connsiteX254" fmla="*/ 298282 w 5752907"/>
              <a:gd name="connsiteY254" fmla="*/ 5437548 h 6472020"/>
              <a:gd name="connsiteX255" fmla="*/ 365245 w 5752907"/>
              <a:gd name="connsiteY255" fmla="*/ 5464459 h 6472020"/>
              <a:gd name="connsiteX256" fmla="*/ 429704 w 5752907"/>
              <a:gd name="connsiteY256" fmla="*/ 5455697 h 6472020"/>
              <a:gd name="connsiteX257" fmla="*/ 511687 w 5752907"/>
              <a:gd name="connsiteY257" fmla="*/ 5563339 h 6472020"/>
              <a:gd name="connsiteX258" fmla="*/ 593669 w 5752907"/>
              <a:gd name="connsiteY258" fmla="*/ 5455697 h 6472020"/>
              <a:gd name="connsiteX259" fmla="*/ 661258 w 5752907"/>
              <a:gd name="connsiteY259" fmla="*/ 5465710 h 6472020"/>
              <a:gd name="connsiteX260" fmla="*/ 728221 w 5752907"/>
              <a:gd name="connsiteY260" fmla="*/ 5438800 h 6472020"/>
              <a:gd name="connsiteX261" fmla="*/ 677529 w 5752907"/>
              <a:gd name="connsiteY261" fmla="*/ 5315513 h 6472020"/>
              <a:gd name="connsiteX262" fmla="*/ 731975 w 5752907"/>
              <a:gd name="connsiteY262" fmla="*/ 5187845 h 6472020"/>
              <a:gd name="connsiteX263" fmla="*/ 665013 w 5752907"/>
              <a:gd name="connsiteY263" fmla="*/ 5160935 h 6472020"/>
              <a:gd name="connsiteX264" fmla="*/ 594295 w 5752907"/>
              <a:gd name="connsiteY264" fmla="*/ 5171574 h 6472020"/>
              <a:gd name="connsiteX265" fmla="*/ 511687 w 5752907"/>
              <a:gd name="connsiteY265" fmla="*/ 5062681 h 6472020"/>
              <a:gd name="connsiteX266" fmla="*/ 1240031 w 5752907"/>
              <a:gd name="connsiteY266" fmla="*/ 1359271 h 6472020"/>
              <a:gd name="connsiteX267" fmla="*/ 1315129 w 5752907"/>
              <a:gd name="connsiteY267" fmla="*/ 1359271 h 6472020"/>
              <a:gd name="connsiteX268" fmla="*/ 1315129 w 5752907"/>
              <a:gd name="connsiteY268" fmla="*/ 1384304 h 6472020"/>
              <a:gd name="connsiteX269" fmla="*/ 1240031 w 5752907"/>
              <a:gd name="connsiteY269" fmla="*/ 1384304 h 6472020"/>
              <a:gd name="connsiteX270" fmla="*/ 766785 w 5752907"/>
              <a:gd name="connsiteY270" fmla="*/ 1321286 h 6472020"/>
              <a:gd name="connsiteX271" fmla="*/ 743567 w 5752907"/>
              <a:gd name="connsiteY271" fmla="*/ 1324791 h 6472020"/>
              <a:gd name="connsiteX272" fmla="*/ 716093 w 5752907"/>
              <a:gd name="connsiteY272" fmla="*/ 1338308 h 6472020"/>
              <a:gd name="connsiteX273" fmla="*/ 710461 w 5752907"/>
              <a:gd name="connsiteY273" fmla="*/ 1349636 h 6472020"/>
              <a:gd name="connsiteX274" fmla="*/ 710461 w 5752907"/>
              <a:gd name="connsiteY274" fmla="*/ 1378048 h 6472020"/>
              <a:gd name="connsiteX275" fmla="*/ 823109 w 5752907"/>
              <a:gd name="connsiteY275" fmla="*/ 1378048 h 6472020"/>
              <a:gd name="connsiteX276" fmla="*/ 823109 w 5752907"/>
              <a:gd name="connsiteY276" fmla="*/ 1349636 h 6472020"/>
              <a:gd name="connsiteX277" fmla="*/ 817476 w 5752907"/>
              <a:gd name="connsiteY277" fmla="*/ 1338308 h 6472020"/>
              <a:gd name="connsiteX278" fmla="*/ 790003 w 5752907"/>
              <a:gd name="connsiteY278" fmla="*/ 1324791 h 6472020"/>
              <a:gd name="connsiteX279" fmla="*/ 766785 w 5752907"/>
              <a:gd name="connsiteY279" fmla="*/ 1321286 h 6472020"/>
              <a:gd name="connsiteX280" fmla="*/ 641621 w 5752907"/>
              <a:gd name="connsiteY280" fmla="*/ 1321286 h 6472020"/>
              <a:gd name="connsiteX281" fmla="*/ 618403 w 5752907"/>
              <a:gd name="connsiteY281" fmla="*/ 1324791 h 6472020"/>
              <a:gd name="connsiteX282" fmla="*/ 590929 w 5752907"/>
              <a:gd name="connsiteY282" fmla="*/ 1338308 h 6472020"/>
              <a:gd name="connsiteX283" fmla="*/ 585297 w 5752907"/>
              <a:gd name="connsiteY283" fmla="*/ 1349636 h 6472020"/>
              <a:gd name="connsiteX284" fmla="*/ 585297 w 5752907"/>
              <a:gd name="connsiteY284" fmla="*/ 1378048 h 6472020"/>
              <a:gd name="connsiteX285" fmla="*/ 697945 w 5752907"/>
              <a:gd name="connsiteY285" fmla="*/ 1378048 h 6472020"/>
              <a:gd name="connsiteX286" fmla="*/ 697945 w 5752907"/>
              <a:gd name="connsiteY286" fmla="*/ 1349636 h 6472020"/>
              <a:gd name="connsiteX287" fmla="*/ 692312 w 5752907"/>
              <a:gd name="connsiteY287" fmla="*/ 1338308 h 6472020"/>
              <a:gd name="connsiteX288" fmla="*/ 664839 w 5752907"/>
              <a:gd name="connsiteY288" fmla="*/ 1324791 h 6472020"/>
              <a:gd name="connsiteX289" fmla="*/ 641621 w 5752907"/>
              <a:gd name="connsiteY289" fmla="*/ 1321286 h 6472020"/>
              <a:gd name="connsiteX290" fmla="*/ 516457 w 5752907"/>
              <a:gd name="connsiteY290" fmla="*/ 1321286 h 6472020"/>
              <a:gd name="connsiteX291" fmla="*/ 493239 w 5752907"/>
              <a:gd name="connsiteY291" fmla="*/ 1324791 h 6472020"/>
              <a:gd name="connsiteX292" fmla="*/ 465765 w 5752907"/>
              <a:gd name="connsiteY292" fmla="*/ 1338308 h 6472020"/>
              <a:gd name="connsiteX293" fmla="*/ 460133 w 5752907"/>
              <a:gd name="connsiteY293" fmla="*/ 1349636 h 6472020"/>
              <a:gd name="connsiteX294" fmla="*/ 460133 w 5752907"/>
              <a:gd name="connsiteY294" fmla="*/ 1378048 h 6472020"/>
              <a:gd name="connsiteX295" fmla="*/ 572781 w 5752907"/>
              <a:gd name="connsiteY295" fmla="*/ 1378048 h 6472020"/>
              <a:gd name="connsiteX296" fmla="*/ 572781 w 5752907"/>
              <a:gd name="connsiteY296" fmla="*/ 1349636 h 6472020"/>
              <a:gd name="connsiteX297" fmla="*/ 567148 w 5752907"/>
              <a:gd name="connsiteY297" fmla="*/ 1338308 h 6472020"/>
              <a:gd name="connsiteX298" fmla="*/ 539675 w 5752907"/>
              <a:gd name="connsiteY298" fmla="*/ 1324791 h 6472020"/>
              <a:gd name="connsiteX299" fmla="*/ 516457 w 5752907"/>
              <a:gd name="connsiteY299" fmla="*/ 1321286 h 6472020"/>
              <a:gd name="connsiteX300" fmla="*/ 1240031 w 5752907"/>
              <a:gd name="connsiteY300" fmla="*/ 1309206 h 6472020"/>
              <a:gd name="connsiteX301" fmla="*/ 1315129 w 5752907"/>
              <a:gd name="connsiteY301" fmla="*/ 1309206 h 6472020"/>
              <a:gd name="connsiteX302" fmla="*/ 1315129 w 5752907"/>
              <a:gd name="connsiteY302" fmla="*/ 1334238 h 6472020"/>
              <a:gd name="connsiteX303" fmla="*/ 1240031 w 5752907"/>
              <a:gd name="connsiteY303" fmla="*/ 1334238 h 6472020"/>
              <a:gd name="connsiteX304" fmla="*/ 1240031 w 5752907"/>
              <a:gd name="connsiteY304" fmla="*/ 1259140 h 6472020"/>
              <a:gd name="connsiteX305" fmla="*/ 1315129 w 5752907"/>
              <a:gd name="connsiteY305" fmla="*/ 1259140 h 6472020"/>
              <a:gd name="connsiteX306" fmla="*/ 1315129 w 5752907"/>
              <a:gd name="connsiteY306" fmla="*/ 1284173 h 6472020"/>
              <a:gd name="connsiteX307" fmla="*/ 1240031 w 5752907"/>
              <a:gd name="connsiteY307" fmla="*/ 1284173 h 6472020"/>
              <a:gd name="connsiteX308" fmla="*/ 766346 w 5752907"/>
              <a:gd name="connsiteY308" fmla="*/ 1256639 h 6472020"/>
              <a:gd name="connsiteX309" fmla="*/ 737934 w 5752907"/>
              <a:gd name="connsiteY309" fmla="*/ 1285051 h 6472020"/>
              <a:gd name="connsiteX310" fmla="*/ 766346 w 5752907"/>
              <a:gd name="connsiteY310" fmla="*/ 1313464 h 6472020"/>
              <a:gd name="connsiteX311" fmla="*/ 794758 w 5752907"/>
              <a:gd name="connsiteY311" fmla="*/ 1285051 h 6472020"/>
              <a:gd name="connsiteX312" fmla="*/ 766346 w 5752907"/>
              <a:gd name="connsiteY312" fmla="*/ 1256639 h 6472020"/>
              <a:gd name="connsiteX313" fmla="*/ 641182 w 5752907"/>
              <a:gd name="connsiteY313" fmla="*/ 1256639 h 6472020"/>
              <a:gd name="connsiteX314" fmla="*/ 612770 w 5752907"/>
              <a:gd name="connsiteY314" fmla="*/ 1285051 h 6472020"/>
              <a:gd name="connsiteX315" fmla="*/ 641182 w 5752907"/>
              <a:gd name="connsiteY315" fmla="*/ 1313464 h 6472020"/>
              <a:gd name="connsiteX316" fmla="*/ 669594 w 5752907"/>
              <a:gd name="connsiteY316" fmla="*/ 1285051 h 6472020"/>
              <a:gd name="connsiteX317" fmla="*/ 641182 w 5752907"/>
              <a:gd name="connsiteY317" fmla="*/ 1256639 h 6472020"/>
              <a:gd name="connsiteX318" fmla="*/ 516894 w 5752907"/>
              <a:gd name="connsiteY318" fmla="*/ 1256639 h 6472020"/>
              <a:gd name="connsiteX319" fmla="*/ 488482 w 5752907"/>
              <a:gd name="connsiteY319" fmla="*/ 1285051 h 6472020"/>
              <a:gd name="connsiteX320" fmla="*/ 516894 w 5752907"/>
              <a:gd name="connsiteY320" fmla="*/ 1313464 h 6472020"/>
              <a:gd name="connsiteX321" fmla="*/ 545306 w 5752907"/>
              <a:gd name="connsiteY321" fmla="*/ 1285051 h 6472020"/>
              <a:gd name="connsiteX322" fmla="*/ 516894 w 5752907"/>
              <a:gd name="connsiteY322" fmla="*/ 1256639 h 6472020"/>
              <a:gd name="connsiteX323" fmla="*/ 1240031 w 5752907"/>
              <a:gd name="connsiteY323" fmla="*/ 1209074 h 6472020"/>
              <a:gd name="connsiteX324" fmla="*/ 1315129 w 5752907"/>
              <a:gd name="connsiteY324" fmla="*/ 1209074 h 6472020"/>
              <a:gd name="connsiteX325" fmla="*/ 1315129 w 5752907"/>
              <a:gd name="connsiteY325" fmla="*/ 1234107 h 6472020"/>
              <a:gd name="connsiteX326" fmla="*/ 1240031 w 5752907"/>
              <a:gd name="connsiteY326" fmla="*/ 1234107 h 6472020"/>
              <a:gd name="connsiteX327" fmla="*/ 1240031 w 5752907"/>
              <a:gd name="connsiteY327" fmla="*/ 1159009 h 6472020"/>
              <a:gd name="connsiteX328" fmla="*/ 1315129 w 5752907"/>
              <a:gd name="connsiteY328" fmla="*/ 1159009 h 6472020"/>
              <a:gd name="connsiteX329" fmla="*/ 1315129 w 5752907"/>
              <a:gd name="connsiteY329" fmla="*/ 1184041 h 6472020"/>
              <a:gd name="connsiteX330" fmla="*/ 1240031 w 5752907"/>
              <a:gd name="connsiteY330" fmla="*/ 1184041 h 6472020"/>
              <a:gd name="connsiteX331" fmla="*/ 1094215 w 5752907"/>
              <a:gd name="connsiteY331" fmla="*/ 1077652 h 6472020"/>
              <a:gd name="connsiteX332" fmla="*/ 1360814 w 5752907"/>
              <a:gd name="connsiteY332" fmla="*/ 1077652 h 6472020"/>
              <a:gd name="connsiteX333" fmla="*/ 1352679 w 5752907"/>
              <a:gd name="connsiteY333" fmla="*/ 1108943 h 6472020"/>
              <a:gd name="connsiteX334" fmla="*/ 1352679 w 5752907"/>
              <a:gd name="connsiteY334" fmla="*/ 1120833 h 6472020"/>
              <a:gd name="connsiteX335" fmla="*/ 1271322 w 5752907"/>
              <a:gd name="connsiteY335" fmla="*/ 1102685 h 6472020"/>
              <a:gd name="connsiteX336" fmla="*/ 1195598 w 5752907"/>
              <a:gd name="connsiteY336" fmla="*/ 1113949 h 6472020"/>
              <a:gd name="connsiteX337" fmla="*/ 1102351 w 5752907"/>
              <a:gd name="connsiteY337" fmla="*/ 1127718 h 6472020"/>
              <a:gd name="connsiteX338" fmla="*/ 1102351 w 5752907"/>
              <a:gd name="connsiteY338" fmla="*/ 1108943 h 6472020"/>
              <a:gd name="connsiteX339" fmla="*/ 1094215 w 5752907"/>
              <a:gd name="connsiteY339" fmla="*/ 1077652 h 6472020"/>
              <a:gd name="connsiteX340" fmla="*/ 1064802 w 5752907"/>
              <a:gd name="connsiteY340" fmla="*/ 1052619 h 6472020"/>
              <a:gd name="connsiteX341" fmla="*/ 1052911 w 5752907"/>
              <a:gd name="connsiteY341" fmla="*/ 1062006 h 6472020"/>
              <a:gd name="connsiteX342" fmla="*/ 1059169 w 5752907"/>
              <a:gd name="connsiteY342" fmla="*/ 1075774 h 6472020"/>
              <a:gd name="connsiteX343" fmla="*/ 1077944 w 5752907"/>
              <a:gd name="connsiteY343" fmla="*/ 1108943 h 6472020"/>
              <a:gd name="connsiteX344" fmla="*/ 1077944 w 5752907"/>
              <a:gd name="connsiteY344" fmla="*/ 1396820 h 6472020"/>
              <a:gd name="connsiteX345" fmla="*/ 1115493 w 5752907"/>
              <a:gd name="connsiteY345" fmla="*/ 1434370 h 6472020"/>
              <a:gd name="connsiteX346" fmla="*/ 1340788 w 5752907"/>
              <a:gd name="connsiteY346" fmla="*/ 1434370 h 6472020"/>
              <a:gd name="connsiteX347" fmla="*/ 1378337 w 5752907"/>
              <a:gd name="connsiteY347" fmla="*/ 1396820 h 6472020"/>
              <a:gd name="connsiteX348" fmla="*/ 1378337 w 5752907"/>
              <a:gd name="connsiteY348" fmla="*/ 1108943 h 6472020"/>
              <a:gd name="connsiteX349" fmla="*/ 1396486 w 5752907"/>
              <a:gd name="connsiteY349" fmla="*/ 1076400 h 6472020"/>
              <a:gd name="connsiteX350" fmla="*/ 1402118 w 5752907"/>
              <a:gd name="connsiteY350" fmla="*/ 1062006 h 6472020"/>
              <a:gd name="connsiteX351" fmla="*/ 1390228 w 5752907"/>
              <a:gd name="connsiteY351" fmla="*/ 1052619 h 6472020"/>
              <a:gd name="connsiteX352" fmla="*/ 600254 w 5752907"/>
              <a:gd name="connsiteY352" fmla="*/ 1008000 h 6472020"/>
              <a:gd name="connsiteX353" fmla="*/ 519398 w 5752907"/>
              <a:gd name="connsiteY353" fmla="*/ 1088856 h 6472020"/>
              <a:gd name="connsiteX354" fmla="*/ 501186 w 5752907"/>
              <a:gd name="connsiteY354" fmla="*/ 1093487 h 6472020"/>
              <a:gd name="connsiteX355" fmla="*/ 476529 w 5752907"/>
              <a:gd name="connsiteY355" fmla="*/ 1132976 h 6472020"/>
              <a:gd name="connsiteX356" fmla="*/ 469520 w 5752907"/>
              <a:gd name="connsiteY356" fmla="*/ 1103125 h 6472020"/>
              <a:gd name="connsiteX357" fmla="*/ 463950 w 5752907"/>
              <a:gd name="connsiteY357" fmla="*/ 1092861 h 6472020"/>
              <a:gd name="connsiteX358" fmla="*/ 424899 w 5752907"/>
              <a:gd name="connsiteY358" fmla="*/ 1072460 h 6472020"/>
              <a:gd name="connsiteX359" fmla="*/ 394296 w 5752907"/>
              <a:gd name="connsiteY359" fmla="*/ 1068767 h 6472020"/>
              <a:gd name="connsiteX360" fmla="*/ 363631 w 5752907"/>
              <a:gd name="connsiteY360" fmla="*/ 1073398 h 6472020"/>
              <a:gd name="connsiteX361" fmla="*/ 324643 w 5752907"/>
              <a:gd name="connsiteY361" fmla="*/ 1093800 h 6472020"/>
              <a:gd name="connsiteX362" fmla="*/ 319073 w 5752907"/>
              <a:gd name="connsiteY362" fmla="*/ 1104063 h 6472020"/>
              <a:gd name="connsiteX363" fmla="*/ 292100 w 5752907"/>
              <a:gd name="connsiteY363" fmla="*/ 1219215 h 6472020"/>
              <a:gd name="connsiteX364" fmla="*/ 310875 w 5752907"/>
              <a:gd name="connsiteY364" fmla="*/ 1237989 h 6472020"/>
              <a:gd name="connsiteX365" fmla="*/ 328523 w 5752907"/>
              <a:gd name="connsiteY365" fmla="*/ 1224096 h 6472020"/>
              <a:gd name="connsiteX366" fmla="*/ 348048 w 5752907"/>
              <a:gd name="connsiteY366" fmla="*/ 1143302 h 6472020"/>
              <a:gd name="connsiteX367" fmla="*/ 348048 w 5752907"/>
              <a:gd name="connsiteY367" fmla="*/ 1403081 h 6472020"/>
              <a:gd name="connsiteX368" fmla="*/ 385034 w 5752907"/>
              <a:gd name="connsiteY368" fmla="*/ 1403081 h 6472020"/>
              <a:gd name="connsiteX369" fmla="*/ 385034 w 5752907"/>
              <a:gd name="connsiteY369" fmla="*/ 1235924 h 6472020"/>
              <a:gd name="connsiteX370" fmla="*/ 403809 w 5752907"/>
              <a:gd name="connsiteY370" fmla="*/ 1235924 h 6472020"/>
              <a:gd name="connsiteX371" fmla="*/ 403809 w 5752907"/>
              <a:gd name="connsiteY371" fmla="*/ 1403081 h 6472020"/>
              <a:gd name="connsiteX372" fmla="*/ 440732 w 5752907"/>
              <a:gd name="connsiteY372" fmla="*/ 1403081 h 6472020"/>
              <a:gd name="connsiteX373" fmla="*/ 440732 w 5752907"/>
              <a:gd name="connsiteY373" fmla="*/ 1142113 h 6472020"/>
              <a:gd name="connsiteX374" fmla="*/ 447616 w 5752907"/>
              <a:gd name="connsiteY374" fmla="*/ 1171527 h 6472020"/>
              <a:gd name="connsiteX375" fmla="*/ 451309 w 5752907"/>
              <a:gd name="connsiteY375" fmla="*/ 1176221 h 6472020"/>
              <a:gd name="connsiteX376" fmla="*/ 476341 w 5752907"/>
              <a:gd name="connsiteY376" fmla="*/ 1185045 h 6472020"/>
              <a:gd name="connsiteX377" fmla="*/ 491361 w 5752907"/>
              <a:gd name="connsiteY377" fmla="*/ 1178223 h 6472020"/>
              <a:gd name="connsiteX378" fmla="*/ 529536 w 5752907"/>
              <a:gd name="connsiteY378" fmla="*/ 1115641 h 6472020"/>
              <a:gd name="connsiteX379" fmla="*/ 532102 w 5752907"/>
              <a:gd name="connsiteY379" fmla="*/ 1102687 h 6472020"/>
              <a:gd name="connsiteX380" fmla="*/ 613458 w 5752907"/>
              <a:gd name="connsiteY380" fmla="*/ 1021330 h 6472020"/>
              <a:gd name="connsiteX381" fmla="*/ 613521 w 5752907"/>
              <a:gd name="connsiteY381" fmla="*/ 1008000 h 6472020"/>
              <a:gd name="connsiteX382" fmla="*/ 600254 w 5752907"/>
              <a:gd name="connsiteY382" fmla="*/ 1008000 h 6472020"/>
              <a:gd name="connsiteX383" fmla="*/ 1265065 w 5752907"/>
              <a:gd name="connsiteY383" fmla="*/ 996295 h 6472020"/>
              <a:gd name="connsiteX384" fmla="*/ 1246290 w 5752907"/>
              <a:gd name="connsiteY384" fmla="*/ 1015070 h 6472020"/>
              <a:gd name="connsiteX385" fmla="*/ 1265065 w 5752907"/>
              <a:gd name="connsiteY385" fmla="*/ 1033844 h 6472020"/>
              <a:gd name="connsiteX386" fmla="*/ 1283839 w 5752907"/>
              <a:gd name="connsiteY386" fmla="*/ 1015070 h 6472020"/>
              <a:gd name="connsiteX387" fmla="*/ 1265065 w 5752907"/>
              <a:gd name="connsiteY387" fmla="*/ 996295 h 6472020"/>
              <a:gd name="connsiteX388" fmla="*/ 394297 w 5752907"/>
              <a:gd name="connsiteY388" fmla="*/ 985157 h 6472020"/>
              <a:gd name="connsiteX389" fmla="*/ 357123 w 5752907"/>
              <a:gd name="connsiteY389" fmla="*/ 1022331 h 6472020"/>
              <a:gd name="connsiteX390" fmla="*/ 394297 w 5752907"/>
              <a:gd name="connsiteY390" fmla="*/ 1059505 h 6472020"/>
              <a:gd name="connsiteX391" fmla="*/ 431470 w 5752907"/>
              <a:gd name="connsiteY391" fmla="*/ 1022331 h 6472020"/>
              <a:gd name="connsiteX392" fmla="*/ 394297 w 5752907"/>
              <a:gd name="connsiteY392" fmla="*/ 985157 h 6472020"/>
              <a:gd name="connsiteX393" fmla="*/ 1177449 w 5752907"/>
              <a:gd name="connsiteY393" fmla="*/ 958746 h 6472020"/>
              <a:gd name="connsiteX394" fmla="*/ 1139900 w 5752907"/>
              <a:gd name="connsiteY394" fmla="*/ 996295 h 6472020"/>
              <a:gd name="connsiteX395" fmla="*/ 1177449 w 5752907"/>
              <a:gd name="connsiteY395" fmla="*/ 1033845 h 6472020"/>
              <a:gd name="connsiteX396" fmla="*/ 1214998 w 5752907"/>
              <a:gd name="connsiteY396" fmla="*/ 996295 h 6472020"/>
              <a:gd name="connsiteX397" fmla="*/ 1177449 w 5752907"/>
              <a:gd name="connsiteY397" fmla="*/ 958746 h 6472020"/>
              <a:gd name="connsiteX398" fmla="*/ 435100 w 5752907"/>
              <a:gd name="connsiteY398" fmla="*/ 921199 h 6472020"/>
              <a:gd name="connsiteX399" fmla="*/ 410067 w 5752907"/>
              <a:gd name="connsiteY399" fmla="*/ 946232 h 6472020"/>
              <a:gd name="connsiteX400" fmla="*/ 410067 w 5752907"/>
              <a:gd name="connsiteY400" fmla="*/ 968761 h 6472020"/>
              <a:gd name="connsiteX401" fmla="*/ 435100 w 5752907"/>
              <a:gd name="connsiteY401" fmla="*/ 983781 h 6472020"/>
              <a:gd name="connsiteX402" fmla="*/ 435100 w 5752907"/>
              <a:gd name="connsiteY402" fmla="*/ 946232 h 6472020"/>
              <a:gd name="connsiteX403" fmla="*/ 741752 w 5752907"/>
              <a:gd name="connsiteY403" fmla="*/ 946232 h 6472020"/>
              <a:gd name="connsiteX404" fmla="*/ 741752 w 5752907"/>
              <a:gd name="connsiteY404" fmla="*/ 1152753 h 6472020"/>
              <a:gd name="connsiteX405" fmla="*/ 528159 w 5752907"/>
              <a:gd name="connsiteY405" fmla="*/ 1152753 h 6472020"/>
              <a:gd name="connsiteX406" fmla="*/ 512889 w 5752907"/>
              <a:gd name="connsiteY406" fmla="*/ 1177786 h 6472020"/>
              <a:gd name="connsiteX407" fmla="*/ 741752 w 5752907"/>
              <a:gd name="connsiteY407" fmla="*/ 1177786 h 6472020"/>
              <a:gd name="connsiteX408" fmla="*/ 766784 w 5752907"/>
              <a:gd name="connsiteY408" fmla="*/ 1152753 h 6472020"/>
              <a:gd name="connsiteX409" fmla="*/ 766784 w 5752907"/>
              <a:gd name="connsiteY409" fmla="*/ 946232 h 6472020"/>
              <a:gd name="connsiteX410" fmla="*/ 741752 w 5752907"/>
              <a:gd name="connsiteY410" fmla="*/ 921199 h 6472020"/>
              <a:gd name="connsiteX411" fmla="*/ 1277581 w 5752907"/>
              <a:gd name="connsiteY411" fmla="*/ 908680 h 6472020"/>
              <a:gd name="connsiteX412" fmla="*/ 1252548 w 5752907"/>
              <a:gd name="connsiteY412" fmla="*/ 933713 h 6472020"/>
              <a:gd name="connsiteX413" fmla="*/ 1277581 w 5752907"/>
              <a:gd name="connsiteY413" fmla="*/ 958746 h 6472020"/>
              <a:gd name="connsiteX414" fmla="*/ 1302614 w 5752907"/>
              <a:gd name="connsiteY414" fmla="*/ 933713 h 6472020"/>
              <a:gd name="connsiteX415" fmla="*/ 1277581 w 5752907"/>
              <a:gd name="connsiteY415" fmla="*/ 908680 h 6472020"/>
              <a:gd name="connsiteX416" fmla="*/ 1158675 w 5752907"/>
              <a:gd name="connsiteY416" fmla="*/ 883647 h 6472020"/>
              <a:gd name="connsiteX417" fmla="*/ 1139900 w 5752907"/>
              <a:gd name="connsiteY417" fmla="*/ 902422 h 6472020"/>
              <a:gd name="connsiteX418" fmla="*/ 1158675 w 5752907"/>
              <a:gd name="connsiteY418" fmla="*/ 921196 h 6472020"/>
              <a:gd name="connsiteX419" fmla="*/ 1177449 w 5752907"/>
              <a:gd name="connsiteY419" fmla="*/ 902422 h 6472020"/>
              <a:gd name="connsiteX420" fmla="*/ 1158675 w 5752907"/>
              <a:gd name="connsiteY420" fmla="*/ 883647 h 6472020"/>
              <a:gd name="connsiteX421" fmla="*/ 560265 w 5752907"/>
              <a:gd name="connsiteY421" fmla="*/ 587044 h 6472020"/>
              <a:gd name="connsiteX422" fmla="*/ 616589 w 5752907"/>
              <a:gd name="connsiteY422" fmla="*/ 608947 h 6472020"/>
              <a:gd name="connsiteX423" fmla="*/ 558388 w 5752907"/>
              <a:gd name="connsiteY423" fmla="*/ 699066 h 6472020"/>
              <a:gd name="connsiteX424" fmla="*/ 500187 w 5752907"/>
              <a:gd name="connsiteY424" fmla="*/ 610199 h 6472020"/>
              <a:gd name="connsiteX425" fmla="*/ 560265 w 5752907"/>
              <a:gd name="connsiteY425" fmla="*/ 587044 h 6472020"/>
              <a:gd name="connsiteX426" fmla="*/ 628480 w 5752907"/>
              <a:gd name="connsiteY426" fmla="*/ 550746 h 6472020"/>
              <a:gd name="connsiteX427" fmla="*/ 622847 w 5752907"/>
              <a:gd name="connsiteY427" fmla="*/ 585166 h 6472020"/>
              <a:gd name="connsiteX428" fmla="*/ 589679 w 5752907"/>
              <a:gd name="connsiteY428" fmla="*/ 572650 h 6472020"/>
              <a:gd name="connsiteX429" fmla="*/ 612208 w 5752907"/>
              <a:gd name="connsiteY429" fmla="*/ 560133 h 6472020"/>
              <a:gd name="connsiteX430" fmla="*/ 628480 w 5752907"/>
              <a:gd name="connsiteY430" fmla="*/ 550746 h 6472020"/>
              <a:gd name="connsiteX431" fmla="*/ 488296 w 5752907"/>
              <a:gd name="connsiteY431" fmla="*/ 548243 h 6472020"/>
              <a:gd name="connsiteX432" fmla="*/ 508948 w 5752907"/>
              <a:gd name="connsiteY432" fmla="*/ 560759 h 6472020"/>
              <a:gd name="connsiteX433" fmla="*/ 530852 w 5752907"/>
              <a:gd name="connsiteY433" fmla="*/ 572650 h 6472020"/>
              <a:gd name="connsiteX434" fmla="*/ 494554 w 5752907"/>
              <a:gd name="connsiteY434" fmla="*/ 585792 h 6472020"/>
              <a:gd name="connsiteX435" fmla="*/ 488296 w 5752907"/>
              <a:gd name="connsiteY435" fmla="*/ 548243 h 6472020"/>
              <a:gd name="connsiteX436" fmla="*/ 706707 w 5752907"/>
              <a:gd name="connsiteY436" fmla="*/ 492544 h 6472020"/>
              <a:gd name="connsiteX437" fmla="*/ 753644 w 5752907"/>
              <a:gd name="connsiteY437" fmla="*/ 586418 h 6472020"/>
              <a:gd name="connsiteX438" fmla="*/ 708585 w 5752907"/>
              <a:gd name="connsiteY438" fmla="*/ 600812 h 6472020"/>
              <a:gd name="connsiteX439" fmla="*/ 647254 w 5752907"/>
              <a:gd name="connsiteY439" fmla="*/ 592050 h 6472020"/>
              <a:gd name="connsiteX440" fmla="*/ 656016 w 5752907"/>
              <a:gd name="connsiteY440" fmla="*/ 532597 h 6472020"/>
              <a:gd name="connsiteX441" fmla="*/ 706707 w 5752907"/>
              <a:gd name="connsiteY441" fmla="*/ 492544 h 6472020"/>
              <a:gd name="connsiteX442" fmla="*/ 413823 w 5752907"/>
              <a:gd name="connsiteY442" fmla="*/ 492544 h 6472020"/>
              <a:gd name="connsiteX443" fmla="*/ 460760 w 5752907"/>
              <a:gd name="connsiteY443" fmla="*/ 530094 h 6472020"/>
              <a:gd name="connsiteX444" fmla="*/ 470147 w 5752907"/>
              <a:gd name="connsiteY444" fmla="*/ 592676 h 6472020"/>
              <a:gd name="connsiteX445" fmla="*/ 411946 w 5752907"/>
              <a:gd name="connsiteY445" fmla="*/ 600812 h 6472020"/>
              <a:gd name="connsiteX446" fmla="*/ 366887 w 5752907"/>
              <a:gd name="connsiteY446" fmla="*/ 586418 h 6472020"/>
              <a:gd name="connsiteX447" fmla="*/ 413823 w 5752907"/>
              <a:gd name="connsiteY447" fmla="*/ 492544 h 6472020"/>
              <a:gd name="connsiteX448" fmla="*/ 1270658 w 5752907"/>
              <a:gd name="connsiteY448" fmla="*/ 476403 h 6472020"/>
              <a:gd name="connsiteX449" fmla="*/ 1210679 w 5752907"/>
              <a:gd name="connsiteY449" fmla="*/ 692612 h 6472020"/>
              <a:gd name="connsiteX450" fmla="*/ 1429340 w 5752907"/>
              <a:gd name="connsiteY450" fmla="*/ 635030 h 6472020"/>
              <a:gd name="connsiteX451" fmla="*/ 458882 w 5752907"/>
              <a:gd name="connsiteY451" fmla="*/ 452492 h 6472020"/>
              <a:gd name="connsiteX452" fmla="*/ 458257 w 5752907"/>
              <a:gd name="connsiteY452" fmla="*/ 473770 h 6472020"/>
              <a:gd name="connsiteX453" fmla="*/ 458882 w 5752907"/>
              <a:gd name="connsiteY453" fmla="*/ 497551 h 6472020"/>
              <a:gd name="connsiteX454" fmla="*/ 431972 w 5752907"/>
              <a:gd name="connsiteY454" fmla="*/ 475021 h 6472020"/>
              <a:gd name="connsiteX455" fmla="*/ 458882 w 5752907"/>
              <a:gd name="connsiteY455" fmla="*/ 452492 h 6472020"/>
              <a:gd name="connsiteX456" fmla="*/ 657893 w 5752907"/>
              <a:gd name="connsiteY456" fmla="*/ 449989 h 6472020"/>
              <a:gd name="connsiteX457" fmla="*/ 688558 w 5752907"/>
              <a:gd name="connsiteY457" fmla="*/ 475647 h 6472020"/>
              <a:gd name="connsiteX458" fmla="*/ 657893 w 5752907"/>
              <a:gd name="connsiteY458" fmla="*/ 500680 h 6472020"/>
              <a:gd name="connsiteX459" fmla="*/ 658519 w 5752907"/>
              <a:gd name="connsiteY459" fmla="*/ 474396 h 6472020"/>
              <a:gd name="connsiteX460" fmla="*/ 657893 w 5752907"/>
              <a:gd name="connsiteY460" fmla="*/ 449989 h 6472020"/>
              <a:gd name="connsiteX461" fmla="*/ 558387 w 5752907"/>
              <a:gd name="connsiteY461" fmla="*/ 436221 h 6472020"/>
              <a:gd name="connsiteX462" fmla="*/ 520838 w 5752907"/>
              <a:gd name="connsiteY462" fmla="*/ 473770 h 6472020"/>
              <a:gd name="connsiteX463" fmla="*/ 558387 w 5752907"/>
              <a:gd name="connsiteY463" fmla="*/ 511320 h 6472020"/>
              <a:gd name="connsiteX464" fmla="*/ 595936 w 5752907"/>
              <a:gd name="connsiteY464" fmla="*/ 473770 h 6472020"/>
              <a:gd name="connsiteX465" fmla="*/ 558387 w 5752907"/>
              <a:gd name="connsiteY465" fmla="*/ 436221 h 6472020"/>
              <a:gd name="connsiteX466" fmla="*/ 560265 w 5752907"/>
              <a:gd name="connsiteY466" fmla="*/ 389910 h 6472020"/>
              <a:gd name="connsiteX467" fmla="*/ 595937 w 5752907"/>
              <a:gd name="connsiteY467" fmla="*/ 408684 h 6472020"/>
              <a:gd name="connsiteX468" fmla="*/ 632235 w 5752907"/>
              <a:gd name="connsiteY468" fmla="*/ 431214 h 6472020"/>
              <a:gd name="connsiteX469" fmla="*/ 633486 w 5752907"/>
              <a:gd name="connsiteY469" fmla="*/ 473770 h 6472020"/>
              <a:gd name="connsiteX470" fmla="*/ 631609 w 5752907"/>
              <a:gd name="connsiteY470" fmla="*/ 518829 h 6472020"/>
              <a:gd name="connsiteX471" fmla="*/ 599692 w 5752907"/>
              <a:gd name="connsiteY471" fmla="*/ 538855 h 6472020"/>
              <a:gd name="connsiteX472" fmla="*/ 560265 w 5752907"/>
              <a:gd name="connsiteY472" fmla="*/ 559507 h 6472020"/>
              <a:gd name="connsiteX473" fmla="*/ 520839 w 5752907"/>
              <a:gd name="connsiteY473" fmla="*/ 538855 h 6472020"/>
              <a:gd name="connsiteX474" fmla="*/ 484541 w 5752907"/>
              <a:gd name="connsiteY474" fmla="*/ 516326 h 6472020"/>
              <a:gd name="connsiteX475" fmla="*/ 483289 w 5752907"/>
              <a:gd name="connsiteY475" fmla="*/ 473770 h 6472020"/>
              <a:gd name="connsiteX476" fmla="*/ 484541 w 5752907"/>
              <a:gd name="connsiteY476" fmla="*/ 433717 h 6472020"/>
              <a:gd name="connsiteX477" fmla="*/ 524594 w 5752907"/>
              <a:gd name="connsiteY477" fmla="*/ 408684 h 6472020"/>
              <a:gd name="connsiteX478" fmla="*/ 560265 w 5752907"/>
              <a:gd name="connsiteY478" fmla="*/ 389910 h 6472020"/>
              <a:gd name="connsiteX479" fmla="*/ 622847 w 5752907"/>
              <a:gd name="connsiteY479" fmla="*/ 363625 h 6472020"/>
              <a:gd name="connsiteX480" fmla="*/ 629105 w 5752907"/>
              <a:gd name="connsiteY480" fmla="*/ 399297 h 6472020"/>
              <a:gd name="connsiteX481" fmla="*/ 608453 w 5752907"/>
              <a:gd name="connsiteY481" fmla="*/ 386781 h 6472020"/>
              <a:gd name="connsiteX482" fmla="*/ 589053 w 5752907"/>
              <a:gd name="connsiteY482" fmla="*/ 376142 h 6472020"/>
              <a:gd name="connsiteX483" fmla="*/ 622847 w 5752907"/>
              <a:gd name="connsiteY483" fmla="*/ 363625 h 6472020"/>
              <a:gd name="connsiteX484" fmla="*/ 493928 w 5752907"/>
              <a:gd name="connsiteY484" fmla="*/ 362373 h 6472020"/>
              <a:gd name="connsiteX485" fmla="*/ 530852 w 5752907"/>
              <a:gd name="connsiteY485" fmla="*/ 376142 h 6472020"/>
              <a:gd name="connsiteX486" fmla="*/ 511451 w 5752907"/>
              <a:gd name="connsiteY486" fmla="*/ 386781 h 6472020"/>
              <a:gd name="connsiteX487" fmla="*/ 487670 w 5752907"/>
              <a:gd name="connsiteY487" fmla="*/ 401800 h 6472020"/>
              <a:gd name="connsiteX488" fmla="*/ 493928 w 5752907"/>
              <a:gd name="connsiteY488" fmla="*/ 362373 h 6472020"/>
              <a:gd name="connsiteX489" fmla="*/ 711714 w 5752907"/>
              <a:gd name="connsiteY489" fmla="*/ 346728 h 6472020"/>
              <a:gd name="connsiteX490" fmla="*/ 756773 w 5752907"/>
              <a:gd name="connsiteY490" fmla="*/ 361122 h 6472020"/>
              <a:gd name="connsiteX491" fmla="*/ 706707 w 5752907"/>
              <a:gd name="connsiteY491" fmla="*/ 458124 h 6472020"/>
              <a:gd name="connsiteX492" fmla="*/ 656016 w 5752907"/>
              <a:gd name="connsiteY492" fmla="*/ 417446 h 6472020"/>
              <a:gd name="connsiteX493" fmla="*/ 646628 w 5752907"/>
              <a:gd name="connsiteY493" fmla="*/ 356115 h 6472020"/>
              <a:gd name="connsiteX494" fmla="*/ 711714 w 5752907"/>
              <a:gd name="connsiteY494" fmla="*/ 346728 h 6472020"/>
              <a:gd name="connsiteX495" fmla="*/ 408191 w 5752907"/>
              <a:gd name="connsiteY495" fmla="*/ 346728 h 6472020"/>
              <a:gd name="connsiteX496" fmla="*/ 469521 w 5752907"/>
              <a:gd name="connsiteY496" fmla="*/ 355489 h 6472020"/>
              <a:gd name="connsiteX497" fmla="*/ 460134 w 5752907"/>
              <a:gd name="connsiteY497" fmla="*/ 419949 h 6472020"/>
              <a:gd name="connsiteX498" fmla="*/ 413198 w 5752907"/>
              <a:gd name="connsiteY498" fmla="*/ 458124 h 6472020"/>
              <a:gd name="connsiteX499" fmla="*/ 363132 w 5752907"/>
              <a:gd name="connsiteY499" fmla="*/ 361122 h 6472020"/>
              <a:gd name="connsiteX500" fmla="*/ 408191 w 5752907"/>
              <a:gd name="connsiteY500" fmla="*/ 346728 h 6472020"/>
              <a:gd name="connsiteX501" fmla="*/ 1166171 w 5752907"/>
              <a:gd name="connsiteY501" fmla="*/ 310299 h 6472020"/>
              <a:gd name="connsiteX502" fmla="*/ 992069 w 5752907"/>
              <a:gd name="connsiteY502" fmla="*/ 356798 h 6472020"/>
              <a:gd name="connsiteX503" fmla="*/ 1038568 w 5752907"/>
              <a:gd name="connsiteY503" fmla="*/ 530900 h 6472020"/>
              <a:gd name="connsiteX504" fmla="*/ 1212671 w 5752907"/>
              <a:gd name="connsiteY504" fmla="*/ 484401 h 6472020"/>
              <a:gd name="connsiteX505" fmla="*/ 1364005 w 5752907"/>
              <a:gd name="connsiteY505" fmla="*/ 254731 h 6472020"/>
              <a:gd name="connsiteX506" fmla="*/ 1267003 w 5752907"/>
              <a:gd name="connsiteY506" fmla="*/ 351733 h 6472020"/>
              <a:gd name="connsiteX507" fmla="*/ 1364005 w 5752907"/>
              <a:gd name="connsiteY507" fmla="*/ 448735 h 6472020"/>
              <a:gd name="connsiteX508" fmla="*/ 1461007 w 5752907"/>
              <a:gd name="connsiteY508" fmla="*/ 351733 h 6472020"/>
              <a:gd name="connsiteX509" fmla="*/ 1364005 w 5752907"/>
              <a:gd name="connsiteY509" fmla="*/ 254731 h 6472020"/>
              <a:gd name="connsiteX510" fmla="*/ 558388 w 5752907"/>
              <a:gd name="connsiteY510" fmla="*/ 248474 h 6472020"/>
              <a:gd name="connsiteX511" fmla="*/ 617215 w 5752907"/>
              <a:gd name="connsiteY511" fmla="*/ 339218 h 6472020"/>
              <a:gd name="connsiteX512" fmla="*/ 560265 w 5752907"/>
              <a:gd name="connsiteY512" fmla="*/ 361748 h 6472020"/>
              <a:gd name="connsiteX513" fmla="*/ 500187 w 5752907"/>
              <a:gd name="connsiteY513" fmla="*/ 337966 h 6472020"/>
              <a:gd name="connsiteX514" fmla="*/ 558388 w 5752907"/>
              <a:gd name="connsiteY514" fmla="*/ 248474 h 6472020"/>
              <a:gd name="connsiteX515" fmla="*/ 558388 w 5752907"/>
              <a:gd name="connsiteY515" fmla="*/ 223441 h 6472020"/>
              <a:gd name="connsiteX516" fmla="*/ 476405 w 5752907"/>
              <a:gd name="connsiteY516" fmla="*/ 331082 h 6472020"/>
              <a:gd name="connsiteX517" fmla="*/ 408817 w 5752907"/>
              <a:gd name="connsiteY517" fmla="*/ 321069 h 6472020"/>
              <a:gd name="connsiteX518" fmla="*/ 341854 w 5752907"/>
              <a:gd name="connsiteY518" fmla="*/ 347980 h 6472020"/>
              <a:gd name="connsiteX519" fmla="*/ 395675 w 5752907"/>
              <a:gd name="connsiteY519" fmla="*/ 475021 h 6472020"/>
              <a:gd name="connsiteX520" fmla="*/ 344983 w 5752907"/>
              <a:gd name="connsiteY520" fmla="*/ 598308 h 6472020"/>
              <a:gd name="connsiteX521" fmla="*/ 411946 w 5752907"/>
              <a:gd name="connsiteY521" fmla="*/ 625219 h 6472020"/>
              <a:gd name="connsiteX522" fmla="*/ 476405 w 5752907"/>
              <a:gd name="connsiteY522" fmla="*/ 616457 h 6472020"/>
              <a:gd name="connsiteX523" fmla="*/ 558388 w 5752907"/>
              <a:gd name="connsiteY523" fmla="*/ 724099 h 6472020"/>
              <a:gd name="connsiteX524" fmla="*/ 640370 w 5752907"/>
              <a:gd name="connsiteY524" fmla="*/ 616457 h 6472020"/>
              <a:gd name="connsiteX525" fmla="*/ 707959 w 5752907"/>
              <a:gd name="connsiteY525" fmla="*/ 626470 h 6472020"/>
              <a:gd name="connsiteX526" fmla="*/ 774922 w 5752907"/>
              <a:gd name="connsiteY526" fmla="*/ 599560 h 6472020"/>
              <a:gd name="connsiteX527" fmla="*/ 724230 w 5752907"/>
              <a:gd name="connsiteY527" fmla="*/ 476273 h 6472020"/>
              <a:gd name="connsiteX528" fmla="*/ 778676 w 5752907"/>
              <a:gd name="connsiteY528" fmla="*/ 348605 h 6472020"/>
              <a:gd name="connsiteX529" fmla="*/ 711714 w 5752907"/>
              <a:gd name="connsiteY529" fmla="*/ 321695 h 6472020"/>
              <a:gd name="connsiteX530" fmla="*/ 640996 w 5752907"/>
              <a:gd name="connsiteY530" fmla="*/ 332334 h 6472020"/>
              <a:gd name="connsiteX531" fmla="*/ 558388 w 5752907"/>
              <a:gd name="connsiteY531" fmla="*/ 223441 h 6472020"/>
              <a:gd name="connsiteX532" fmla="*/ 0 w 5752907"/>
              <a:gd name="connsiteY532" fmla="*/ 0 h 6472020"/>
              <a:gd name="connsiteX533" fmla="*/ 5752907 w 5752907"/>
              <a:gd name="connsiteY533" fmla="*/ 0 h 6472020"/>
              <a:gd name="connsiteX534" fmla="*/ 5752907 w 5752907"/>
              <a:gd name="connsiteY534" fmla="*/ 6472020 h 6472020"/>
              <a:gd name="connsiteX535" fmla="*/ 0 w 5752907"/>
              <a:gd name="connsiteY535" fmla="*/ 6472020 h 64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</a:cxnLst>
            <a:rect l="l" t="t" r="r" b="b"/>
            <a:pathLst>
              <a:path w="5752907" h="6472020">
                <a:moveTo>
                  <a:pt x="1193329" y="6198511"/>
                </a:moveTo>
                <a:lnTo>
                  <a:pt x="1268426" y="6198511"/>
                </a:lnTo>
                <a:lnTo>
                  <a:pt x="1268426" y="6223544"/>
                </a:lnTo>
                <a:lnTo>
                  <a:pt x="1193329" y="6223544"/>
                </a:lnTo>
                <a:close/>
                <a:moveTo>
                  <a:pt x="720082" y="6160526"/>
                </a:moveTo>
                <a:cubicBezTo>
                  <a:pt x="712220" y="6160647"/>
                  <a:pt x="704411" y="6161826"/>
                  <a:pt x="696864" y="6164031"/>
                </a:cubicBezTo>
                <a:cubicBezTo>
                  <a:pt x="687007" y="6166949"/>
                  <a:pt x="677717" y="6171520"/>
                  <a:pt x="669390" y="6177548"/>
                </a:cubicBezTo>
                <a:cubicBezTo>
                  <a:pt x="665916" y="6180294"/>
                  <a:pt x="663851" y="6184449"/>
                  <a:pt x="663758" y="6188876"/>
                </a:cubicBezTo>
                <a:lnTo>
                  <a:pt x="663758" y="6217288"/>
                </a:lnTo>
                <a:lnTo>
                  <a:pt x="776406" y="6217288"/>
                </a:lnTo>
                <a:lnTo>
                  <a:pt x="776406" y="6188876"/>
                </a:lnTo>
                <a:cubicBezTo>
                  <a:pt x="776313" y="6184449"/>
                  <a:pt x="774248" y="6180294"/>
                  <a:pt x="770773" y="6177548"/>
                </a:cubicBezTo>
                <a:cubicBezTo>
                  <a:pt x="762609" y="6171255"/>
                  <a:pt x="753267" y="6166659"/>
                  <a:pt x="743300" y="6164031"/>
                </a:cubicBezTo>
                <a:cubicBezTo>
                  <a:pt x="735776" y="6161721"/>
                  <a:pt x="727951" y="6160540"/>
                  <a:pt x="720082" y="6160526"/>
                </a:cubicBezTo>
                <a:close/>
                <a:moveTo>
                  <a:pt x="594918" y="6160526"/>
                </a:moveTo>
                <a:cubicBezTo>
                  <a:pt x="587056" y="6160647"/>
                  <a:pt x="579247" y="6161826"/>
                  <a:pt x="571700" y="6164031"/>
                </a:cubicBezTo>
                <a:cubicBezTo>
                  <a:pt x="561843" y="6166949"/>
                  <a:pt x="552553" y="6171520"/>
                  <a:pt x="544226" y="6177548"/>
                </a:cubicBezTo>
                <a:cubicBezTo>
                  <a:pt x="540752" y="6180294"/>
                  <a:pt x="538687" y="6184449"/>
                  <a:pt x="538594" y="6188876"/>
                </a:cubicBezTo>
                <a:lnTo>
                  <a:pt x="538594" y="6217288"/>
                </a:lnTo>
                <a:lnTo>
                  <a:pt x="651242" y="6217288"/>
                </a:lnTo>
                <a:lnTo>
                  <a:pt x="651242" y="6188876"/>
                </a:lnTo>
                <a:cubicBezTo>
                  <a:pt x="651149" y="6184449"/>
                  <a:pt x="649084" y="6180294"/>
                  <a:pt x="645609" y="6177548"/>
                </a:cubicBezTo>
                <a:cubicBezTo>
                  <a:pt x="637445" y="6171255"/>
                  <a:pt x="628103" y="6166659"/>
                  <a:pt x="618136" y="6164031"/>
                </a:cubicBezTo>
                <a:cubicBezTo>
                  <a:pt x="610612" y="6161721"/>
                  <a:pt x="602787" y="6160540"/>
                  <a:pt x="594918" y="6160526"/>
                </a:cubicBezTo>
                <a:close/>
                <a:moveTo>
                  <a:pt x="469754" y="6160526"/>
                </a:moveTo>
                <a:cubicBezTo>
                  <a:pt x="461892" y="6160647"/>
                  <a:pt x="454083" y="6161826"/>
                  <a:pt x="446537" y="6164031"/>
                </a:cubicBezTo>
                <a:cubicBezTo>
                  <a:pt x="436679" y="6166949"/>
                  <a:pt x="427389" y="6171520"/>
                  <a:pt x="419063" y="6177548"/>
                </a:cubicBezTo>
                <a:cubicBezTo>
                  <a:pt x="415588" y="6180294"/>
                  <a:pt x="413523" y="6184449"/>
                  <a:pt x="413430" y="6188876"/>
                </a:cubicBezTo>
                <a:lnTo>
                  <a:pt x="413430" y="6217288"/>
                </a:lnTo>
                <a:lnTo>
                  <a:pt x="526078" y="6217288"/>
                </a:lnTo>
                <a:lnTo>
                  <a:pt x="526078" y="6188876"/>
                </a:lnTo>
                <a:cubicBezTo>
                  <a:pt x="525985" y="6184449"/>
                  <a:pt x="523920" y="6180294"/>
                  <a:pt x="520445" y="6177548"/>
                </a:cubicBezTo>
                <a:cubicBezTo>
                  <a:pt x="512281" y="6171255"/>
                  <a:pt x="502939" y="6166659"/>
                  <a:pt x="492973" y="6164031"/>
                </a:cubicBezTo>
                <a:cubicBezTo>
                  <a:pt x="485448" y="6161721"/>
                  <a:pt x="477623" y="6160540"/>
                  <a:pt x="469754" y="6160526"/>
                </a:cubicBezTo>
                <a:close/>
                <a:moveTo>
                  <a:pt x="1193329" y="6148446"/>
                </a:moveTo>
                <a:lnTo>
                  <a:pt x="1268426" y="6148446"/>
                </a:lnTo>
                <a:lnTo>
                  <a:pt x="1268426" y="6173478"/>
                </a:lnTo>
                <a:lnTo>
                  <a:pt x="1193329" y="6173478"/>
                </a:lnTo>
                <a:close/>
                <a:moveTo>
                  <a:pt x="1193329" y="6098380"/>
                </a:moveTo>
                <a:lnTo>
                  <a:pt x="1268426" y="6098380"/>
                </a:lnTo>
                <a:lnTo>
                  <a:pt x="1268426" y="6123413"/>
                </a:lnTo>
                <a:lnTo>
                  <a:pt x="1193329" y="6123413"/>
                </a:lnTo>
                <a:close/>
                <a:moveTo>
                  <a:pt x="719643" y="6095879"/>
                </a:moveTo>
                <a:cubicBezTo>
                  <a:pt x="703952" y="6095879"/>
                  <a:pt x="691231" y="6108600"/>
                  <a:pt x="691231" y="6124291"/>
                </a:cubicBezTo>
                <a:cubicBezTo>
                  <a:pt x="691231" y="6139983"/>
                  <a:pt x="703952" y="6152704"/>
                  <a:pt x="719643" y="6152704"/>
                </a:cubicBezTo>
                <a:cubicBezTo>
                  <a:pt x="735335" y="6152704"/>
                  <a:pt x="748055" y="6139983"/>
                  <a:pt x="748055" y="6124291"/>
                </a:cubicBezTo>
                <a:cubicBezTo>
                  <a:pt x="748055" y="6108600"/>
                  <a:pt x="735335" y="6095879"/>
                  <a:pt x="719643" y="6095879"/>
                </a:cubicBezTo>
                <a:close/>
                <a:moveTo>
                  <a:pt x="594479" y="6095879"/>
                </a:moveTo>
                <a:cubicBezTo>
                  <a:pt x="578788" y="6095879"/>
                  <a:pt x="566067" y="6108600"/>
                  <a:pt x="566067" y="6124291"/>
                </a:cubicBezTo>
                <a:cubicBezTo>
                  <a:pt x="566067" y="6139983"/>
                  <a:pt x="578788" y="6152704"/>
                  <a:pt x="594479" y="6152704"/>
                </a:cubicBezTo>
                <a:cubicBezTo>
                  <a:pt x="610171" y="6152704"/>
                  <a:pt x="622891" y="6139983"/>
                  <a:pt x="622891" y="6124291"/>
                </a:cubicBezTo>
                <a:cubicBezTo>
                  <a:pt x="622891" y="6108600"/>
                  <a:pt x="610171" y="6095879"/>
                  <a:pt x="594479" y="6095879"/>
                </a:cubicBezTo>
                <a:close/>
                <a:moveTo>
                  <a:pt x="470192" y="6095879"/>
                </a:moveTo>
                <a:cubicBezTo>
                  <a:pt x="454501" y="6095879"/>
                  <a:pt x="441779" y="6108600"/>
                  <a:pt x="441779" y="6124291"/>
                </a:cubicBezTo>
                <a:cubicBezTo>
                  <a:pt x="441779" y="6139983"/>
                  <a:pt x="454501" y="6152704"/>
                  <a:pt x="470192" y="6152704"/>
                </a:cubicBezTo>
                <a:cubicBezTo>
                  <a:pt x="485883" y="6152704"/>
                  <a:pt x="498603" y="6139983"/>
                  <a:pt x="498603" y="6124291"/>
                </a:cubicBezTo>
                <a:cubicBezTo>
                  <a:pt x="498603" y="6108600"/>
                  <a:pt x="485883" y="6095879"/>
                  <a:pt x="470192" y="6095879"/>
                </a:cubicBezTo>
                <a:close/>
                <a:moveTo>
                  <a:pt x="1193329" y="6048314"/>
                </a:moveTo>
                <a:lnTo>
                  <a:pt x="1268426" y="6048314"/>
                </a:lnTo>
                <a:lnTo>
                  <a:pt x="1268426" y="6073347"/>
                </a:lnTo>
                <a:lnTo>
                  <a:pt x="1193329" y="6073347"/>
                </a:lnTo>
                <a:close/>
                <a:moveTo>
                  <a:pt x="1193329" y="5998249"/>
                </a:moveTo>
                <a:lnTo>
                  <a:pt x="1268426" y="5998249"/>
                </a:lnTo>
                <a:lnTo>
                  <a:pt x="1268426" y="6023281"/>
                </a:lnTo>
                <a:lnTo>
                  <a:pt x="1193329" y="6023281"/>
                </a:lnTo>
                <a:close/>
                <a:moveTo>
                  <a:pt x="1047513" y="5916892"/>
                </a:moveTo>
                <a:lnTo>
                  <a:pt x="1314111" y="5916892"/>
                </a:lnTo>
                <a:cubicBezTo>
                  <a:pt x="1309731" y="5925028"/>
                  <a:pt x="1305977" y="5935666"/>
                  <a:pt x="1305977" y="5948183"/>
                </a:cubicBezTo>
                <a:lnTo>
                  <a:pt x="1305977" y="5960073"/>
                </a:lnTo>
                <a:cubicBezTo>
                  <a:pt x="1286576" y="5952564"/>
                  <a:pt x="1255285" y="5941925"/>
                  <a:pt x="1224620" y="5941925"/>
                </a:cubicBezTo>
                <a:cubicBezTo>
                  <a:pt x="1190826" y="5941925"/>
                  <a:pt x="1170173" y="5947557"/>
                  <a:pt x="1148896" y="5953189"/>
                </a:cubicBezTo>
                <a:cubicBezTo>
                  <a:pt x="1125741" y="5959448"/>
                  <a:pt x="1101334" y="5965706"/>
                  <a:pt x="1055649" y="5966958"/>
                </a:cubicBezTo>
                <a:lnTo>
                  <a:pt x="1055649" y="5948183"/>
                </a:lnTo>
                <a:cubicBezTo>
                  <a:pt x="1055649" y="5935666"/>
                  <a:pt x="1051894" y="5925028"/>
                  <a:pt x="1047513" y="5916892"/>
                </a:cubicBezTo>
                <a:close/>
                <a:moveTo>
                  <a:pt x="1018100" y="5891859"/>
                </a:moveTo>
                <a:cubicBezTo>
                  <a:pt x="1012467" y="5891859"/>
                  <a:pt x="1007461" y="5895614"/>
                  <a:pt x="1006208" y="5901246"/>
                </a:cubicBezTo>
                <a:cubicBezTo>
                  <a:pt x="1004957" y="5906879"/>
                  <a:pt x="1007461" y="5912511"/>
                  <a:pt x="1012467" y="5915014"/>
                </a:cubicBezTo>
                <a:cubicBezTo>
                  <a:pt x="1012467" y="5915014"/>
                  <a:pt x="1031242" y="5925653"/>
                  <a:pt x="1031242" y="5948183"/>
                </a:cubicBezTo>
                <a:lnTo>
                  <a:pt x="1031242" y="6236060"/>
                </a:lnTo>
                <a:cubicBezTo>
                  <a:pt x="1031242" y="6256713"/>
                  <a:pt x="1048139" y="6273610"/>
                  <a:pt x="1068791" y="6273610"/>
                </a:cubicBezTo>
                <a:lnTo>
                  <a:pt x="1294085" y="6273610"/>
                </a:lnTo>
                <a:cubicBezTo>
                  <a:pt x="1314737" y="6273610"/>
                  <a:pt x="1331635" y="6256713"/>
                  <a:pt x="1331635" y="6236060"/>
                </a:cubicBezTo>
                <a:lnTo>
                  <a:pt x="1331635" y="5948183"/>
                </a:lnTo>
                <a:cubicBezTo>
                  <a:pt x="1331635" y="5925653"/>
                  <a:pt x="1349158" y="5915640"/>
                  <a:pt x="1349784" y="5915640"/>
                </a:cubicBezTo>
                <a:cubicBezTo>
                  <a:pt x="1354165" y="5912511"/>
                  <a:pt x="1357294" y="5906879"/>
                  <a:pt x="1355416" y="5901246"/>
                </a:cubicBezTo>
                <a:cubicBezTo>
                  <a:pt x="1354165" y="5895614"/>
                  <a:pt x="1349158" y="5891859"/>
                  <a:pt x="1343526" y="5891859"/>
                </a:cubicBezTo>
                <a:close/>
                <a:moveTo>
                  <a:pt x="553550" y="5847240"/>
                </a:moveTo>
                <a:lnTo>
                  <a:pt x="472694" y="5928096"/>
                </a:lnTo>
                <a:cubicBezTo>
                  <a:pt x="466233" y="5926272"/>
                  <a:pt x="459288" y="5928038"/>
                  <a:pt x="454482" y="5932727"/>
                </a:cubicBezTo>
                <a:cubicBezTo>
                  <a:pt x="453169" y="5934041"/>
                  <a:pt x="429825" y="5972216"/>
                  <a:pt x="429825" y="5972216"/>
                </a:cubicBezTo>
                <a:lnTo>
                  <a:pt x="422817" y="5942365"/>
                </a:lnTo>
                <a:cubicBezTo>
                  <a:pt x="421889" y="5938516"/>
                  <a:pt x="419968" y="5934977"/>
                  <a:pt x="417247" y="5932101"/>
                </a:cubicBezTo>
                <a:cubicBezTo>
                  <a:pt x="405713" y="5922777"/>
                  <a:pt x="392437" y="5915842"/>
                  <a:pt x="378195" y="5911700"/>
                </a:cubicBezTo>
                <a:cubicBezTo>
                  <a:pt x="368127" y="5909546"/>
                  <a:pt x="357885" y="5908310"/>
                  <a:pt x="347592" y="5908007"/>
                </a:cubicBezTo>
                <a:cubicBezTo>
                  <a:pt x="337209" y="5908167"/>
                  <a:pt x="326895" y="5909725"/>
                  <a:pt x="316928" y="5912638"/>
                </a:cubicBezTo>
                <a:cubicBezTo>
                  <a:pt x="302557" y="5916406"/>
                  <a:pt x="289227" y="5923381"/>
                  <a:pt x="277939" y="5933040"/>
                </a:cubicBezTo>
                <a:cubicBezTo>
                  <a:pt x="275193" y="5935898"/>
                  <a:pt x="273268" y="5939443"/>
                  <a:pt x="272369" y="5943303"/>
                </a:cubicBezTo>
                <a:cubicBezTo>
                  <a:pt x="272369" y="5943303"/>
                  <a:pt x="245396" y="6056577"/>
                  <a:pt x="245396" y="6058455"/>
                </a:cubicBezTo>
                <a:cubicBezTo>
                  <a:pt x="245396" y="6068824"/>
                  <a:pt x="253803" y="6077229"/>
                  <a:pt x="264172" y="6077229"/>
                </a:cubicBezTo>
                <a:cubicBezTo>
                  <a:pt x="272480" y="6077016"/>
                  <a:pt x="279660" y="6071363"/>
                  <a:pt x="281820" y="6063336"/>
                </a:cubicBezTo>
                <a:lnTo>
                  <a:pt x="301344" y="5982542"/>
                </a:lnTo>
                <a:lnTo>
                  <a:pt x="301344" y="6242321"/>
                </a:lnTo>
                <a:lnTo>
                  <a:pt x="338330" y="6242321"/>
                </a:lnTo>
                <a:lnTo>
                  <a:pt x="338330" y="6075164"/>
                </a:lnTo>
                <a:lnTo>
                  <a:pt x="357105" y="6075164"/>
                </a:lnTo>
                <a:lnTo>
                  <a:pt x="357105" y="6242321"/>
                </a:lnTo>
                <a:lnTo>
                  <a:pt x="394028" y="6242321"/>
                </a:lnTo>
                <a:lnTo>
                  <a:pt x="394028" y="5981353"/>
                </a:lnTo>
                <a:lnTo>
                  <a:pt x="400912" y="6010767"/>
                </a:lnTo>
                <a:cubicBezTo>
                  <a:pt x="401390" y="6012800"/>
                  <a:pt x="402742" y="6014518"/>
                  <a:pt x="404606" y="6015461"/>
                </a:cubicBezTo>
                <a:cubicBezTo>
                  <a:pt x="411801" y="6020984"/>
                  <a:pt x="420568" y="6024074"/>
                  <a:pt x="429638" y="6024285"/>
                </a:cubicBezTo>
                <a:cubicBezTo>
                  <a:pt x="435543" y="6025111"/>
                  <a:pt x="441394" y="6022454"/>
                  <a:pt x="444657" y="6017463"/>
                </a:cubicBezTo>
                <a:lnTo>
                  <a:pt x="482832" y="5954881"/>
                </a:lnTo>
                <a:cubicBezTo>
                  <a:pt x="485272" y="5951034"/>
                  <a:pt x="486188" y="5946414"/>
                  <a:pt x="485398" y="5941927"/>
                </a:cubicBezTo>
                <a:lnTo>
                  <a:pt x="566755" y="5860570"/>
                </a:lnTo>
                <a:cubicBezTo>
                  <a:pt x="570439" y="5856901"/>
                  <a:pt x="570467" y="5850944"/>
                  <a:pt x="566817" y="5847240"/>
                </a:cubicBezTo>
                <a:cubicBezTo>
                  <a:pt x="563138" y="5843613"/>
                  <a:pt x="557229" y="5843613"/>
                  <a:pt x="553550" y="5847240"/>
                </a:cubicBezTo>
                <a:close/>
                <a:moveTo>
                  <a:pt x="1218363" y="5835535"/>
                </a:moveTo>
                <a:cubicBezTo>
                  <a:pt x="1207994" y="5835535"/>
                  <a:pt x="1199588" y="5843941"/>
                  <a:pt x="1199588" y="5854310"/>
                </a:cubicBezTo>
                <a:cubicBezTo>
                  <a:pt x="1199588" y="5864679"/>
                  <a:pt x="1207994" y="5873084"/>
                  <a:pt x="1218363" y="5873084"/>
                </a:cubicBezTo>
                <a:cubicBezTo>
                  <a:pt x="1228732" y="5873084"/>
                  <a:pt x="1237137" y="5864679"/>
                  <a:pt x="1237137" y="5854310"/>
                </a:cubicBezTo>
                <a:cubicBezTo>
                  <a:pt x="1237137" y="5843941"/>
                  <a:pt x="1228732" y="5835535"/>
                  <a:pt x="1218363" y="5835535"/>
                </a:cubicBezTo>
                <a:close/>
                <a:moveTo>
                  <a:pt x="347594" y="5824397"/>
                </a:moveTo>
                <a:cubicBezTo>
                  <a:pt x="327062" y="5824397"/>
                  <a:pt x="310420" y="5841040"/>
                  <a:pt x="310420" y="5861571"/>
                </a:cubicBezTo>
                <a:cubicBezTo>
                  <a:pt x="310420" y="5882101"/>
                  <a:pt x="327062" y="5898745"/>
                  <a:pt x="347594" y="5898745"/>
                </a:cubicBezTo>
                <a:cubicBezTo>
                  <a:pt x="368124" y="5898745"/>
                  <a:pt x="384767" y="5882101"/>
                  <a:pt x="384767" y="5861571"/>
                </a:cubicBezTo>
                <a:cubicBezTo>
                  <a:pt x="384767" y="5841040"/>
                  <a:pt x="368124" y="5824397"/>
                  <a:pt x="347594" y="5824397"/>
                </a:cubicBezTo>
                <a:close/>
                <a:moveTo>
                  <a:pt x="1130747" y="5797986"/>
                </a:moveTo>
                <a:cubicBezTo>
                  <a:pt x="1110009" y="5797986"/>
                  <a:pt x="1093198" y="5814797"/>
                  <a:pt x="1093198" y="5835535"/>
                </a:cubicBezTo>
                <a:cubicBezTo>
                  <a:pt x="1093198" y="5856273"/>
                  <a:pt x="1110009" y="5873085"/>
                  <a:pt x="1130747" y="5873085"/>
                </a:cubicBezTo>
                <a:cubicBezTo>
                  <a:pt x="1151485" y="5873085"/>
                  <a:pt x="1168296" y="5856273"/>
                  <a:pt x="1168296" y="5835535"/>
                </a:cubicBezTo>
                <a:cubicBezTo>
                  <a:pt x="1168296" y="5814797"/>
                  <a:pt x="1151485" y="5797986"/>
                  <a:pt x="1130747" y="5797986"/>
                </a:cubicBezTo>
                <a:close/>
                <a:moveTo>
                  <a:pt x="388396" y="5760439"/>
                </a:moveTo>
                <a:cubicBezTo>
                  <a:pt x="374571" y="5760439"/>
                  <a:pt x="363363" y="5771647"/>
                  <a:pt x="363363" y="5785472"/>
                </a:cubicBezTo>
                <a:lnTo>
                  <a:pt x="363363" y="5808001"/>
                </a:lnTo>
                <a:cubicBezTo>
                  <a:pt x="372932" y="5810606"/>
                  <a:pt x="381594" y="5815804"/>
                  <a:pt x="388396" y="5823021"/>
                </a:cubicBezTo>
                <a:lnTo>
                  <a:pt x="388396" y="5785472"/>
                </a:lnTo>
                <a:lnTo>
                  <a:pt x="695048" y="5785472"/>
                </a:lnTo>
                <a:lnTo>
                  <a:pt x="695048" y="5991993"/>
                </a:lnTo>
                <a:lnTo>
                  <a:pt x="481455" y="5991993"/>
                </a:lnTo>
                <a:lnTo>
                  <a:pt x="466185" y="6017026"/>
                </a:lnTo>
                <a:lnTo>
                  <a:pt x="695048" y="6017026"/>
                </a:lnTo>
                <a:cubicBezTo>
                  <a:pt x="708872" y="6017026"/>
                  <a:pt x="720080" y="6005818"/>
                  <a:pt x="720080" y="5991993"/>
                </a:cubicBezTo>
                <a:lnTo>
                  <a:pt x="720080" y="5785472"/>
                </a:lnTo>
                <a:cubicBezTo>
                  <a:pt x="720080" y="5771647"/>
                  <a:pt x="708872" y="5760439"/>
                  <a:pt x="695048" y="5760439"/>
                </a:cubicBezTo>
                <a:close/>
                <a:moveTo>
                  <a:pt x="1230879" y="5747920"/>
                </a:moveTo>
                <a:cubicBezTo>
                  <a:pt x="1217054" y="5747920"/>
                  <a:pt x="1205846" y="5759128"/>
                  <a:pt x="1205846" y="5772953"/>
                </a:cubicBezTo>
                <a:cubicBezTo>
                  <a:pt x="1205846" y="5786778"/>
                  <a:pt x="1217054" y="5797986"/>
                  <a:pt x="1230879" y="5797986"/>
                </a:cubicBezTo>
                <a:cubicBezTo>
                  <a:pt x="1244704" y="5797986"/>
                  <a:pt x="1255912" y="5786778"/>
                  <a:pt x="1255912" y="5772953"/>
                </a:cubicBezTo>
                <a:cubicBezTo>
                  <a:pt x="1255912" y="5759128"/>
                  <a:pt x="1244704" y="5747920"/>
                  <a:pt x="1230879" y="5747920"/>
                </a:cubicBezTo>
                <a:close/>
                <a:moveTo>
                  <a:pt x="1111973" y="5722887"/>
                </a:moveTo>
                <a:cubicBezTo>
                  <a:pt x="1101604" y="5722887"/>
                  <a:pt x="1093198" y="5731293"/>
                  <a:pt x="1093198" y="5741662"/>
                </a:cubicBezTo>
                <a:cubicBezTo>
                  <a:pt x="1093198" y="5752031"/>
                  <a:pt x="1101604" y="5760436"/>
                  <a:pt x="1111973" y="5760436"/>
                </a:cubicBezTo>
                <a:cubicBezTo>
                  <a:pt x="1122342" y="5760436"/>
                  <a:pt x="1130747" y="5752031"/>
                  <a:pt x="1130747" y="5741662"/>
                </a:cubicBezTo>
                <a:cubicBezTo>
                  <a:pt x="1130747" y="5731293"/>
                  <a:pt x="1122342" y="5722887"/>
                  <a:pt x="1111973" y="5722887"/>
                </a:cubicBezTo>
                <a:close/>
                <a:moveTo>
                  <a:pt x="513564" y="5426284"/>
                </a:moveTo>
                <a:cubicBezTo>
                  <a:pt x="532965" y="5435045"/>
                  <a:pt x="551739" y="5442555"/>
                  <a:pt x="569888" y="5448187"/>
                </a:cubicBezTo>
                <a:cubicBezTo>
                  <a:pt x="554243" y="5505763"/>
                  <a:pt x="530461" y="5538306"/>
                  <a:pt x="511687" y="5538306"/>
                </a:cubicBezTo>
                <a:cubicBezTo>
                  <a:pt x="492912" y="5538306"/>
                  <a:pt x="469131" y="5505763"/>
                  <a:pt x="453486" y="5449439"/>
                </a:cubicBezTo>
                <a:cubicBezTo>
                  <a:pt x="472886" y="5443181"/>
                  <a:pt x="492912" y="5435671"/>
                  <a:pt x="513564" y="5426284"/>
                </a:cubicBezTo>
                <a:close/>
                <a:moveTo>
                  <a:pt x="581779" y="5389986"/>
                </a:moveTo>
                <a:cubicBezTo>
                  <a:pt x="579901" y="5401876"/>
                  <a:pt x="578024" y="5413767"/>
                  <a:pt x="576146" y="5424406"/>
                </a:cubicBezTo>
                <a:cubicBezTo>
                  <a:pt x="565507" y="5420651"/>
                  <a:pt x="554243" y="5416896"/>
                  <a:pt x="542978" y="5411890"/>
                </a:cubicBezTo>
                <a:cubicBezTo>
                  <a:pt x="550488" y="5408135"/>
                  <a:pt x="557998" y="5403754"/>
                  <a:pt x="565507" y="5399373"/>
                </a:cubicBezTo>
                <a:cubicBezTo>
                  <a:pt x="571140" y="5396244"/>
                  <a:pt x="576772" y="5393115"/>
                  <a:pt x="581779" y="5389986"/>
                </a:cubicBezTo>
                <a:close/>
                <a:moveTo>
                  <a:pt x="441595" y="5387483"/>
                </a:moveTo>
                <a:cubicBezTo>
                  <a:pt x="448479" y="5391863"/>
                  <a:pt x="454737" y="5395618"/>
                  <a:pt x="462247" y="5399999"/>
                </a:cubicBezTo>
                <a:cubicBezTo>
                  <a:pt x="469131" y="5403754"/>
                  <a:pt x="476641" y="5408135"/>
                  <a:pt x="484151" y="5411890"/>
                </a:cubicBezTo>
                <a:cubicBezTo>
                  <a:pt x="471634" y="5416896"/>
                  <a:pt x="459744" y="5421277"/>
                  <a:pt x="447853" y="5425032"/>
                </a:cubicBezTo>
                <a:cubicBezTo>
                  <a:pt x="445350" y="5413141"/>
                  <a:pt x="443472" y="5400625"/>
                  <a:pt x="441595" y="5387483"/>
                </a:cubicBezTo>
                <a:close/>
                <a:moveTo>
                  <a:pt x="660006" y="5331784"/>
                </a:moveTo>
                <a:cubicBezTo>
                  <a:pt x="700059" y="5373089"/>
                  <a:pt x="716330" y="5409386"/>
                  <a:pt x="706943" y="5425658"/>
                </a:cubicBezTo>
                <a:cubicBezTo>
                  <a:pt x="701310" y="5435045"/>
                  <a:pt x="685039" y="5440052"/>
                  <a:pt x="661884" y="5440052"/>
                </a:cubicBezTo>
                <a:cubicBezTo>
                  <a:pt x="643735" y="5440052"/>
                  <a:pt x="622457" y="5436923"/>
                  <a:pt x="600553" y="5431290"/>
                </a:cubicBezTo>
                <a:cubicBezTo>
                  <a:pt x="604308" y="5412515"/>
                  <a:pt x="607437" y="5393115"/>
                  <a:pt x="609315" y="5371837"/>
                </a:cubicBezTo>
                <a:cubicBezTo>
                  <a:pt x="628089" y="5358695"/>
                  <a:pt x="644986" y="5345553"/>
                  <a:pt x="660006" y="5331784"/>
                </a:cubicBezTo>
                <a:close/>
                <a:moveTo>
                  <a:pt x="367122" y="5331784"/>
                </a:moveTo>
                <a:cubicBezTo>
                  <a:pt x="381516" y="5344301"/>
                  <a:pt x="397162" y="5356817"/>
                  <a:pt x="414059" y="5369334"/>
                </a:cubicBezTo>
                <a:cubicBezTo>
                  <a:pt x="415936" y="5391238"/>
                  <a:pt x="419066" y="5412515"/>
                  <a:pt x="423446" y="5431916"/>
                </a:cubicBezTo>
                <a:cubicBezTo>
                  <a:pt x="402794" y="5437548"/>
                  <a:pt x="382768" y="5440052"/>
                  <a:pt x="365245" y="5440052"/>
                </a:cubicBezTo>
                <a:cubicBezTo>
                  <a:pt x="342090" y="5440052"/>
                  <a:pt x="325193" y="5434419"/>
                  <a:pt x="320186" y="5425658"/>
                </a:cubicBezTo>
                <a:cubicBezTo>
                  <a:pt x="310799" y="5409386"/>
                  <a:pt x="327070" y="5373089"/>
                  <a:pt x="367122" y="5331784"/>
                </a:cubicBezTo>
                <a:close/>
                <a:moveTo>
                  <a:pt x="1223956" y="5315643"/>
                </a:moveTo>
                <a:lnTo>
                  <a:pt x="1163978" y="5531852"/>
                </a:lnTo>
                <a:lnTo>
                  <a:pt x="1382638" y="5474270"/>
                </a:lnTo>
                <a:close/>
                <a:moveTo>
                  <a:pt x="412181" y="5291732"/>
                </a:moveTo>
                <a:cubicBezTo>
                  <a:pt x="412181" y="5298616"/>
                  <a:pt x="411556" y="5305500"/>
                  <a:pt x="411556" y="5313010"/>
                </a:cubicBezTo>
                <a:cubicBezTo>
                  <a:pt x="411556" y="5321145"/>
                  <a:pt x="411556" y="5329281"/>
                  <a:pt x="412181" y="5336791"/>
                </a:cubicBezTo>
                <a:cubicBezTo>
                  <a:pt x="402168" y="5329281"/>
                  <a:pt x="393407" y="5321771"/>
                  <a:pt x="385271" y="5314261"/>
                </a:cubicBezTo>
                <a:cubicBezTo>
                  <a:pt x="393407" y="5306752"/>
                  <a:pt x="402794" y="5299242"/>
                  <a:pt x="412181" y="5291732"/>
                </a:cubicBezTo>
                <a:close/>
                <a:moveTo>
                  <a:pt x="611192" y="5289229"/>
                </a:moveTo>
                <a:cubicBezTo>
                  <a:pt x="622457" y="5297990"/>
                  <a:pt x="632470" y="5306126"/>
                  <a:pt x="641857" y="5314887"/>
                </a:cubicBezTo>
                <a:cubicBezTo>
                  <a:pt x="632470" y="5323023"/>
                  <a:pt x="622457" y="5331784"/>
                  <a:pt x="611192" y="5339920"/>
                </a:cubicBezTo>
                <a:cubicBezTo>
                  <a:pt x="611818" y="5331159"/>
                  <a:pt x="611818" y="5322397"/>
                  <a:pt x="611818" y="5313636"/>
                </a:cubicBezTo>
                <a:cubicBezTo>
                  <a:pt x="611818" y="5304874"/>
                  <a:pt x="611818" y="5296738"/>
                  <a:pt x="611192" y="5289229"/>
                </a:cubicBezTo>
                <a:close/>
                <a:moveTo>
                  <a:pt x="511686" y="5275461"/>
                </a:moveTo>
                <a:cubicBezTo>
                  <a:pt x="490948" y="5275461"/>
                  <a:pt x="474137" y="5292272"/>
                  <a:pt x="474137" y="5313010"/>
                </a:cubicBezTo>
                <a:cubicBezTo>
                  <a:pt x="474137" y="5333748"/>
                  <a:pt x="490948" y="5350560"/>
                  <a:pt x="511686" y="5350560"/>
                </a:cubicBezTo>
                <a:cubicBezTo>
                  <a:pt x="532424" y="5350560"/>
                  <a:pt x="549235" y="5333748"/>
                  <a:pt x="549235" y="5313010"/>
                </a:cubicBezTo>
                <a:cubicBezTo>
                  <a:pt x="549235" y="5292272"/>
                  <a:pt x="532424" y="5275461"/>
                  <a:pt x="511686" y="5275461"/>
                </a:cubicBezTo>
                <a:close/>
                <a:moveTo>
                  <a:pt x="513564" y="5229150"/>
                </a:moveTo>
                <a:cubicBezTo>
                  <a:pt x="525455" y="5234782"/>
                  <a:pt x="537345" y="5241040"/>
                  <a:pt x="549236" y="5247924"/>
                </a:cubicBezTo>
                <a:cubicBezTo>
                  <a:pt x="561752" y="5255434"/>
                  <a:pt x="574269" y="5262944"/>
                  <a:pt x="585534" y="5270454"/>
                </a:cubicBezTo>
                <a:cubicBezTo>
                  <a:pt x="586785" y="5284222"/>
                  <a:pt x="586785" y="5297990"/>
                  <a:pt x="586785" y="5313010"/>
                </a:cubicBezTo>
                <a:cubicBezTo>
                  <a:pt x="586785" y="5328655"/>
                  <a:pt x="586159" y="5343675"/>
                  <a:pt x="584908" y="5358069"/>
                </a:cubicBezTo>
                <a:cubicBezTo>
                  <a:pt x="574895" y="5364953"/>
                  <a:pt x="564256" y="5371211"/>
                  <a:pt x="552991" y="5378095"/>
                </a:cubicBezTo>
                <a:cubicBezTo>
                  <a:pt x="539849" y="5385605"/>
                  <a:pt x="526707" y="5392489"/>
                  <a:pt x="513564" y="5398747"/>
                </a:cubicBezTo>
                <a:cubicBezTo>
                  <a:pt x="500422" y="5392489"/>
                  <a:pt x="487280" y="5385605"/>
                  <a:pt x="474138" y="5378095"/>
                </a:cubicBezTo>
                <a:cubicBezTo>
                  <a:pt x="461621" y="5370585"/>
                  <a:pt x="449105" y="5363076"/>
                  <a:pt x="437840" y="5355566"/>
                </a:cubicBezTo>
                <a:cubicBezTo>
                  <a:pt x="436588" y="5341798"/>
                  <a:pt x="436588" y="5328030"/>
                  <a:pt x="436588" y="5313010"/>
                </a:cubicBezTo>
                <a:cubicBezTo>
                  <a:pt x="436588" y="5299242"/>
                  <a:pt x="437214" y="5286099"/>
                  <a:pt x="437840" y="5272957"/>
                </a:cubicBezTo>
                <a:cubicBezTo>
                  <a:pt x="450357" y="5264196"/>
                  <a:pt x="463499" y="5256060"/>
                  <a:pt x="477893" y="5247924"/>
                </a:cubicBezTo>
                <a:cubicBezTo>
                  <a:pt x="489783" y="5241040"/>
                  <a:pt x="501674" y="5234782"/>
                  <a:pt x="513564" y="5229150"/>
                </a:cubicBezTo>
                <a:close/>
                <a:moveTo>
                  <a:pt x="576146" y="5202865"/>
                </a:moveTo>
                <a:cubicBezTo>
                  <a:pt x="578650" y="5214130"/>
                  <a:pt x="580527" y="5226021"/>
                  <a:pt x="582404" y="5238537"/>
                </a:cubicBezTo>
                <a:cubicBezTo>
                  <a:pt x="575520" y="5234156"/>
                  <a:pt x="569262" y="5230401"/>
                  <a:pt x="561752" y="5226021"/>
                </a:cubicBezTo>
                <a:cubicBezTo>
                  <a:pt x="555494" y="5222891"/>
                  <a:pt x="549236" y="5219136"/>
                  <a:pt x="542352" y="5215382"/>
                </a:cubicBezTo>
                <a:cubicBezTo>
                  <a:pt x="553617" y="5210375"/>
                  <a:pt x="564882" y="5206620"/>
                  <a:pt x="576146" y="5202865"/>
                </a:cubicBezTo>
                <a:close/>
                <a:moveTo>
                  <a:pt x="447227" y="5201613"/>
                </a:moveTo>
                <a:cubicBezTo>
                  <a:pt x="459118" y="5205368"/>
                  <a:pt x="471634" y="5210375"/>
                  <a:pt x="484151" y="5215382"/>
                </a:cubicBezTo>
                <a:cubicBezTo>
                  <a:pt x="477893" y="5218511"/>
                  <a:pt x="471009" y="5222266"/>
                  <a:pt x="464750" y="5226021"/>
                </a:cubicBezTo>
                <a:cubicBezTo>
                  <a:pt x="457241" y="5231027"/>
                  <a:pt x="449105" y="5236034"/>
                  <a:pt x="440969" y="5241040"/>
                </a:cubicBezTo>
                <a:cubicBezTo>
                  <a:pt x="442847" y="5227272"/>
                  <a:pt x="444724" y="5214130"/>
                  <a:pt x="447227" y="5201613"/>
                </a:cubicBezTo>
                <a:close/>
                <a:moveTo>
                  <a:pt x="665013" y="5185968"/>
                </a:moveTo>
                <a:cubicBezTo>
                  <a:pt x="688168" y="5185968"/>
                  <a:pt x="705065" y="5191600"/>
                  <a:pt x="710072" y="5200362"/>
                </a:cubicBezTo>
                <a:cubicBezTo>
                  <a:pt x="719459" y="5216633"/>
                  <a:pt x="702562" y="5254808"/>
                  <a:pt x="660006" y="5297364"/>
                </a:cubicBezTo>
                <a:cubicBezTo>
                  <a:pt x="644986" y="5283596"/>
                  <a:pt x="628089" y="5269828"/>
                  <a:pt x="609315" y="5256686"/>
                </a:cubicBezTo>
                <a:cubicBezTo>
                  <a:pt x="607437" y="5235408"/>
                  <a:pt x="604308" y="5214756"/>
                  <a:pt x="599927" y="5195355"/>
                </a:cubicBezTo>
                <a:cubicBezTo>
                  <a:pt x="623709" y="5189097"/>
                  <a:pt x="646238" y="5185968"/>
                  <a:pt x="665013" y="5185968"/>
                </a:cubicBezTo>
                <a:close/>
                <a:moveTo>
                  <a:pt x="361490" y="5185968"/>
                </a:moveTo>
                <a:cubicBezTo>
                  <a:pt x="379639" y="5185968"/>
                  <a:pt x="400291" y="5189097"/>
                  <a:pt x="422820" y="5194729"/>
                </a:cubicBezTo>
                <a:cubicBezTo>
                  <a:pt x="418440" y="5214756"/>
                  <a:pt x="415311" y="5236659"/>
                  <a:pt x="413433" y="5259189"/>
                </a:cubicBezTo>
                <a:cubicBezTo>
                  <a:pt x="395910" y="5271706"/>
                  <a:pt x="380265" y="5284222"/>
                  <a:pt x="366497" y="5297364"/>
                </a:cubicBezTo>
                <a:cubicBezTo>
                  <a:pt x="324567" y="5254808"/>
                  <a:pt x="307044" y="5216633"/>
                  <a:pt x="316431" y="5200362"/>
                </a:cubicBezTo>
                <a:cubicBezTo>
                  <a:pt x="322063" y="5190974"/>
                  <a:pt x="338335" y="5185968"/>
                  <a:pt x="361490" y="5185968"/>
                </a:cubicBezTo>
                <a:close/>
                <a:moveTo>
                  <a:pt x="1119470" y="5149539"/>
                </a:moveTo>
                <a:lnTo>
                  <a:pt x="945367" y="5196038"/>
                </a:lnTo>
                <a:lnTo>
                  <a:pt x="991867" y="5370141"/>
                </a:lnTo>
                <a:lnTo>
                  <a:pt x="1165969" y="5323641"/>
                </a:lnTo>
                <a:close/>
                <a:moveTo>
                  <a:pt x="1317303" y="5093971"/>
                </a:moveTo>
                <a:cubicBezTo>
                  <a:pt x="1263730" y="5093971"/>
                  <a:pt x="1220301" y="5137400"/>
                  <a:pt x="1220301" y="5190973"/>
                </a:cubicBezTo>
                <a:cubicBezTo>
                  <a:pt x="1220301" y="5244546"/>
                  <a:pt x="1263730" y="5287975"/>
                  <a:pt x="1317303" y="5287975"/>
                </a:cubicBezTo>
                <a:cubicBezTo>
                  <a:pt x="1370876" y="5287975"/>
                  <a:pt x="1414306" y="5244546"/>
                  <a:pt x="1414306" y="5190973"/>
                </a:cubicBezTo>
                <a:cubicBezTo>
                  <a:pt x="1414306" y="5137400"/>
                  <a:pt x="1370876" y="5093971"/>
                  <a:pt x="1317303" y="5093971"/>
                </a:cubicBezTo>
                <a:close/>
                <a:moveTo>
                  <a:pt x="511687" y="5087714"/>
                </a:moveTo>
                <a:cubicBezTo>
                  <a:pt x="530461" y="5087714"/>
                  <a:pt x="554868" y="5120882"/>
                  <a:pt x="570514" y="5178458"/>
                </a:cubicBezTo>
                <a:cubicBezTo>
                  <a:pt x="552365" y="5184716"/>
                  <a:pt x="532965" y="5192226"/>
                  <a:pt x="513564" y="5200988"/>
                </a:cubicBezTo>
                <a:cubicBezTo>
                  <a:pt x="492912" y="5191600"/>
                  <a:pt x="472886" y="5183465"/>
                  <a:pt x="453486" y="5177206"/>
                </a:cubicBezTo>
                <a:cubicBezTo>
                  <a:pt x="469131" y="5120257"/>
                  <a:pt x="492912" y="5087714"/>
                  <a:pt x="511687" y="5087714"/>
                </a:cubicBezTo>
                <a:close/>
                <a:moveTo>
                  <a:pt x="511687" y="5062681"/>
                </a:moveTo>
                <a:cubicBezTo>
                  <a:pt x="477893" y="5062681"/>
                  <a:pt x="447227" y="5105237"/>
                  <a:pt x="429704" y="5170322"/>
                </a:cubicBezTo>
                <a:cubicBezTo>
                  <a:pt x="404672" y="5164064"/>
                  <a:pt x="382142" y="5160309"/>
                  <a:pt x="362116" y="5160309"/>
                </a:cubicBezTo>
                <a:cubicBezTo>
                  <a:pt x="329573" y="5160309"/>
                  <a:pt x="305792" y="5169071"/>
                  <a:pt x="295153" y="5187220"/>
                </a:cubicBezTo>
                <a:cubicBezTo>
                  <a:pt x="277630" y="5217259"/>
                  <a:pt x="300786" y="5265447"/>
                  <a:pt x="348974" y="5314261"/>
                </a:cubicBezTo>
                <a:cubicBezTo>
                  <a:pt x="302663" y="5361824"/>
                  <a:pt x="281385" y="5408135"/>
                  <a:pt x="298282" y="5437548"/>
                </a:cubicBezTo>
                <a:cubicBezTo>
                  <a:pt x="308921" y="5455697"/>
                  <a:pt x="332702" y="5464459"/>
                  <a:pt x="365245" y="5464459"/>
                </a:cubicBezTo>
                <a:cubicBezTo>
                  <a:pt x="384020" y="5464459"/>
                  <a:pt x="405923" y="5461330"/>
                  <a:pt x="429704" y="5455697"/>
                </a:cubicBezTo>
                <a:cubicBezTo>
                  <a:pt x="447853" y="5520783"/>
                  <a:pt x="477893" y="5563339"/>
                  <a:pt x="511687" y="5563339"/>
                </a:cubicBezTo>
                <a:cubicBezTo>
                  <a:pt x="545481" y="5563339"/>
                  <a:pt x="576146" y="5520783"/>
                  <a:pt x="593669" y="5455697"/>
                </a:cubicBezTo>
                <a:cubicBezTo>
                  <a:pt x="618702" y="5461955"/>
                  <a:pt x="641232" y="5465710"/>
                  <a:pt x="661258" y="5465710"/>
                </a:cubicBezTo>
                <a:cubicBezTo>
                  <a:pt x="693800" y="5465710"/>
                  <a:pt x="717582" y="5456949"/>
                  <a:pt x="728221" y="5438800"/>
                </a:cubicBezTo>
                <a:cubicBezTo>
                  <a:pt x="745118" y="5409386"/>
                  <a:pt x="723840" y="5363076"/>
                  <a:pt x="677529" y="5315513"/>
                </a:cubicBezTo>
                <a:cubicBezTo>
                  <a:pt x="726969" y="5266073"/>
                  <a:pt x="749498" y="5217885"/>
                  <a:pt x="731975" y="5187845"/>
                </a:cubicBezTo>
                <a:cubicBezTo>
                  <a:pt x="721336" y="5169697"/>
                  <a:pt x="697555" y="5160935"/>
                  <a:pt x="665013" y="5160935"/>
                </a:cubicBezTo>
                <a:cubicBezTo>
                  <a:pt x="644361" y="5160935"/>
                  <a:pt x="620579" y="5164690"/>
                  <a:pt x="594295" y="5171574"/>
                </a:cubicBezTo>
                <a:cubicBezTo>
                  <a:pt x="576146" y="5105863"/>
                  <a:pt x="546107" y="5062681"/>
                  <a:pt x="511687" y="5062681"/>
                </a:cubicBezTo>
                <a:close/>
                <a:moveTo>
                  <a:pt x="1240031" y="1359271"/>
                </a:moveTo>
                <a:lnTo>
                  <a:pt x="1315129" y="1359271"/>
                </a:lnTo>
                <a:lnTo>
                  <a:pt x="1315129" y="1384304"/>
                </a:lnTo>
                <a:lnTo>
                  <a:pt x="1240031" y="1384304"/>
                </a:lnTo>
                <a:close/>
                <a:moveTo>
                  <a:pt x="766785" y="1321286"/>
                </a:moveTo>
                <a:cubicBezTo>
                  <a:pt x="758923" y="1321407"/>
                  <a:pt x="751114" y="1322586"/>
                  <a:pt x="743567" y="1324791"/>
                </a:cubicBezTo>
                <a:cubicBezTo>
                  <a:pt x="733710" y="1327709"/>
                  <a:pt x="724420" y="1332280"/>
                  <a:pt x="716093" y="1338308"/>
                </a:cubicBezTo>
                <a:cubicBezTo>
                  <a:pt x="712619" y="1341054"/>
                  <a:pt x="710554" y="1345209"/>
                  <a:pt x="710461" y="1349636"/>
                </a:cubicBezTo>
                <a:lnTo>
                  <a:pt x="710461" y="1378048"/>
                </a:lnTo>
                <a:lnTo>
                  <a:pt x="823109" y="1378048"/>
                </a:lnTo>
                <a:lnTo>
                  <a:pt x="823109" y="1349636"/>
                </a:lnTo>
                <a:cubicBezTo>
                  <a:pt x="823016" y="1345209"/>
                  <a:pt x="820951" y="1341054"/>
                  <a:pt x="817476" y="1338308"/>
                </a:cubicBezTo>
                <a:cubicBezTo>
                  <a:pt x="809312" y="1332015"/>
                  <a:pt x="799970" y="1327419"/>
                  <a:pt x="790003" y="1324791"/>
                </a:cubicBezTo>
                <a:cubicBezTo>
                  <a:pt x="782479" y="1322481"/>
                  <a:pt x="774654" y="1321300"/>
                  <a:pt x="766785" y="1321286"/>
                </a:cubicBezTo>
                <a:close/>
                <a:moveTo>
                  <a:pt x="641621" y="1321286"/>
                </a:moveTo>
                <a:cubicBezTo>
                  <a:pt x="633759" y="1321407"/>
                  <a:pt x="625950" y="1322586"/>
                  <a:pt x="618403" y="1324791"/>
                </a:cubicBezTo>
                <a:cubicBezTo>
                  <a:pt x="608546" y="1327709"/>
                  <a:pt x="599256" y="1332280"/>
                  <a:pt x="590929" y="1338308"/>
                </a:cubicBezTo>
                <a:cubicBezTo>
                  <a:pt x="587455" y="1341054"/>
                  <a:pt x="585390" y="1345209"/>
                  <a:pt x="585297" y="1349636"/>
                </a:cubicBezTo>
                <a:lnTo>
                  <a:pt x="585297" y="1378048"/>
                </a:lnTo>
                <a:lnTo>
                  <a:pt x="697945" y="1378048"/>
                </a:lnTo>
                <a:lnTo>
                  <a:pt x="697945" y="1349636"/>
                </a:lnTo>
                <a:cubicBezTo>
                  <a:pt x="697852" y="1345209"/>
                  <a:pt x="695787" y="1341054"/>
                  <a:pt x="692312" y="1338308"/>
                </a:cubicBezTo>
                <a:cubicBezTo>
                  <a:pt x="684148" y="1332015"/>
                  <a:pt x="674806" y="1327419"/>
                  <a:pt x="664839" y="1324791"/>
                </a:cubicBezTo>
                <a:cubicBezTo>
                  <a:pt x="657315" y="1322481"/>
                  <a:pt x="649490" y="1321300"/>
                  <a:pt x="641621" y="1321286"/>
                </a:cubicBezTo>
                <a:close/>
                <a:moveTo>
                  <a:pt x="516457" y="1321286"/>
                </a:moveTo>
                <a:cubicBezTo>
                  <a:pt x="508595" y="1321407"/>
                  <a:pt x="500786" y="1322586"/>
                  <a:pt x="493239" y="1324791"/>
                </a:cubicBezTo>
                <a:cubicBezTo>
                  <a:pt x="483382" y="1327709"/>
                  <a:pt x="474092" y="1332280"/>
                  <a:pt x="465765" y="1338308"/>
                </a:cubicBezTo>
                <a:cubicBezTo>
                  <a:pt x="462291" y="1341054"/>
                  <a:pt x="460226" y="1345209"/>
                  <a:pt x="460133" y="1349636"/>
                </a:cubicBezTo>
                <a:lnTo>
                  <a:pt x="460133" y="1378048"/>
                </a:lnTo>
                <a:lnTo>
                  <a:pt x="572781" y="1378048"/>
                </a:lnTo>
                <a:lnTo>
                  <a:pt x="572781" y="1349636"/>
                </a:lnTo>
                <a:cubicBezTo>
                  <a:pt x="572688" y="1345209"/>
                  <a:pt x="570623" y="1341054"/>
                  <a:pt x="567148" y="1338308"/>
                </a:cubicBezTo>
                <a:cubicBezTo>
                  <a:pt x="558984" y="1332015"/>
                  <a:pt x="549642" y="1327419"/>
                  <a:pt x="539675" y="1324791"/>
                </a:cubicBezTo>
                <a:cubicBezTo>
                  <a:pt x="532151" y="1322481"/>
                  <a:pt x="524326" y="1321300"/>
                  <a:pt x="516457" y="1321286"/>
                </a:cubicBezTo>
                <a:close/>
                <a:moveTo>
                  <a:pt x="1240031" y="1309206"/>
                </a:moveTo>
                <a:lnTo>
                  <a:pt x="1315129" y="1309206"/>
                </a:lnTo>
                <a:lnTo>
                  <a:pt x="1315129" y="1334238"/>
                </a:lnTo>
                <a:lnTo>
                  <a:pt x="1240031" y="1334238"/>
                </a:lnTo>
                <a:close/>
                <a:moveTo>
                  <a:pt x="1240031" y="1259140"/>
                </a:moveTo>
                <a:lnTo>
                  <a:pt x="1315129" y="1259140"/>
                </a:lnTo>
                <a:lnTo>
                  <a:pt x="1315129" y="1284173"/>
                </a:lnTo>
                <a:lnTo>
                  <a:pt x="1240031" y="1284173"/>
                </a:lnTo>
                <a:close/>
                <a:moveTo>
                  <a:pt x="766346" y="1256639"/>
                </a:moveTo>
                <a:cubicBezTo>
                  <a:pt x="750655" y="1256639"/>
                  <a:pt x="737934" y="1269360"/>
                  <a:pt x="737934" y="1285051"/>
                </a:cubicBezTo>
                <a:cubicBezTo>
                  <a:pt x="737934" y="1300743"/>
                  <a:pt x="750655" y="1313464"/>
                  <a:pt x="766346" y="1313464"/>
                </a:cubicBezTo>
                <a:cubicBezTo>
                  <a:pt x="782038" y="1313464"/>
                  <a:pt x="794758" y="1300743"/>
                  <a:pt x="794758" y="1285051"/>
                </a:cubicBezTo>
                <a:cubicBezTo>
                  <a:pt x="794758" y="1269360"/>
                  <a:pt x="782038" y="1256639"/>
                  <a:pt x="766346" y="1256639"/>
                </a:cubicBezTo>
                <a:close/>
                <a:moveTo>
                  <a:pt x="641182" y="1256639"/>
                </a:moveTo>
                <a:cubicBezTo>
                  <a:pt x="625491" y="1256639"/>
                  <a:pt x="612770" y="1269360"/>
                  <a:pt x="612770" y="1285051"/>
                </a:cubicBezTo>
                <a:cubicBezTo>
                  <a:pt x="612770" y="1300743"/>
                  <a:pt x="625491" y="1313464"/>
                  <a:pt x="641182" y="1313464"/>
                </a:cubicBezTo>
                <a:cubicBezTo>
                  <a:pt x="656874" y="1313464"/>
                  <a:pt x="669594" y="1300743"/>
                  <a:pt x="669594" y="1285051"/>
                </a:cubicBezTo>
                <a:cubicBezTo>
                  <a:pt x="669594" y="1269360"/>
                  <a:pt x="656874" y="1256639"/>
                  <a:pt x="641182" y="1256639"/>
                </a:cubicBezTo>
                <a:close/>
                <a:moveTo>
                  <a:pt x="516894" y="1256639"/>
                </a:moveTo>
                <a:cubicBezTo>
                  <a:pt x="501203" y="1256639"/>
                  <a:pt x="488482" y="1269360"/>
                  <a:pt x="488482" y="1285051"/>
                </a:cubicBezTo>
                <a:cubicBezTo>
                  <a:pt x="488482" y="1300743"/>
                  <a:pt x="501203" y="1313464"/>
                  <a:pt x="516894" y="1313464"/>
                </a:cubicBezTo>
                <a:cubicBezTo>
                  <a:pt x="532586" y="1313464"/>
                  <a:pt x="545306" y="1300743"/>
                  <a:pt x="545306" y="1285051"/>
                </a:cubicBezTo>
                <a:cubicBezTo>
                  <a:pt x="545306" y="1269360"/>
                  <a:pt x="532586" y="1256639"/>
                  <a:pt x="516894" y="1256639"/>
                </a:cubicBezTo>
                <a:close/>
                <a:moveTo>
                  <a:pt x="1240031" y="1209074"/>
                </a:moveTo>
                <a:lnTo>
                  <a:pt x="1315129" y="1209074"/>
                </a:lnTo>
                <a:lnTo>
                  <a:pt x="1315129" y="1234107"/>
                </a:lnTo>
                <a:lnTo>
                  <a:pt x="1240031" y="1234107"/>
                </a:lnTo>
                <a:close/>
                <a:moveTo>
                  <a:pt x="1240031" y="1159009"/>
                </a:moveTo>
                <a:lnTo>
                  <a:pt x="1315129" y="1159009"/>
                </a:lnTo>
                <a:lnTo>
                  <a:pt x="1315129" y="1184041"/>
                </a:lnTo>
                <a:lnTo>
                  <a:pt x="1240031" y="1184041"/>
                </a:lnTo>
                <a:close/>
                <a:moveTo>
                  <a:pt x="1094215" y="1077652"/>
                </a:moveTo>
                <a:lnTo>
                  <a:pt x="1360814" y="1077652"/>
                </a:lnTo>
                <a:cubicBezTo>
                  <a:pt x="1356434" y="1085788"/>
                  <a:pt x="1352679" y="1096426"/>
                  <a:pt x="1352679" y="1108943"/>
                </a:cubicBezTo>
                <a:lnTo>
                  <a:pt x="1352679" y="1120833"/>
                </a:lnTo>
                <a:cubicBezTo>
                  <a:pt x="1333278" y="1113324"/>
                  <a:pt x="1301987" y="1102685"/>
                  <a:pt x="1271322" y="1102685"/>
                </a:cubicBezTo>
                <a:cubicBezTo>
                  <a:pt x="1237528" y="1102685"/>
                  <a:pt x="1216876" y="1108317"/>
                  <a:pt x="1195598" y="1113949"/>
                </a:cubicBezTo>
                <a:cubicBezTo>
                  <a:pt x="1172443" y="1120208"/>
                  <a:pt x="1148036" y="1126466"/>
                  <a:pt x="1102351" y="1127718"/>
                </a:cubicBezTo>
                <a:lnTo>
                  <a:pt x="1102351" y="1108943"/>
                </a:lnTo>
                <a:cubicBezTo>
                  <a:pt x="1102351" y="1096426"/>
                  <a:pt x="1098596" y="1085788"/>
                  <a:pt x="1094215" y="1077652"/>
                </a:cubicBezTo>
                <a:close/>
                <a:moveTo>
                  <a:pt x="1064802" y="1052619"/>
                </a:moveTo>
                <a:cubicBezTo>
                  <a:pt x="1059169" y="1052619"/>
                  <a:pt x="1054163" y="1056374"/>
                  <a:pt x="1052911" y="1062006"/>
                </a:cubicBezTo>
                <a:cubicBezTo>
                  <a:pt x="1051659" y="1067639"/>
                  <a:pt x="1054163" y="1073271"/>
                  <a:pt x="1059169" y="1075774"/>
                </a:cubicBezTo>
                <a:cubicBezTo>
                  <a:pt x="1059169" y="1075774"/>
                  <a:pt x="1077944" y="1086413"/>
                  <a:pt x="1077944" y="1108943"/>
                </a:cubicBezTo>
                <a:lnTo>
                  <a:pt x="1077944" y="1396820"/>
                </a:lnTo>
                <a:cubicBezTo>
                  <a:pt x="1077944" y="1417473"/>
                  <a:pt x="1094841" y="1434370"/>
                  <a:pt x="1115493" y="1434370"/>
                </a:cubicBezTo>
                <a:lnTo>
                  <a:pt x="1340788" y="1434370"/>
                </a:lnTo>
                <a:cubicBezTo>
                  <a:pt x="1361440" y="1434370"/>
                  <a:pt x="1378337" y="1417473"/>
                  <a:pt x="1378337" y="1396820"/>
                </a:cubicBezTo>
                <a:lnTo>
                  <a:pt x="1378337" y="1108943"/>
                </a:lnTo>
                <a:cubicBezTo>
                  <a:pt x="1378337" y="1086413"/>
                  <a:pt x="1395860" y="1076400"/>
                  <a:pt x="1396486" y="1076400"/>
                </a:cubicBezTo>
                <a:cubicBezTo>
                  <a:pt x="1400867" y="1073271"/>
                  <a:pt x="1403996" y="1067639"/>
                  <a:pt x="1402118" y="1062006"/>
                </a:cubicBezTo>
                <a:cubicBezTo>
                  <a:pt x="1400867" y="1056374"/>
                  <a:pt x="1395860" y="1052619"/>
                  <a:pt x="1390228" y="1052619"/>
                </a:cubicBezTo>
                <a:close/>
                <a:moveTo>
                  <a:pt x="600254" y="1008000"/>
                </a:moveTo>
                <a:lnTo>
                  <a:pt x="519398" y="1088856"/>
                </a:lnTo>
                <a:cubicBezTo>
                  <a:pt x="512936" y="1087032"/>
                  <a:pt x="505992" y="1088798"/>
                  <a:pt x="501186" y="1093487"/>
                </a:cubicBezTo>
                <a:cubicBezTo>
                  <a:pt x="499872" y="1094801"/>
                  <a:pt x="476529" y="1132976"/>
                  <a:pt x="476529" y="1132976"/>
                </a:cubicBezTo>
                <a:lnTo>
                  <a:pt x="469520" y="1103125"/>
                </a:lnTo>
                <a:cubicBezTo>
                  <a:pt x="468592" y="1099276"/>
                  <a:pt x="466672" y="1095737"/>
                  <a:pt x="463950" y="1092861"/>
                </a:cubicBezTo>
                <a:cubicBezTo>
                  <a:pt x="452416" y="1083537"/>
                  <a:pt x="439141" y="1076602"/>
                  <a:pt x="424899" y="1072460"/>
                </a:cubicBezTo>
                <a:cubicBezTo>
                  <a:pt x="414831" y="1070306"/>
                  <a:pt x="404588" y="1069070"/>
                  <a:pt x="394296" y="1068767"/>
                </a:cubicBezTo>
                <a:cubicBezTo>
                  <a:pt x="383913" y="1068927"/>
                  <a:pt x="373599" y="1070485"/>
                  <a:pt x="363631" y="1073398"/>
                </a:cubicBezTo>
                <a:cubicBezTo>
                  <a:pt x="349261" y="1077166"/>
                  <a:pt x="335931" y="1084141"/>
                  <a:pt x="324643" y="1093800"/>
                </a:cubicBezTo>
                <a:cubicBezTo>
                  <a:pt x="321897" y="1096658"/>
                  <a:pt x="319972" y="1100203"/>
                  <a:pt x="319073" y="1104063"/>
                </a:cubicBezTo>
                <a:cubicBezTo>
                  <a:pt x="319073" y="1104063"/>
                  <a:pt x="292100" y="1217337"/>
                  <a:pt x="292100" y="1219215"/>
                </a:cubicBezTo>
                <a:cubicBezTo>
                  <a:pt x="292100" y="1229584"/>
                  <a:pt x="300506" y="1237989"/>
                  <a:pt x="310875" y="1237989"/>
                </a:cubicBezTo>
                <a:cubicBezTo>
                  <a:pt x="319184" y="1237776"/>
                  <a:pt x="326364" y="1232123"/>
                  <a:pt x="328523" y="1224096"/>
                </a:cubicBezTo>
                <a:lnTo>
                  <a:pt x="348048" y="1143302"/>
                </a:lnTo>
                <a:lnTo>
                  <a:pt x="348048" y="1403081"/>
                </a:lnTo>
                <a:lnTo>
                  <a:pt x="385034" y="1403081"/>
                </a:lnTo>
                <a:lnTo>
                  <a:pt x="385034" y="1235924"/>
                </a:lnTo>
                <a:lnTo>
                  <a:pt x="403809" y="1235924"/>
                </a:lnTo>
                <a:lnTo>
                  <a:pt x="403809" y="1403081"/>
                </a:lnTo>
                <a:lnTo>
                  <a:pt x="440732" y="1403081"/>
                </a:lnTo>
                <a:lnTo>
                  <a:pt x="440732" y="1142113"/>
                </a:lnTo>
                <a:lnTo>
                  <a:pt x="447616" y="1171527"/>
                </a:lnTo>
                <a:cubicBezTo>
                  <a:pt x="448094" y="1173560"/>
                  <a:pt x="449445" y="1175278"/>
                  <a:pt x="451309" y="1176221"/>
                </a:cubicBezTo>
                <a:cubicBezTo>
                  <a:pt x="458505" y="1181744"/>
                  <a:pt x="467272" y="1184834"/>
                  <a:pt x="476341" y="1185045"/>
                </a:cubicBezTo>
                <a:cubicBezTo>
                  <a:pt x="482247" y="1185871"/>
                  <a:pt x="488098" y="1183214"/>
                  <a:pt x="491361" y="1178223"/>
                </a:cubicBezTo>
                <a:lnTo>
                  <a:pt x="529536" y="1115641"/>
                </a:lnTo>
                <a:cubicBezTo>
                  <a:pt x="531976" y="1111794"/>
                  <a:pt x="532892" y="1107174"/>
                  <a:pt x="532102" y="1102687"/>
                </a:cubicBezTo>
                <a:lnTo>
                  <a:pt x="613458" y="1021330"/>
                </a:lnTo>
                <a:cubicBezTo>
                  <a:pt x="617143" y="1017661"/>
                  <a:pt x="617171" y="1011704"/>
                  <a:pt x="613521" y="1008000"/>
                </a:cubicBezTo>
                <a:cubicBezTo>
                  <a:pt x="609842" y="1004373"/>
                  <a:pt x="603933" y="1004373"/>
                  <a:pt x="600254" y="1008000"/>
                </a:cubicBezTo>
                <a:close/>
                <a:moveTo>
                  <a:pt x="1265065" y="996295"/>
                </a:moveTo>
                <a:cubicBezTo>
                  <a:pt x="1254696" y="996295"/>
                  <a:pt x="1246290" y="1004701"/>
                  <a:pt x="1246290" y="1015070"/>
                </a:cubicBezTo>
                <a:cubicBezTo>
                  <a:pt x="1246290" y="1025439"/>
                  <a:pt x="1254696" y="1033844"/>
                  <a:pt x="1265065" y="1033844"/>
                </a:cubicBezTo>
                <a:cubicBezTo>
                  <a:pt x="1275434" y="1033844"/>
                  <a:pt x="1283839" y="1025439"/>
                  <a:pt x="1283839" y="1015070"/>
                </a:cubicBezTo>
                <a:cubicBezTo>
                  <a:pt x="1283839" y="1004701"/>
                  <a:pt x="1275434" y="996295"/>
                  <a:pt x="1265065" y="996295"/>
                </a:cubicBezTo>
                <a:close/>
                <a:moveTo>
                  <a:pt x="394297" y="985157"/>
                </a:moveTo>
                <a:cubicBezTo>
                  <a:pt x="373766" y="985157"/>
                  <a:pt x="357123" y="1001800"/>
                  <a:pt x="357123" y="1022331"/>
                </a:cubicBezTo>
                <a:cubicBezTo>
                  <a:pt x="357123" y="1042861"/>
                  <a:pt x="373766" y="1059505"/>
                  <a:pt x="394297" y="1059505"/>
                </a:cubicBezTo>
                <a:cubicBezTo>
                  <a:pt x="414827" y="1059505"/>
                  <a:pt x="431470" y="1042861"/>
                  <a:pt x="431470" y="1022331"/>
                </a:cubicBezTo>
                <a:cubicBezTo>
                  <a:pt x="431470" y="1001800"/>
                  <a:pt x="414827" y="985157"/>
                  <a:pt x="394297" y="985157"/>
                </a:cubicBezTo>
                <a:close/>
                <a:moveTo>
                  <a:pt x="1177449" y="958746"/>
                </a:moveTo>
                <a:cubicBezTo>
                  <a:pt x="1156711" y="958746"/>
                  <a:pt x="1139900" y="975557"/>
                  <a:pt x="1139900" y="996295"/>
                </a:cubicBezTo>
                <a:cubicBezTo>
                  <a:pt x="1139900" y="1017033"/>
                  <a:pt x="1156711" y="1033845"/>
                  <a:pt x="1177449" y="1033845"/>
                </a:cubicBezTo>
                <a:cubicBezTo>
                  <a:pt x="1198187" y="1033845"/>
                  <a:pt x="1214998" y="1017033"/>
                  <a:pt x="1214998" y="996295"/>
                </a:cubicBezTo>
                <a:cubicBezTo>
                  <a:pt x="1214998" y="975557"/>
                  <a:pt x="1198187" y="958746"/>
                  <a:pt x="1177449" y="958746"/>
                </a:cubicBezTo>
                <a:close/>
                <a:moveTo>
                  <a:pt x="435100" y="921199"/>
                </a:moveTo>
                <a:cubicBezTo>
                  <a:pt x="421275" y="921199"/>
                  <a:pt x="410067" y="932407"/>
                  <a:pt x="410067" y="946232"/>
                </a:cubicBezTo>
                <a:lnTo>
                  <a:pt x="410067" y="968761"/>
                </a:lnTo>
                <a:cubicBezTo>
                  <a:pt x="419636" y="971366"/>
                  <a:pt x="428298" y="976564"/>
                  <a:pt x="435100" y="983781"/>
                </a:cubicBezTo>
                <a:lnTo>
                  <a:pt x="435100" y="946232"/>
                </a:lnTo>
                <a:lnTo>
                  <a:pt x="741752" y="946232"/>
                </a:lnTo>
                <a:lnTo>
                  <a:pt x="741752" y="1152753"/>
                </a:lnTo>
                <a:lnTo>
                  <a:pt x="528159" y="1152753"/>
                </a:lnTo>
                <a:lnTo>
                  <a:pt x="512889" y="1177786"/>
                </a:lnTo>
                <a:lnTo>
                  <a:pt x="741752" y="1177786"/>
                </a:lnTo>
                <a:cubicBezTo>
                  <a:pt x="755576" y="1177786"/>
                  <a:pt x="766784" y="1166578"/>
                  <a:pt x="766784" y="1152753"/>
                </a:cubicBezTo>
                <a:lnTo>
                  <a:pt x="766784" y="946232"/>
                </a:lnTo>
                <a:cubicBezTo>
                  <a:pt x="766784" y="932407"/>
                  <a:pt x="755576" y="921199"/>
                  <a:pt x="741752" y="921199"/>
                </a:cubicBezTo>
                <a:close/>
                <a:moveTo>
                  <a:pt x="1277581" y="908680"/>
                </a:moveTo>
                <a:cubicBezTo>
                  <a:pt x="1263756" y="908680"/>
                  <a:pt x="1252548" y="919888"/>
                  <a:pt x="1252548" y="933713"/>
                </a:cubicBezTo>
                <a:cubicBezTo>
                  <a:pt x="1252548" y="947538"/>
                  <a:pt x="1263756" y="958746"/>
                  <a:pt x="1277581" y="958746"/>
                </a:cubicBezTo>
                <a:cubicBezTo>
                  <a:pt x="1291406" y="958746"/>
                  <a:pt x="1302614" y="947538"/>
                  <a:pt x="1302614" y="933713"/>
                </a:cubicBezTo>
                <a:cubicBezTo>
                  <a:pt x="1302614" y="919888"/>
                  <a:pt x="1291406" y="908680"/>
                  <a:pt x="1277581" y="908680"/>
                </a:cubicBezTo>
                <a:close/>
                <a:moveTo>
                  <a:pt x="1158675" y="883647"/>
                </a:moveTo>
                <a:cubicBezTo>
                  <a:pt x="1148306" y="883647"/>
                  <a:pt x="1139900" y="892053"/>
                  <a:pt x="1139900" y="902422"/>
                </a:cubicBezTo>
                <a:cubicBezTo>
                  <a:pt x="1139900" y="912791"/>
                  <a:pt x="1148306" y="921196"/>
                  <a:pt x="1158675" y="921196"/>
                </a:cubicBezTo>
                <a:cubicBezTo>
                  <a:pt x="1169044" y="921196"/>
                  <a:pt x="1177449" y="912791"/>
                  <a:pt x="1177449" y="902422"/>
                </a:cubicBezTo>
                <a:cubicBezTo>
                  <a:pt x="1177449" y="892053"/>
                  <a:pt x="1169044" y="883647"/>
                  <a:pt x="1158675" y="883647"/>
                </a:cubicBezTo>
                <a:close/>
                <a:moveTo>
                  <a:pt x="560265" y="587044"/>
                </a:moveTo>
                <a:cubicBezTo>
                  <a:pt x="579666" y="595805"/>
                  <a:pt x="598440" y="603315"/>
                  <a:pt x="616589" y="608947"/>
                </a:cubicBezTo>
                <a:cubicBezTo>
                  <a:pt x="600944" y="666523"/>
                  <a:pt x="577162" y="699066"/>
                  <a:pt x="558388" y="699066"/>
                </a:cubicBezTo>
                <a:cubicBezTo>
                  <a:pt x="539613" y="699066"/>
                  <a:pt x="515832" y="666523"/>
                  <a:pt x="500187" y="610199"/>
                </a:cubicBezTo>
                <a:cubicBezTo>
                  <a:pt x="519587" y="603941"/>
                  <a:pt x="539613" y="596431"/>
                  <a:pt x="560265" y="587044"/>
                </a:cubicBezTo>
                <a:close/>
                <a:moveTo>
                  <a:pt x="628480" y="550746"/>
                </a:moveTo>
                <a:cubicBezTo>
                  <a:pt x="626602" y="562636"/>
                  <a:pt x="624725" y="574527"/>
                  <a:pt x="622847" y="585166"/>
                </a:cubicBezTo>
                <a:cubicBezTo>
                  <a:pt x="612208" y="581411"/>
                  <a:pt x="600944" y="577656"/>
                  <a:pt x="589679" y="572650"/>
                </a:cubicBezTo>
                <a:cubicBezTo>
                  <a:pt x="597189" y="568895"/>
                  <a:pt x="604699" y="564514"/>
                  <a:pt x="612208" y="560133"/>
                </a:cubicBezTo>
                <a:cubicBezTo>
                  <a:pt x="617841" y="557004"/>
                  <a:pt x="623473" y="553875"/>
                  <a:pt x="628480" y="550746"/>
                </a:cubicBezTo>
                <a:close/>
                <a:moveTo>
                  <a:pt x="488296" y="548243"/>
                </a:moveTo>
                <a:cubicBezTo>
                  <a:pt x="495180" y="552623"/>
                  <a:pt x="501438" y="556378"/>
                  <a:pt x="508948" y="560759"/>
                </a:cubicBezTo>
                <a:cubicBezTo>
                  <a:pt x="515832" y="564514"/>
                  <a:pt x="523342" y="568895"/>
                  <a:pt x="530852" y="572650"/>
                </a:cubicBezTo>
                <a:cubicBezTo>
                  <a:pt x="518335" y="577656"/>
                  <a:pt x="506445" y="582037"/>
                  <a:pt x="494554" y="585792"/>
                </a:cubicBezTo>
                <a:cubicBezTo>
                  <a:pt x="492051" y="573901"/>
                  <a:pt x="490173" y="561385"/>
                  <a:pt x="488296" y="548243"/>
                </a:cubicBezTo>
                <a:close/>
                <a:moveTo>
                  <a:pt x="706707" y="492544"/>
                </a:moveTo>
                <a:cubicBezTo>
                  <a:pt x="746760" y="533849"/>
                  <a:pt x="763031" y="570146"/>
                  <a:pt x="753644" y="586418"/>
                </a:cubicBezTo>
                <a:cubicBezTo>
                  <a:pt x="748011" y="595805"/>
                  <a:pt x="731740" y="600812"/>
                  <a:pt x="708585" y="600812"/>
                </a:cubicBezTo>
                <a:cubicBezTo>
                  <a:pt x="690436" y="600812"/>
                  <a:pt x="669158" y="597683"/>
                  <a:pt x="647254" y="592050"/>
                </a:cubicBezTo>
                <a:cubicBezTo>
                  <a:pt x="651009" y="573275"/>
                  <a:pt x="654138" y="553875"/>
                  <a:pt x="656016" y="532597"/>
                </a:cubicBezTo>
                <a:cubicBezTo>
                  <a:pt x="674790" y="519455"/>
                  <a:pt x="691687" y="506313"/>
                  <a:pt x="706707" y="492544"/>
                </a:cubicBezTo>
                <a:close/>
                <a:moveTo>
                  <a:pt x="413823" y="492544"/>
                </a:moveTo>
                <a:cubicBezTo>
                  <a:pt x="428217" y="505061"/>
                  <a:pt x="443863" y="517577"/>
                  <a:pt x="460760" y="530094"/>
                </a:cubicBezTo>
                <a:cubicBezTo>
                  <a:pt x="462637" y="551998"/>
                  <a:pt x="465767" y="573275"/>
                  <a:pt x="470147" y="592676"/>
                </a:cubicBezTo>
                <a:cubicBezTo>
                  <a:pt x="449495" y="598308"/>
                  <a:pt x="429469" y="600812"/>
                  <a:pt x="411946" y="600812"/>
                </a:cubicBezTo>
                <a:cubicBezTo>
                  <a:pt x="388791" y="600812"/>
                  <a:pt x="371894" y="595179"/>
                  <a:pt x="366887" y="586418"/>
                </a:cubicBezTo>
                <a:cubicBezTo>
                  <a:pt x="357500" y="570146"/>
                  <a:pt x="373771" y="533849"/>
                  <a:pt x="413823" y="492544"/>
                </a:cubicBezTo>
                <a:close/>
                <a:moveTo>
                  <a:pt x="1270658" y="476403"/>
                </a:moveTo>
                <a:lnTo>
                  <a:pt x="1210679" y="692612"/>
                </a:lnTo>
                <a:lnTo>
                  <a:pt x="1429340" y="635030"/>
                </a:lnTo>
                <a:close/>
                <a:moveTo>
                  <a:pt x="458882" y="452492"/>
                </a:moveTo>
                <a:cubicBezTo>
                  <a:pt x="458882" y="459376"/>
                  <a:pt x="458257" y="466260"/>
                  <a:pt x="458257" y="473770"/>
                </a:cubicBezTo>
                <a:cubicBezTo>
                  <a:pt x="458257" y="481905"/>
                  <a:pt x="458257" y="490041"/>
                  <a:pt x="458882" y="497551"/>
                </a:cubicBezTo>
                <a:cubicBezTo>
                  <a:pt x="448869" y="490041"/>
                  <a:pt x="440108" y="482531"/>
                  <a:pt x="431972" y="475021"/>
                </a:cubicBezTo>
                <a:cubicBezTo>
                  <a:pt x="440108" y="467512"/>
                  <a:pt x="449495" y="460002"/>
                  <a:pt x="458882" y="452492"/>
                </a:cubicBezTo>
                <a:close/>
                <a:moveTo>
                  <a:pt x="657893" y="449989"/>
                </a:moveTo>
                <a:cubicBezTo>
                  <a:pt x="669158" y="458750"/>
                  <a:pt x="679171" y="466886"/>
                  <a:pt x="688558" y="475647"/>
                </a:cubicBezTo>
                <a:cubicBezTo>
                  <a:pt x="679171" y="483783"/>
                  <a:pt x="669158" y="492544"/>
                  <a:pt x="657893" y="500680"/>
                </a:cubicBezTo>
                <a:cubicBezTo>
                  <a:pt x="658519" y="491919"/>
                  <a:pt x="658519" y="483157"/>
                  <a:pt x="658519" y="474396"/>
                </a:cubicBezTo>
                <a:cubicBezTo>
                  <a:pt x="658519" y="465634"/>
                  <a:pt x="658519" y="457498"/>
                  <a:pt x="657893" y="449989"/>
                </a:cubicBezTo>
                <a:close/>
                <a:moveTo>
                  <a:pt x="558387" y="436221"/>
                </a:moveTo>
                <a:cubicBezTo>
                  <a:pt x="537649" y="436221"/>
                  <a:pt x="520838" y="453032"/>
                  <a:pt x="520838" y="473770"/>
                </a:cubicBezTo>
                <a:cubicBezTo>
                  <a:pt x="520838" y="494508"/>
                  <a:pt x="537649" y="511320"/>
                  <a:pt x="558387" y="511320"/>
                </a:cubicBezTo>
                <a:cubicBezTo>
                  <a:pt x="579125" y="511320"/>
                  <a:pt x="595936" y="494508"/>
                  <a:pt x="595936" y="473770"/>
                </a:cubicBezTo>
                <a:cubicBezTo>
                  <a:pt x="595936" y="453032"/>
                  <a:pt x="579125" y="436221"/>
                  <a:pt x="558387" y="436221"/>
                </a:cubicBezTo>
                <a:close/>
                <a:moveTo>
                  <a:pt x="560265" y="389910"/>
                </a:moveTo>
                <a:cubicBezTo>
                  <a:pt x="572156" y="395542"/>
                  <a:pt x="584046" y="401800"/>
                  <a:pt x="595937" y="408684"/>
                </a:cubicBezTo>
                <a:cubicBezTo>
                  <a:pt x="608453" y="416194"/>
                  <a:pt x="620970" y="423704"/>
                  <a:pt x="632235" y="431214"/>
                </a:cubicBezTo>
                <a:cubicBezTo>
                  <a:pt x="633486" y="444982"/>
                  <a:pt x="633486" y="458750"/>
                  <a:pt x="633486" y="473770"/>
                </a:cubicBezTo>
                <a:cubicBezTo>
                  <a:pt x="633486" y="489415"/>
                  <a:pt x="632860" y="504435"/>
                  <a:pt x="631609" y="518829"/>
                </a:cubicBezTo>
                <a:cubicBezTo>
                  <a:pt x="621596" y="525713"/>
                  <a:pt x="610957" y="531971"/>
                  <a:pt x="599692" y="538855"/>
                </a:cubicBezTo>
                <a:cubicBezTo>
                  <a:pt x="586550" y="546365"/>
                  <a:pt x="573408" y="553249"/>
                  <a:pt x="560265" y="559507"/>
                </a:cubicBezTo>
                <a:cubicBezTo>
                  <a:pt x="547123" y="553249"/>
                  <a:pt x="533981" y="546365"/>
                  <a:pt x="520839" y="538855"/>
                </a:cubicBezTo>
                <a:cubicBezTo>
                  <a:pt x="508322" y="531345"/>
                  <a:pt x="495806" y="523836"/>
                  <a:pt x="484541" y="516326"/>
                </a:cubicBezTo>
                <a:cubicBezTo>
                  <a:pt x="483289" y="502558"/>
                  <a:pt x="483289" y="488790"/>
                  <a:pt x="483289" y="473770"/>
                </a:cubicBezTo>
                <a:cubicBezTo>
                  <a:pt x="483289" y="460002"/>
                  <a:pt x="483915" y="446859"/>
                  <a:pt x="484541" y="433717"/>
                </a:cubicBezTo>
                <a:cubicBezTo>
                  <a:pt x="497058" y="424956"/>
                  <a:pt x="510200" y="416820"/>
                  <a:pt x="524594" y="408684"/>
                </a:cubicBezTo>
                <a:cubicBezTo>
                  <a:pt x="536484" y="401800"/>
                  <a:pt x="548375" y="395542"/>
                  <a:pt x="560265" y="389910"/>
                </a:cubicBezTo>
                <a:close/>
                <a:moveTo>
                  <a:pt x="622847" y="363625"/>
                </a:moveTo>
                <a:cubicBezTo>
                  <a:pt x="625351" y="374890"/>
                  <a:pt x="627228" y="386781"/>
                  <a:pt x="629105" y="399297"/>
                </a:cubicBezTo>
                <a:cubicBezTo>
                  <a:pt x="622221" y="394916"/>
                  <a:pt x="615963" y="391161"/>
                  <a:pt x="608453" y="386781"/>
                </a:cubicBezTo>
                <a:cubicBezTo>
                  <a:pt x="602195" y="383651"/>
                  <a:pt x="595937" y="379896"/>
                  <a:pt x="589053" y="376142"/>
                </a:cubicBezTo>
                <a:cubicBezTo>
                  <a:pt x="600318" y="371135"/>
                  <a:pt x="611583" y="367380"/>
                  <a:pt x="622847" y="363625"/>
                </a:cubicBezTo>
                <a:close/>
                <a:moveTo>
                  <a:pt x="493928" y="362373"/>
                </a:moveTo>
                <a:cubicBezTo>
                  <a:pt x="505819" y="366128"/>
                  <a:pt x="518335" y="371135"/>
                  <a:pt x="530852" y="376142"/>
                </a:cubicBezTo>
                <a:cubicBezTo>
                  <a:pt x="524594" y="379271"/>
                  <a:pt x="517710" y="383026"/>
                  <a:pt x="511451" y="386781"/>
                </a:cubicBezTo>
                <a:cubicBezTo>
                  <a:pt x="503942" y="391787"/>
                  <a:pt x="495806" y="396794"/>
                  <a:pt x="487670" y="401800"/>
                </a:cubicBezTo>
                <a:cubicBezTo>
                  <a:pt x="489548" y="388032"/>
                  <a:pt x="491425" y="374890"/>
                  <a:pt x="493928" y="362373"/>
                </a:cubicBezTo>
                <a:close/>
                <a:moveTo>
                  <a:pt x="711714" y="346728"/>
                </a:moveTo>
                <a:cubicBezTo>
                  <a:pt x="734869" y="346728"/>
                  <a:pt x="751766" y="352360"/>
                  <a:pt x="756773" y="361122"/>
                </a:cubicBezTo>
                <a:cubicBezTo>
                  <a:pt x="766160" y="377393"/>
                  <a:pt x="749263" y="415568"/>
                  <a:pt x="706707" y="458124"/>
                </a:cubicBezTo>
                <a:cubicBezTo>
                  <a:pt x="691687" y="444356"/>
                  <a:pt x="674790" y="430588"/>
                  <a:pt x="656016" y="417446"/>
                </a:cubicBezTo>
                <a:cubicBezTo>
                  <a:pt x="654138" y="396168"/>
                  <a:pt x="651009" y="375516"/>
                  <a:pt x="646628" y="356115"/>
                </a:cubicBezTo>
                <a:cubicBezTo>
                  <a:pt x="670410" y="349857"/>
                  <a:pt x="692939" y="346728"/>
                  <a:pt x="711714" y="346728"/>
                </a:cubicBezTo>
                <a:close/>
                <a:moveTo>
                  <a:pt x="408191" y="346728"/>
                </a:moveTo>
                <a:cubicBezTo>
                  <a:pt x="426340" y="346728"/>
                  <a:pt x="446992" y="349857"/>
                  <a:pt x="469521" y="355489"/>
                </a:cubicBezTo>
                <a:cubicBezTo>
                  <a:pt x="465141" y="375516"/>
                  <a:pt x="462012" y="397419"/>
                  <a:pt x="460134" y="419949"/>
                </a:cubicBezTo>
                <a:cubicBezTo>
                  <a:pt x="442611" y="432466"/>
                  <a:pt x="426966" y="444982"/>
                  <a:pt x="413198" y="458124"/>
                </a:cubicBezTo>
                <a:cubicBezTo>
                  <a:pt x="371268" y="415568"/>
                  <a:pt x="353745" y="377393"/>
                  <a:pt x="363132" y="361122"/>
                </a:cubicBezTo>
                <a:cubicBezTo>
                  <a:pt x="368764" y="351734"/>
                  <a:pt x="385036" y="346728"/>
                  <a:pt x="408191" y="346728"/>
                </a:cubicBezTo>
                <a:close/>
                <a:moveTo>
                  <a:pt x="1166171" y="310299"/>
                </a:moveTo>
                <a:lnTo>
                  <a:pt x="992069" y="356798"/>
                </a:lnTo>
                <a:lnTo>
                  <a:pt x="1038568" y="530900"/>
                </a:lnTo>
                <a:lnTo>
                  <a:pt x="1212671" y="484401"/>
                </a:lnTo>
                <a:close/>
                <a:moveTo>
                  <a:pt x="1364005" y="254731"/>
                </a:moveTo>
                <a:cubicBezTo>
                  <a:pt x="1310432" y="254731"/>
                  <a:pt x="1267003" y="298160"/>
                  <a:pt x="1267003" y="351733"/>
                </a:cubicBezTo>
                <a:cubicBezTo>
                  <a:pt x="1267003" y="405306"/>
                  <a:pt x="1310432" y="448735"/>
                  <a:pt x="1364005" y="448735"/>
                </a:cubicBezTo>
                <a:cubicBezTo>
                  <a:pt x="1417578" y="448735"/>
                  <a:pt x="1461007" y="405306"/>
                  <a:pt x="1461007" y="351733"/>
                </a:cubicBezTo>
                <a:cubicBezTo>
                  <a:pt x="1461007" y="298160"/>
                  <a:pt x="1417578" y="254731"/>
                  <a:pt x="1364005" y="254731"/>
                </a:cubicBezTo>
                <a:close/>
                <a:moveTo>
                  <a:pt x="558388" y="248474"/>
                </a:moveTo>
                <a:cubicBezTo>
                  <a:pt x="577162" y="248474"/>
                  <a:pt x="601569" y="281642"/>
                  <a:pt x="617215" y="339218"/>
                </a:cubicBezTo>
                <a:cubicBezTo>
                  <a:pt x="599066" y="345476"/>
                  <a:pt x="579666" y="352986"/>
                  <a:pt x="560265" y="361748"/>
                </a:cubicBezTo>
                <a:cubicBezTo>
                  <a:pt x="539613" y="352360"/>
                  <a:pt x="519587" y="344225"/>
                  <a:pt x="500187" y="337966"/>
                </a:cubicBezTo>
                <a:cubicBezTo>
                  <a:pt x="515832" y="281017"/>
                  <a:pt x="539613" y="248474"/>
                  <a:pt x="558388" y="248474"/>
                </a:cubicBezTo>
                <a:close/>
                <a:moveTo>
                  <a:pt x="558388" y="223441"/>
                </a:moveTo>
                <a:cubicBezTo>
                  <a:pt x="524594" y="223441"/>
                  <a:pt x="493928" y="265997"/>
                  <a:pt x="476405" y="331082"/>
                </a:cubicBezTo>
                <a:cubicBezTo>
                  <a:pt x="451373" y="324824"/>
                  <a:pt x="428843" y="321069"/>
                  <a:pt x="408817" y="321069"/>
                </a:cubicBezTo>
                <a:cubicBezTo>
                  <a:pt x="376274" y="321069"/>
                  <a:pt x="352493" y="329831"/>
                  <a:pt x="341854" y="347980"/>
                </a:cubicBezTo>
                <a:cubicBezTo>
                  <a:pt x="324331" y="378019"/>
                  <a:pt x="347487" y="426207"/>
                  <a:pt x="395675" y="475021"/>
                </a:cubicBezTo>
                <a:cubicBezTo>
                  <a:pt x="349364" y="522584"/>
                  <a:pt x="328086" y="568895"/>
                  <a:pt x="344983" y="598308"/>
                </a:cubicBezTo>
                <a:cubicBezTo>
                  <a:pt x="355622" y="616457"/>
                  <a:pt x="379403" y="625219"/>
                  <a:pt x="411946" y="625219"/>
                </a:cubicBezTo>
                <a:cubicBezTo>
                  <a:pt x="430721" y="625219"/>
                  <a:pt x="452624" y="622090"/>
                  <a:pt x="476405" y="616457"/>
                </a:cubicBezTo>
                <a:cubicBezTo>
                  <a:pt x="494554" y="681543"/>
                  <a:pt x="524594" y="724099"/>
                  <a:pt x="558388" y="724099"/>
                </a:cubicBezTo>
                <a:cubicBezTo>
                  <a:pt x="592182" y="724099"/>
                  <a:pt x="622847" y="681543"/>
                  <a:pt x="640370" y="616457"/>
                </a:cubicBezTo>
                <a:cubicBezTo>
                  <a:pt x="665403" y="622715"/>
                  <a:pt x="687933" y="626470"/>
                  <a:pt x="707959" y="626470"/>
                </a:cubicBezTo>
                <a:cubicBezTo>
                  <a:pt x="740501" y="626470"/>
                  <a:pt x="764283" y="617709"/>
                  <a:pt x="774922" y="599560"/>
                </a:cubicBezTo>
                <a:cubicBezTo>
                  <a:pt x="791819" y="570146"/>
                  <a:pt x="770541" y="523836"/>
                  <a:pt x="724230" y="476273"/>
                </a:cubicBezTo>
                <a:cubicBezTo>
                  <a:pt x="773670" y="426833"/>
                  <a:pt x="796199" y="378645"/>
                  <a:pt x="778676" y="348605"/>
                </a:cubicBezTo>
                <a:cubicBezTo>
                  <a:pt x="768037" y="330457"/>
                  <a:pt x="744256" y="321695"/>
                  <a:pt x="711714" y="321695"/>
                </a:cubicBezTo>
                <a:cubicBezTo>
                  <a:pt x="691062" y="321695"/>
                  <a:pt x="667280" y="325450"/>
                  <a:pt x="640996" y="332334"/>
                </a:cubicBezTo>
                <a:cubicBezTo>
                  <a:pt x="622847" y="266623"/>
                  <a:pt x="592808" y="223441"/>
                  <a:pt x="558388" y="223441"/>
                </a:cubicBezTo>
                <a:close/>
                <a:moveTo>
                  <a:pt x="0" y="0"/>
                </a:moveTo>
                <a:lnTo>
                  <a:pt x="5752907" y="0"/>
                </a:lnTo>
                <a:lnTo>
                  <a:pt x="5752907" y="6472020"/>
                </a:lnTo>
                <a:lnTo>
                  <a:pt x="0" y="6472020"/>
                </a:lnTo>
                <a:close/>
              </a:path>
            </a:pathLst>
          </a:custGeom>
          <a:solidFill>
            <a:srgbClr val="F1F5F9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cs-CZ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A707809-EC58-B445-4E84-7589C9F39A2B}"/>
              </a:ext>
            </a:extLst>
          </p:cNvPr>
          <p:cNvSpPr txBox="1"/>
          <p:nvPr/>
        </p:nvSpPr>
        <p:spPr>
          <a:xfrm>
            <a:off x="658892" y="681949"/>
            <a:ext cx="39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Tým</a:t>
            </a:r>
          </a:p>
        </p:txBody>
      </p:sp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5A8D85C5-8C60-4896-55F9-AC7A373B4B07}"/>
              </a:ext>
            </a:extLst>
          </p:cNvPr>
          <p:cNvSpPr txBox="1"/>
          <p:nvPr/>
        </p:nvSpPr>
        <p:spPr>
          <a:xfrm>
            <a:off x="1668780" y="-1716309"/>
            <a:ext cx="925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Porovnávač Středních Škol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60777FC-CACB-E6DC-A467-2FC22EB50DD7}"/>
              </a:ext>
            </a:extLst>
          </p:cNvPr>
          <p:cNvSpPr txBox="1"/>
          <p:nvPr/>
        </p:nvSpPr>
        <p:spPr>
          <a:xfrm>
            <a:off x="658892" y="4473073"/>
            <a:ext cx="5967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Petr Kašpar</a:t>
            </a:r>
            <a:r>
              <a:rPr lang="cs-CZ" sz="40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–</a:t>
            </a:r>
            <a:r>
              <a:rPr lang="cs-CZ" sz="40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funkčnost, design</a:t>
            </a:r>
            <a:endParaRPr lang="cs-CZ" sz="3200" dirty="0">
              <a:solidFill>
                <a:srgbClr val="03051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76513B0F-0793-5E8A-E4FE-1D9F107CBFD9}"/>
              </a:ext>
            </a:extLst>
          </p:cNvPr>
          <p:cNvSpPr/>
          <p:nvPr/>
        </p:nvSpPr>
        <p:spPr>
          <a:xfrm>
            <a:off x="2500213" y="876746"/>
            <a:ext cx="540652" cy="498764"/>
          </a:xfrm>
          <a:custGeom>
            <a:avLst/>
            <a:gdLst/>
            <a:ahLst/>
            <a:cxnLst/>
            <a:rect l="l" t="t" r="r" b="b"/>
            <a:pathLst>
              <a:path w="540652" h="498764">
                <a:moveTo>
                  <a:pt x="0" y="0"/>
                </a:moveTo>
                <a:lnTo>
                  <a:pt x="130048" y="0"/>
                </a:lnTo>
                <a:lnTo>
                  <a:pt x="267403" y="335107"/>
                </a:lnTo>
                <a:lnTo>
                  <a:pt x="273248" y="335107"/>
                </a:lnTo>
                <a:lnTo>
                  <a:pt x="410603" y="0"/>
                </a:lnTo>
                <a:lnTo>
                  <a:pt x="540652" y="0"/>
                </a:lnTo>
                <a:lnTo>
                  <a:pt x="540652" y="498764"/>
                </a:lnTo>
                <a:lnTo>
                  <a:pt x="438366" y="498764"/>
                </a:lnTo>
                <a:lnTo>
                  <a:pt x="438366" y="174129"/>
                </a:lnTo>
                <a:lnTo>
                  <a:pt x="434226" y="174129"/>
                </a:lnTo>
                <a:lnTo>
                  <a:pt x="305151" y="496329"/>
                </a:lnTo>
                <a:lnTo>
                  <a:pt x="235500" y="496329"/>
                </a:lnTo>
                <a:lnTo>
                  <a:pt x="106425" y="172912"/>
                </a:lnTo>
                <a:lnTo>
                  <a:pt x="102285" y="172912"/>
                </a:lnTo>
                <a:lnTo>
                  <a:pt x="102285" y="498764"/>
                </a:lnTo>
                <a:lnTo>
                  <a:pt x="0" y="498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C962BD0-31BE-E7BB-6B51-448D932C5E11}"/>
              </a:ext>
            </a:extLst>
          </p:cNvPr>
          <p:cNvSpPr txBox="1"/>
          <p:nvPr/>
        </p:nvSpPr>
        <p:spPr>
          <a:xfrm>
            <a:off x="3140930" y="876132"/>
            <a:ext cx="330236" cy="498764"/>
          </a:xfrm>
          <a:custGeom>
            <a:avLst/>
            <a:gdLst/>
            <a:ahLst/>
            <a:cxnLst/>
            <a:rect l="l" t="t" r="r" b="b"/>
            <a:pathLst>
              <a:path w="330236" h="498764">
                <a:moveTo>
                  <a:pt x="0" y="0"/>
                </a:moveTo>
                <a:lnTo>
                  <a:pt x="330236" y="0"/>
                </a:lnTo>
                <a:lnTo>
                  <a:pt x="330236" y="86943"/>
                </a:lnTo>
                <a:lnTo>
                  <a:pt x="105451" y="86943"/>
                </a:lnTo>
                <a:lnTo>
                  <a:pt x="105451" y="205789"/>
                </a:lnTo>
                <a:lnTo>
                  <a:pt x="308317" y="205789"/>
                </a:lnTo>
                <a:lnTo>
                  <a:pt x="308317" y="292732"/>
                </a:lnTo>
                <a:lnTo>
                  <a:pt x="105451" y="292732"/>
                </a:lnTo>
                <a:lnTo>
                  <a:pt x="105451" y="498764"/>
                </a:lnTo>
                <a:lnTo>
                  <a:pt x="0" y="498764"/>
                </a:lnTo>
                <a:close/>
              </a:path>
            </a:pathLst>
          </a:custGeom>
          <a:solidFill>
            <a:srgbClr val="03051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cs-CZ" sz="5400" dirty="0">
              <a:solidFill>
                <a:srgbClr val="030517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9" name="Volný tvar: obrazec 38">
            <a:extLst>
              <a:ext uri="{FF2B5EF4-FFF2-40B4-BE49-F238E27FC236}">
                <a16:creationId xmlns:a16="http://schemas.microsoft.com/office/drawing/2014/main" id="{809E6E59-29D5-A705-6C51-3AFE7FD61528}"/>
              </a:ext>
            </a:extLst>
          </p:cNvPr>
          <p:cNvSpPr/>
          <p:nvPr/>
        </p:nvSpPr>
        <p:spPr>
          <a:xfrm>
            <a:off x="3536708" y="861474"/>
            <a:ext cx="540652" cy="498764"/>
          </a:xfrm>
          <a:custGeom>
            <a:avLst/>
            <a:gdLst/>
            <a:ahLst/>
            <a:cxnLst/>
            <a:rect l="l" t="t" r="r" b="b"/>
            <a:pathLst>
              <a:path w="540652" h="498764">
                <a:moveTo>
                  <a:pt x="0" y="0"/>
                </a:moveTo>
                <a:lnTo>
                  <a:pt x="130048" y="0"/>
                </a:lnTo>
                <a:lnTo>
                  <a:pt x="267403" y="335107"/>
                </a:lnTo>
                <a:lnTo>
                  <a:pt x="273248" y="335107"/>
                </a:lnTo>
                <a:lnTo>
                  <a:pt x="410603" y="0"/>
                </a:lnTo>
                <a:lnTo>
                  <a:pt x="540652" y="0"/>
                </a:lnTo>
                <a:lnTo>
                  <a:pt x="540652" y="498764"/>
                </a:lnTo>
                <a:lnTo>
                  <a:pt x="438366" y="498764"/>
                </a:lnTo>
                <a:lnTo>
                  <a:pt x="438366" y="174129"/>
                </a:lnTo>
                <a:lnTo>
                  <a:pt x="434226" y="174129"/>
                </a:lnTo>
                <a:lnTo>
                  <a:pt x="305151" y="496329"/>
                </a:lnTo>
                <a:lnTo>
                  <a:pt x="235500" y="496329"/>
                </a:lnTo>
                <a:lnTo>
                  <a:pt x="106425" y="172912"/>
                </a:lnTo>
                <a:lnTo>
                  <a:pt x="102285" y="172912"/>
                </a:lnTo>
                <a:lnTo>
                  <a:pt x="102285" y="498764"/>
                </a:lnTo>
                <a:lnTo>
                  <a:pt x="0" y="498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40" name="Volný tvar: obrazec 39">
            <a:extLst>
              <a:ext uri="{FF2B5EF4-FFF2-40B4-BE49-F238E27FC236}">
                <a16:creationId xmlns:a16="http://schemas.microsoft.com/office/drawing/2014/main" id="{DE9A4A7C-26CF-6513-F69A-25F84FC465D2}"/>
              </a:ext>
            </a:extLst>
          </p:cNvPr>
          <p:cNvSpPr/>
          <p:nvPr/>
        </p:nvSpPr>
        <p:spPr>
          <a:xfrm>
            <a:off x="4168715" y="861474"/>
            <a:ext cx="375534" cy="498763"/>
          </a:xfrm>
          <a:custGeom>
            <a:avLst/>
            <a:gdLst/>
            <a:ahLst/>
            <a:cxnLst/>
            <a:rect l="l" t="t" r="r" b="b"/>
            <a:pathLst>
              <a:path w="375534" h="498763">
                <a:moveTo>
                  <a:pt x="105451" y="86212"/>
                </a:moveTo>
                <a:lnTo>
                  <a:pt x="105451" y="252547"/>
                </a:lnTo>
                <a:lnTo>
                  <a:pt x="177051" y="252547"/>
                </a:lnTo>
                <a:cubicBezTo>
                  <a:pt x="197346" y="252547"/>
                  <a:pt x="214109" y="249016"/>
                  <a:pt x="227341" y="241954"/>
                </a:cubicBezTo>
                <a:cubicBezTo>
                  <a:pt x="240574" y="234891"/>
                  <a:pt x="250477" y="225068"/>
                  <a:pt x="257053" y="212486"/>
                </a:cubicBezTo>
                <a:cubicBezTo>
                  <a:pt x="263628" y="199903"/>
                  <a:pt x="266916" y="185412"/>
                  <a:pt x="266916" y="169014"/>
                </a:cubicBezTo>
                <a:cubicBezTo>
                  <a:pt x="266916" y="152454"/>
                  <a:pt x="263628" y="137963"/>
                  <a:pt x="257053" y="125543"/>
                </a:cubicBezTo>
                <a:cubicBezTo>
                  <a:pt x="250477" y="113122"/>
                  <a:pt x="240533" y="103462"/>
                  <a:pt x="227220" y="96562"/>
                </a:cubicBezTo>
                <a:cubicBezTo>
                  <a:pt x="213906" y="89662"/>
                  <a:pt x="197021" y="86212"/>
                  <a:pt x="176564" y="86212"/>
                </a:cubicBezTo>
                <a:close/>
                <a:moveTo>
                  <a:pt x="0" y="0"/>
                </a:moveTo>
                <a:lnTo>
                  <a:pt x="196777" y="0"/>
                </a:lnTo>
                <a:cubicBezTo>
                  <a:pt x="234607" y="0"/>
                  <a:pt x="266835" y="7184"/>
                  <a:pt x="293462" y="21553"/>
                </a:cubicBezTo>
                <a:cubicBezTo>
                  <a:pt x="320088" y="35921"/>
                  <a:pt x="340424" y="55810"/>
                  <a:pt x="354468" y="81219"/>
                </a:cubicBezTo>
                <a:cubicBezTo>
                  <a:pt x="368512" y="106628"/>
                  <a:pt x="375534" y="135893"/>
                  <a:pt x="375534" y="169014"/>
                </a:cubicBezTo>
                <a:cubicBezTo>
                  <a:pt x="375534" y="202135"/>
                  <a:pt x="368390" y="231360"/>
                  <a:pt x="354102" y="256688"/>
                </a:cubicBezTo>
                <a:cubicBezTo>
                  <a:pt x="339815" y="282015"/>
                  <a:pt x="319155" y="301742"/>
                  <a:pt x="292122" y="315867"/>
                </a:cubicBezTo>
                <a:cubicBezTo>
                  <a:pt x="265090" y="329992"/>
                  <a:pt x="232415" y="337055"/>
                  <a:pt x="194099" y="337055"/>
                </a:cubicBezTo>
                <a:lnTo>
                  <a:pt x="105451" y="337055"/>
                </a:lnTo>
                <a:lnTo>
                  <a:pt x="105451" y="498763"/>
                </a:lnTo>
                <a:lnTo>
                  <a:pt x="0" y="498763"/>
                </a:lnTo>
                <a:close/>
              </a:path>
            </a:pathLst>
          </a:custGeom>
          <a:solidFill>
            <a:srgbClr val="030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53E0F8-800A-7165-DA66-DC2DB8771866}"/>
              </a:ext>
            </a:extLst>
          </p:cNvPr>
          <p:cNvSpPr txBox="1"/>
          <p:nvPr/>
        </p:nvSpPr>
        <p:spPr>
          <a:xfrm>
            <a:off x="658892" y="2993996"/>
            <a:ext cx="5856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František Šrámek -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design</a:t>
            </a:r>
            <a:endParaRPr lang="cs-CZ" sz="3200" dirty="0">
              <a:solidFill>
                <a:srgbClr val="03051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ADB499C0-725E-8612-4E07-83E5E00F554E}"/>
              </a:ext>
            </a:extLst>
          </p:cNvPr>
          <p:cNvSpPr txBox="1"/>
          <p:nvPr/>
        </p:nvSpPr>
        <p:spPr>
          <a:xfrm>
            <a:off x="658892" y="3729841"/>
            <a:ext cx="571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Michal Zdražil -</a:t>
            </a:r>
            <a:r>
              <a:rPr lang="cs-CZ" sz="40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grafika</a:t>
            </a:r>
            <a:endParaRPr lang="cs-CZ" sz="3200" dirty="0">
              <a:solidFill>
                <a:srgbClr val="030517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57E1C3A-CFD7-E162-33D4-6B7CF3CBE97A}"/>
              </a:ext>
            </a:extLst>
          </p:cNvPr>
          <p:cNvSpPr txBox="1"/>
          <p:nvPr/>
        </p:nvSpPr>
        <p:spPr>
          <a:xfrm>
            <a:off x="642478" y="2131756"/>
            <a:ext cx="532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Matěj </a:t>
            </a:r>
            <a:r>
              <a:rPr lang="cs-CZ" sz="3200" dirty="0" err="1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Geralský</a:t>
            </a:r>
            <a:r>
              <a:rPr lang="cs-CZ" sz="3200" dirty="0">
                <a:solidFill>
                  <a:srgbClr val="030517"/>
                </a:solidFill>
                <a:latin typeface="Inter" panose="02000503000000020004" pitchFamily="2" charset="0"/>
                <a:ea typeface="Inter" panose="02000503000000020004" pitchFamily="2" charset="0"/>
              </a:rPr>
              <a:t> - </a:t>
            </a:r>
            <a:r>
              <a:rPr lang="cs-CZ" sz="2800" dirty="0">
                <a:solidFill>
                  <a:srgbClr val="030517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univerzál</a:t>
            </a:r>
            <a:endParaRPr lang="cs-CZ" sz="3200" dirty="0">
              <a:solidFill>
                <a:srgbClr val="030517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10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1666 L 0.00378 0.01689 C 0.0013 0.01713 -0.00117 0.01782 -0.00378 0.01828 C -0.00729 0.01875 -0.01094 0.01898 -0.01458 0.01944 C -0.03581 0.0243 -0.01576 0.02037 -0.03034 0.02569 C -0.0319 0.02615 -0.04349 0.02824 -0.04453 0.02847 C -0.05833 0.03148 -0.04362 0.02824 -0.05951 0.0331 C -0.06172 0.03379 -0.06406 0.03379 -0.06628 0.03449 C -0.06849 0.03495 -0.0707 0.03657 -0.07292 0.0375 C -0.07617 0.03865 -0.07956 0.03912 -0.08294 0.04051 C -0.09766 0.04583 -0.08789 0.04398 -0.10208 0.04791 C -0.10456 0.04861 -0.10703 0.04884 -0.10951 0.0493 C -0.12878 0.05324 -0.09883 0.04722 -0.12786 0.0537 C -0.13008 0.05416 -0.13229 0.05463 -0.13451 0.05532 C -0.13789 0.05625 -0.14232 0.05833 -0.14544 0.05972 C -0.14648 0.05995 -0.14766 0.06088 -0.1487 0.06111 L -0.15703 0.06412 C -0.15846 0.06458 -0.15977 0.06551 -0.1612 0.06551 L -0.17148 0.06713 C -0.17474 0.06875 -0.17487 0.06875 -0.17878 0.07014 C -0.18034 0.0706 -0.18203 0.07129 -0.18372 0.07129 C -0.19349 0.07245 -0.20313 0.07245 -0.21289 0.07314 C -0.21732 0.07245 -0.22174 0.07222 -0.22617 0.07129 C -0.24557 0.06828 -0.22057 0.07176 -0.23451 0.06828 C -0.23789 0.06782 -0.24115 0.06759 -0.24453 0.06713 C -0.24727 0.06551 -0.24727 0.06527 -0.25039 0.06412 C -0.25182 0.06365 -0.25313 0.06296 -0.25456 0.06273 C -0.26523 0.05787 -0.25573 0.06111 -0.26536 0.0581 C -0.26654 0.05717 -0.26758 0.05578 -0.26875 0.05532 C -0.27005 0.05439 -0.27148 0.05439 -0.27292 0.0537 C -0.27396 0.05324 -0.27513 0.05277 -0.27617 0.05231 C -0.27786 0.05139 -0.27956 0.05023 -0.28125 0.0493 C -0.2832 0.04838 -0.28672 0.04745 -0.28867 0.04629 C -0.28984 0.0456 -0.29089 0.04421 -0.29206 0.04328 C -0.29414 0.04166 -0.29688 0.04051 -0.2987 0.0375 C -0.29974 0.03564 -0.30026 0.03333 -0.30117 0.03148 C -0.30872 0.01689 -0.30547 0.02662 -0.30872 0.01527 C -0.30898 0.01273 -0.30911 0.01018 -0.30951 0.00787 C -0.31003 0.00486 -0.31068 0.00185 -0.3112 -0.00139 C -0.31146 -0.00255 -0.31172 -0.00394 -0.31198 -0.00556 C -0.31315 -0.01042 -0.31484 -0.01505 -0.31536 -0.02037 C -0.31602 -0.0257 -0.31641 -0.03149 -0.31784 -0.03658 C -0.31901 -0.04051 -0.31979 -0.04468 -0.32122 -0.04838 C -0.32174 -0.05024 -0.3224 -0.05139 -0.32292 -0.05301 C -0.32331 -0.0544 -0.32331 -0.05602 -0.3237 -0.05741 C -0.32409 -0.05903 -0.325 -0.06019 -0.32539 -0.06181 C -0.32643 -0.06621 -0.32721 -0.07061 -0.32786 -0.07524 C -0.32813 -0.07709 -0.32826 -0.07917 -0.32865 -0.08102 C -0.32917 -0.08311 -0.32995 -0.08496 -0.33034 -0.08704 C -0.33099 -0.08982 -0.33112 -0.09329 -0.33203 -0.09584 L -0.33542 -0.10486 C -0.33672 -0.11459 -0.33529 -0.10741 -0.33789 -0.11505 C -0.33854 -0.11713 -0.3388 -0.11922 -0.33958 -0.12107 C -0.34023 -0.12269 -0.34128 -0.12385 -0.34206 -0.12547 C -0.34271 -0.12686 -0.34323 -0.12848 -0.34375 -0.12986 C -0.34427 -0.13195 -0.34453 -0.13426 -0.34531 -0.13588 C -0.34688 -0.13912 -0.34831 -0.1426 -0.35039 -0.14468 C -0.35169 -0.1463 -0.35313 -0.14769 -0.35456 -0.14931 C -0.3599 -0.15556 -0.36263 -0.16042 -0.36875 -0.16551 C -0.38854 -0.18195 -0.37747 -0.17084 -0.39115 -0.18033 C -0.39518 -0.18311 -0.39896 -0.18635 -0.40286 -0.18912 C -0.40482 -0.19074 -0.40677 -0.1919 -0.40872 -0.19375 C -0.41042 -0.19514 -0.41198 -0.19676 -0.41367 -0.19815 C -0.41836 -0.20162 -0.41849 -0.20024 -0.42292 -0.20394 C -0.42435 -0.20533 -0.42552 -0.20718 -0.42708 -0.20857 C -0.42969 -0.21065 -0.43294 -0.21111 -0.43542 -0.21436 C -0.43568 -0.21482 -0.44023 -0.22107 -0.44115 -0.22176 C -0.44219 -0.22269 -0.44336 -0.22269 -0.44453 -0.22338 C -0.45911 -0.2426 -0.4375 -0.21436 -0.45117 -0.23079 C -0.46536 -0.24746 -0.45299 -0.23241 -0.46042 -0.24561 C -0.46133 -0.24723 -0.46276 -0.24815 -0.46367 -0.25 C -0.46471 -0.25162 -0.46536 -0.25394 -0.46615 -0.25579 C -0.46849 -0.26181 -0.47083 -0.2676 -0.47292 -0.27361 C -0.4737 -0.27616 -0.47435 -0.27871 -0.47539 -0.28102 C -0.47904 -0.29005 -0.48125 -0.29283 -0.48372 -0.30186 C -0.48698 -0.31343 -0.48568 -0.31158 -0.48867 -0.32408 C -0.48971 -0.32801 -0.49115 -0.33172 -0.49206 -0.33588 C -0.49284 -0.33959 -0.4931 -0.34375 -0.49375 -0.34769 C -0.49427 -0.35116 -0.49492 -0.35463 -0.49531 -0.35811 C -0.4957 -0.36111 -0.49583 -0.36412 -0.49622 -0.3669 C -0.49661 -0.37061 -0.4974 -0.37385 -0.49792 -0.37732 C -0.49857 -0.38334 -0.49896 -0.38912 -0.49948 -0.39514 L -0.50039 -0.40394 C -0.50065 -0.40695 -0.50104 -0.40996 -0.50117 -0.41297 L -0.50195 -0.42778 C -0.50169 -0.44005 -0.50182 -0.45255 -0.50117 -0.46482 C -0.50104 -0.46783 -0.49922 -0.48172 -0.4987 -0.48704 C -0.49844 -0.48912 -0.4974 -0.5007 -0.49701 -0.50324 C -0.4957 -0.51088 -0.49531 -0.50973 -0.49375 -0.51667 C -0.49167 -0.525 -0.49414 -0.5169 -0.49206 -0.52709 C -0.49154 -0.52917 -0.49076 -0.53079 -0.49036 -0.53287 C -0.48997 -0.53496 -0.48997 -0.53704 -0.48958 -0.53889 C -0.48789 -0.5463 -0.48815 -0.54283 -0.4862 -0.54931 C -0.4832 -0.55903 -0.48424 -0.55973 -0.48034 -0.56551 C -0.47956 -0.56667 -0.47865 -0.5676 -0.47786 -0.56852 C -0.47734 -0.56991 -0.47695 -0.57176 -0.47617 -0.57292 C -0.47435 -0.57547 -0.46901 -0.58102 -0.46615 -0.58334 C -0.46536 -0.58403 -0.46445 -0.58426 -0.46367 -0.58473 C -0.4625 -0.58565 -0.46146 -0.58658 -0.46042 -0.58774 C -0.45859 -0.58959 -0.45729 -0.5926 -0.45534 -0.59375 C -0.45456 -0.59422 -0.45365 -0.59445 -0.45286 -0.59514 C -0.44883 -0.59815 -0.45 -0.59861 -0.44531 -0.60116 C -0.44323 -0.60232 -0.43867 -0.60394 -0.43867 -0.60371 C -0.43151 -0.60348 -0.42422 -0.60348 -0.41706 -0.60255 C -0.41133 -0.60186 -0.41432 -0.6007 -0.40872 -0.59815 C -0.40677 -0.59723 -0.40482 -0.59723 -0.40286 -0.59653 C -0.40117 -0.59561 -0.39948 -0.59468 -0.39792 -0.59375 C -0.39648 -0.59283 -0.39505 -0.59167 -0.39375 -0.59074 C -0.3918 -0.58959 -0.38984 -0.58866 -0.38789 -0.58774 C -0.38646 -0.58704 -0.38503 -0.58704 -0.38372 -0.58635 C -0.38229 -0.58542 -0.38086 -0.58449 -0.37956 -0.58334 C -0.37669 -0.58102 -0.37422 -0.57732 -0.37122 -0.57593 C -0.37005 -0.57547 -0.36888 -0.57524 -0.36784 -0.57431 C -0.36563 -0.57269 -0.36289 -0.57153 -0.3612 -0.56852 C -0.36042 -0.5669 -0.35964 -0.56528 -0.35872 -0.56412 C -0.35664 -0.56158 -0.35404 -0.56065 -0.35208 -0.55811 C -0.35117 -0.55718 -0.35039 -0.55602 -0.34948 -0.5551 C -0.34779 -0.55371 -0.3444 -0.55278 -0.34284 -0.55209 C -0.33672 -0.54676 -0.34245 -0.55116 -0.33542 -0.54769 C -0.33372 -0.54699 -0.33216 -0.54537 -0.33034 -0.54468 C -0.32865 -0.54422 -0.32695 -0.54399 -0.32539 -0.54329 C -0.31901 -0.54074 -0.32799 -0.54144 -0.31615 -0.53889 L -0.30951 -0.53727 C -0.30065 -0.53797 -0.2918 -0.53774 -0.28281 -0.53889 C -0.27122 -0.54028 -0.27813 -0.54098 -0.27031 -0.54468 C -0.26875 -0.54561 -0.26706 -0.54537 -0.26536 -0.5463 C -0.26198 -0.54792 -0.25872 -0.55047 -0.25534 -0.55209 C -0.25339 -0.55324 -0.25143 -0.55394 -0.24948 -0.5551 C -0.24753 -0.55649 -0.2457 -0.55811 -0.24375 -0.55949 C -0.24154 -0.56111 -0.23932 -0.56274 -0.23698 -0.56412 C -0.23542 -0.56505 -0.23372 -0.56574 -0.23203 -0.5669 C -0.2306 -0.56829 -0.22878 -0.57037 -0.22708 -0.57153 C -0.2207 -0.57593 -0.21185 -0.5801 -0.20534 -0.58334 L -0.19961 -0.58635 C -0.19766 -0.58727 -0.1957 -0.58843 -0.19375 -0.58912 L -0.18034 -0.59514 C -0.1651 -0.60186 -0.18229 -0.59491 -0.16706 -0.59954 C -0.16458 -0.60047 -0.16211 -0.60162 -0.15951 -0.60255 C -0.15729 -0.60348 -0.15521 -0.60486 -0.15286 -0.60556 C -0.14987 -0.60649 -0.14674 -0.60649 -0.14375 -0.60695 L -0.12617 -0.60996 L -0.11706 -0.61135 C -0.10313 -0.61042 -0.08919 -0.61042 -0.07539 -0.60857 C -0.07148 -0.60787 -0.06758 -0.60533 -0.06367 -0.60394 C -0.04727 -0.59861 -0.0582 -0.6044 -0.04128 -0.59514 C -0.03516 -0.5919 -0.02865 -0.58982 -0.02292 -0.58473 C -0.0207 -0.58287 -0.01836 -0.58102 -0.01628 -0.57894 C -0.01393 -0.57662 -0.01172 -0.57408 -0.00951 -0.57153 C 0.00052 -0.5588 0.00143 -0.55718 0.00872 -0.5463 C 0.01003 -0.54236 0.01354 -0.53172 0.01458 -0.52709 C 0.01536 -0.52361 0.01576 -0.52014 0.01628 -0.51667 C 0.01836 -0.50278 0.01784 -0.50695 0.01875 -0.49283 C 0.01797 -0.48357 0.01745 -0.47408 0.01628 -0.46482 C 0.01549 -0.45903 0.01289 -0.44954 0.01133 -0.44399 C 0.01016 -0.44051 0.00898 -0.43727 0.00794 -0.43357 C 0.00703 -0.43033 0.00651 -0.42662 0.00547 -0.42338 C -0.00742 -0.38357 0.00404 -0.42107 -0.00534 -0.39653 C -0.00729 -0.3919 -0.00859 -0.38658 -0.01042 -0.38172 C -0.01146 -0.37894 -0.01276 -0.37593 -0.01367 -0.37292 C -0.0151 -0.36899 -0.01797 -0.35764 -0.01875 -0.35371 C -0.0194 -0.35024 -0.01992 -0.34676 -0.02044 -0.34329 C -0.02161 -0.33542 -0.0237 -0.31968 -0.0237 -0.31945 C -0.02318 -0.29885 -0.02292 -0.27801 -0.02201 -0.25741 C -0.02148 -0.24445 -0.01953 -0.23727 -0.01784 -0.22477 C -0.01719 -0.21945 -0.01706 -0.21389 -0.01628 -0.20857 C -0.01536 -0.20324 -0.0138 -0.19861 -0.01289 -0.19375 C -0.01185 -0.18774 -0.01172 -0.18149 -0.01042 -0.17593 C -0.00417 -0.15 -0.00234 -0.14977 0.00378 -0.12986 C 0.00495 -0.12616 0.00586 -0.12199 0.00716 -0.11806 C 0.00833 -0.11412 0.01016 -0.11042 0.01133 -0.10625 C 0.0237 -0.05949 0.00404 -0.12477 0.01706 -0.08102 C 0.0181 -0.07755 0.01953 -0.07431 0.02044 -0.07061 C 0.02148 -0.0669 0.02201 -0.06274 0.02292 -0.0588 C 0.0237 -0.05533 0.02461 -0.05209 0.02539 -0.04838 C 0.02721 -0.04028 0.02708 -0.04005 0.02799 -0.03218 C 0.0276 -0.02269 0.02799 -0.0132 0.02708 -0.00394 C 0.02695 -0.00186 0.02357 0.00648 0.02214 0.00787 C 0.02083 0.00902 0.01927 0.00879 0.01797 0.00926 C 0.01523 0.01064 0.01536 0.01088 0.01289 0.01365 L 0.00378 0.01666 Z " pathEditMode="relative" rAng="0" ptsTypes="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6" y="-2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0.03959 L 0.00494 0.03959 C 0.00768 0.04213 0.01054 0.04422 0.01328 0.04699 C 0.01471 0.04861 0.01601 0.05116 0.01744 0.05301 C 0.01875 0.05463 0.02018 0.05579 0.02161 0.05741 C 0.0233 0.06134 0.02513 0.06505 0.02656 0.06922 C 0.02825 0.07408 0.02929 0.07986 0.03164 0.08403 C 0.03489 0.09005 0.03359 0.08658 0.0358 0.09445 C 0.03763 0.11065 0.03528 0.09375 0.03828 0.10764 C 0.03867 0.10972 0.0388 0.11181 0.03906 0.11366 C 0.04075 0.12384 0.03919 0.11088 0.04075 0.12709 C 0.04049 0.13843 0.04062 0.14977 0.03997 0.16111 C 0.03971 0.1632 0.03867 0.16505 0.03828 0.1669 C 0.03789 0.16852 0.03776 0.17014 0.03737 0.17153 C 0.03632 0.17547 0.03411 0.18334 0.03411 0.18334 C 0.03385 0.18588 0.03372 0.18843 0.0332 0.19074 C 0.03281 0.19283 0.03203 0.19468 0.03164 0.19653 C 0.03099 0.19908 0.03046 0.20162 0.02994 0.20394 C 0.02929 0.20695 0.0289 0.20996 0.02825 0.21297 C 0.02773 0.21551 0.02695 0.21783 0.02656 0.22037 C 0.02578 0.22523 0.02552 0.23033 0.02487 0.23519 L 0.02408 0.24259 C 0.02382 0.24514 0.02343 0.24746 0.0233 0.25 L 0.02239 0.2588 C 0.02265 0.27755 0.02278 0.2963 0.0233 0.31505 C 0.0233 0.31667 0.02395 0.31806 0.02408 0.31968 C 0.02578 0.33773 0.02343 0.32755 0.02656 0.33889 C 0.02682 0.34121 0.02708 0.34375 0.02747 0.3463 C 0.0276 0.34815 0.02799 0.35023 0.02825 0.35209 C 0.02877 0.35718 0.02929 0.36204 0.02994 0.3669 C 0.03007 0.36829 0.03112 0.37847 0.03164 0.38033 C 0.03203 0.38195 0.03268 0.38334 0.0332 0.38472 C 0.03346 0.38773 0.03359 0.39074 0.03411 0.39375 C 0.03502 0.39977 0.03567 0.40093 0.03737 0.40556 C 0.03763 0.40787 0.03776 0.41042 0.03828 0.41297 C 0.03919 0.41806 0.04088 0.42246 0.04153 0.42778 C 0.04257 0.43472 0.04231 0.4338 0.04414 0.44097 C 0.04609 0.44931 0.04752 0.4507 0.04908 0.46181 C 0.0496 0.46597 0.05052 0.47292 0.05156 0.47662 C 0.05208 0.47871 0.05273 0.48056 0.05325 0.48264 C 0.0539 0.48542 0.05429 0.48843 0.05494 0.49144 L 0.05572 0.49584 C 0.05599 0.49746 0.05612 0.49908 0.05664 0.50023 C 0.05794 0.50394 0.05898 0.50648 0.05989 0.51065 C 0.06028 0.5125 0.06028 0.51482 0.0608 0.51667 C 0.06119 0.51829 0.06197 0.51945 0.06237 0.52107 C 0.06328 0.52477 0.06432 0.53148 0.06497 0.53588 C 0.06523 0.53843 0.06523 0.54097 0.06575 0.54329 C 0.06914 0.56158 0.06601 0.53935 0.06822 0.55371 C 0.07109 0.57199 0.06888 0.55972 0.0707 0.56991 C 0.07096 0.57338 0.07122 0.57685 0.07161 0.58033 C 0.07174 0.58195 0.07226 0.58334 0.07239 0.58472 C 0.07278 0.58866 0.07291 0.59259 0.07317 0.59653 C 0.07291 0.61435 0.0733 0.63681 0.07161 0.65579 C 0.07083 0.66343 0.06966 0.66551 0.06744 0.67361 L 0.06575 0.67963 C 0.06523 0.68148 0.06432 0.68334 0.06406 0.68542 C 0.0638 0.6875 0.0638 0.68959 0.06328 0.69144 C 0.06263 0.69329 0.06145 0.69422 0.0608 0.69584 C 0.0582 0.70232 0.06015 0.70093 0.05742 0.70625 L 0.0483 0.72246 C 0.04713 0.72454 0.04583 0.72616 0.04492 0.72847 C 0.04414 0.73033 0.04335 0.73264 0.04244 0.73449 C 0.04049 0.73773 0.03815 0.7382 0.0358 0.74028 C 0.03424 0.74167 0.03307 0.74375 0.03164 0.74468 C 0.0302 0.7456 0.02877 0.74584 0.02747 0.7463 C 0.01927 0.74884 0.02096 0.74792 0.00911 0.74908 C -0.01068 0.74815 -0.03034 0.74792 -0.05013 0.7463 C -0.05235 0.74607 -0.05456 0.74422 -0.05678 0.74329 C -0.07553 0.73542 -0.05287 0.7456 -0.07175 0.73588 C -0.07396 0.73472 -0.07618 0.73403 -0.07839 0.73287 C -0.08099 0.73148 -0.08347 0.72986 -0.08594 0.72847 C -0.0879 0.72732 -0.08985 0.72639 -0.0918 0.72547 C -0.0931 0.72408 -0.09454 0.72222 -0.09597 0.72107 C -0.10599 0.71204 -0.09766 0.72153 -0.10756 0.71065 C -0.10925 0.7088 -0.11081 0.70648 -0.11263 0.70486 C -0.11446 0.70301 -0.11654 0.70209 -0.11836 0.70023 C -0.1293 0.68982 -0.11368 0.70162 -0.12592 0.69283 C -0.13256 0.68125 -0.12553 0.69236 -0.13425 0.68264 C -0.13803 0.67847 -0.14154 0.67361 -0.14506 0.66922 C -0.16407 0.6456 -0.13151 0.68449 -0.16263 0.65301 C -0.16459 0.65093 -0.16628 0.64838 -0.16836 0.64699 C -0.17084 0.64537 -0.17344 0.64537 -0.17592 0.64398 C -0.19779 0.63264 -0.16928 0.64491 -0.18842 0.6382 C -0.19401 0.63611 -0.19532 0.63426 -0.20092 0.63357 C -0.20977 0.63287 -0.21875 0.63264 -0.22761 0.63218 C -0.23763 0.63287 -0.24636 0.63611 -0.25586 0.63079 C -0.26081 0.62801 -0.26537 0.62361 -0.27006 0.62037 C -0.2724 0.61875 -0.27722 0.61783 -0.2793 0.61736 C -0.29167 0.60417 -0.2767 0.61898 -0.28672 0.61134 C -0.2948 0.60533 -0.28308 0.61134 -0.29258 0.60695 C -0.29336 0.60556 -0.29415 0.60371 -0.29506 0.60255 C -0.29584 0.60162 -0.29675 0.60185 -0.29753 0.60116 C -0.30339 0.59584 -0.29649 0.59977 -0.30339 0.59653 C -0.30456 0.59468 -0.30547 0.59236 -0.30678 0.59074 C -0.30743 0.58982 -0.30847 0.58982 -0.30925 0.58912 C -0.31068 0.58797 -0.31198 0.58611 -0.31342 0.58472 C -0.31524 0.5831 -0.32084 0.57963 -0.32253 0.57894 C -0.32461 0.57778 -0.32982 0.57639 -0.33178 0.57593 C -0.33321 0.57547 -0.33451 0.57477 -0.33594 0.57431 C -0.3392 0.57338 -0.34258 0.57269 -0.34597 0.57153 C -0.34727 0.57084 -0.3487 0.57014 -0.35013 0.56991 C -0.35313 0.56922 -0.35625 0.56898 -0.35925 0.56852 C -0.36342 0.56759 -0.36771 0.56644 -0.37175 0.56551 C -0.37396 0.56412 -0.37618 0.56227 -0.37839 0.56111 C -0.3806 0.55996 -0.38295 0.55903 -0.38503 0.5581 C -0.38711 0.55718 -0.38894 0.55602 -0.39089 0.55509 C -0.39336 0.55394 -0.39597 0.55347 -0.39844 0.55209 C -0.40456 0.54884 -0.40808 0.54468 -0.4142 0.54028 C -0.41862 0.53704 -0.42305 0.5338 -0.42761 0.53148 C -0.43295 0.52847 -0.43646 0.52755 -0.44089 0.52246 C -0.44245 0.52084 -0.44362 0.51829 -0.44506 0.51667 C -0.44662 0.51482 -0.44857 0.51412 -0.45013 0.51227 C -0.45534 0.50602 -0.4543 0.50533 -0.45847 0.49884 C -0.45951 0.49722 -0.46068 0.49584 -0.46172 0.49445 C -0.46342 0.48935 -0.4655 0.48496 -0.4668 0.47963 C -0.46901 0.46945 -0.46771 0.47454 -0.47097 0.46482 C -0.47123 0.46181 -0.47149 0.4588 -0.47175 0.45579 C -0.47201 0.45394 -0.47253 0.45209 -0.47253 0.45 C -0.47253 0.44005 -0.4724 0.43009 -0.47175 0.42037 C -0.47123 0.4132 -0.46446 0.40602 -0.46263 0.40394 C -0.4612 0.40255 -0.4599 0.40093 -0.45847 0.39954 C -0.4573 0.39861 -0.45612 0.39769 -0.45508 0.39653 C -0.45417 0.39584 -0.45352 0.39445 -0.45261 0.39375 C -0.45131 0.39236 -0.44974 0.39167 -0.44844 0.39074 C -0.44727 0.38982 -0.44623 0.38889 -0.44506 0.38773 C -0.44428 0.38681 -0.44349 0.38542 -0.44258 0.38472 C -0.44128 0.3838 -0.43985 0.3838 -0.43842 0.38334 C -0.4362 0.38241 -0.43399 0.38125 -0.43178 0.38033 C -0.4306 0.37986 -0.42956 0.37894 -0.42839 0.37894 C -0.42566 0.37824 -0.42292 0.37801 -0.42006 0.37732 C -0.41459 0.37616 -0.41706 0.37616 -0.41172 0.37292 C -0.41068 0.37222 -0.40951 0.37222 -0.40847 0.37153 C -0.40482 0.36898 -0.40573 0.36875 -0.40261 0.36551 C -0.39857 0.36134 -0.39896 0.36366 -0.39506 0.35672 C -0.39441 0.35533 -0.39401 0.35371 -0.39336 0.35209 C -0.38842 0.33797 -0.3931 0.35047 -0.3892 0.34028 C -0.38894 0.33843 -0.38894 0.33634 -0.38842 0.33449 C -0.38803 0.33287 -0.38711 0.33172 -0.38672 0.32986 C -0.3862 0.32662 -0.38633 0.32292 -0.38594 0.31968 C -0.38581 0.31806 -0.38529 0.31667 -0.38503 0.31505 C -0.38477 0.31273 -0.38464 0.31019 -0.38425 0.30764 C -0.38399 0.30625 -0.3836 0.30486 -0.38347 0.30324 C -0.38308 0.30047 -0.38295 0.29722 -0.38256 0.29445 C -0.38243 0.29283 -0.38204 0.29144 -0.38178 0.29005 C -0.38138 0.28797 -0.38125 0.28611 -0.38086 0.28403 C -0.37826 0.23565 -0.38086 0.28773 -0.3793 0.17431 C -0.37904 0.16181 -0.37852 0.15463 -0.37761 0.14329 C -0.37735 0.14028 -0.37722 0.13727 -0.3767 0.13449 C -0.37631 0.13148 -0.37553 0.12847 -0.37513 0.12547 C -0.37474 0.12269 -0.37461 0.11945 -0.37422 0.11667 C -0.37344 0.11042 -0.37032 0.09746 -0.36928 0.09283 C -0.36836 0.08912 -0.36719 0.08334 -0.36589 0.07963 C -0.36524 0.07755 -0.3642 0.0757 -0.36342 0.07361 C -0.36276 0.07176 -0.3625 0.06945 -0.36172 0.06783 C -0.36081 0.06551 -0.35951 0.06389 -0.35847 0.06181 C -0.35118 0.04699 -0.36172 0.06551 -0.3517 0.05 C -0.34454 0.03866 -0.35443 0.05324 -0.34675 0.03959 C -0.34415 0.03496 -0.33985 0.03195 -0.33672 0.02917 C -0.33568 0.02824 -0.33425 0.02778 -0.33347 0.02616 C -0.32917 0.01875 -0.33295 0.02384 -0.32761 0.02037 C -0.32644 0.01968 -0.3254 0.01806 -0.32422 0.01736 C -0.31797 0.01412 -0.31329 0.01389 -0.30678 0.01297 C -0.28321 0.01389 -0.28034 0.01134 -0.26342 0.01736 C -0.26133 0.01806 -0.25326 0.02199 -0.25092 0.02338 C -0.2487 0.02454 -0.24649 0.02639 -0.24428 0.02778 L -0.2267 0.03658 C -0.22422 0.03797 -0.21654 0.0419 -0.2142 0.04259 C -0.20456 0.04514 -0.19649 0.04584 -0.18672 0.04699 L -0.14922 0.04398 C -0.14701 0.04375 -0.1448 0.04329 -0.14258 0.04259 C -0.13972 0.04167 -0.13151 0.0382 -0.12839 0.03658 C -0.12644 0.03565 -0.12461 0.03449 -0.12253 0.03357 C -0.12045 0.03287 -0.1181 0.03264 -0.11589 0.03218 C -0.11394 0.03079 -0.11211 0.02894 -0.11003 0.02778 C -0.10287 0.02338 -0.10456 0.0257 -0.09753 0.02338 C -0.09532 0.02246 -0.0931 0.02153 -0.09089 0.02037 C -0.08698 0.01852 -0.08321 0.01551 -0.0793 0.01435 C -0.06237 0.01019 -0.08347 0.01551 -0.06836 0.01134 C -0.06654 0.01088 -0.06459 0.01042 -0.06263 0.00996 C -0.05925 0.00903 -0.05586 0.0081 -0.05261 0.00695 C -0.05118 0.00648 -0.04987 0.00579 -0.04844 0.00556 C -0.04401 0.00486 -0.03959 0.00463 -0.03503 0.00417 C -0.02956 0.00509 -0.02396 0.00579 -0.01836 0.00695 C -0.01758 0.00718 -0.01667 0.00764 -0.01589 0.00857 C 0.00065 0.02477 -0.01615 0.00972 -0.00925 0.01597 L 0.00494 0.03959 Z " pathEditMode="relative" ptsTypes="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2454 L -0.01654 0.02454 C -0.02005 0.02407 -0.0237 0.02384 -0.02734 0.02315 C -0.03776 0.0206 -0.03281 0.02083 -0.04062 0.01713 C -0.04206 0.01643 -0.04349 0.01597 -0.04479 0.01574 L -0.05482 0.01273 C -0.05599 0.01157 -0.05703 0.01041 -0.0582 0.00972 C -0.05924 0.00903 -0.06042 0.00903 -0.06146 0.00833 C -0.06237 0.00741 -0.06315 0.00602 -0.06406 0.00532 C -0.06562 0.00393 -0.06732 0.00347 -0.06901 0.00231 C -0.07018 0.00139 -0.07122 1.85185E-6 -0.0724 -0.0007 C -0.07344 -0.00139 -0.07461 -0.00162 -0.07565 -0.00209 C -0.07708 -0.00301 -0.07839 -0.0044 -0.07982 -0.00509 C -0.08177 -0.00602 -0.08372 -0.00602 -0.08568 -0.00648 C -0.08906 -0.00764 -0.09245 -0.0081 -0.0957 -0.00949 C -0.09922 -0.01111 -0.09987 -0.01158 -0.10404 -0.0125 C -0.10677 -0.0132 -0.1095 -0.01343 -0.11237 -0.01389 C -0.11979 -0.01296 -0.12734 -0.0125 -0.1349 -0.01111 C -0.13711 -0.01065 -0.14154 -0.0081 -0.14154 -0.0081 C -0.14232 -0.00718 -0.1431 -0.00579 -0.14401 -0.00509 C -0.14648 -0.00324 -0.14935 -0.00324 -0.15156 -0.0007 C -0.15404 0.00231 -0.15443 0.00301 -0.15729 0.00532 C -0.1582 0.00579 -0.15898 0.00625 -0.1599 0.00671 C -0.16263 0.0081 -0.16445 0.00879 -0.16732 0.00972 C -0.172 0.00926 -0.17682 0.00903 -0.18151 0.00833 C -0.18242 0.0081 -0.18307 0.00694 -0.18398 0.00671 C -0.18672 0.00602 -0.18958 0.00602 -0.19232 0.00532 C -0.19466 0.00463 -0.19753 0.00324 -0.19987 0.00231 C -0.21211 0.00278 -0.22435 0.00254 -0.23646 0.0037 C -0.23828 0.00393 -0.24154 0.00671 -0.24154 0.00671 C -0.24284 0.00879 -0.24414 0.01088 -0.2457 0.01273 C -0.24857 0.01597 -0.24909 0.01458 -0.25156 0.01852 C -0.25352 0.02176 -0.25586 0.025 -0.25729 0.02893 C -0.26003 0.03611 -0.25833 0.03194 -0.26237 0.04074 C -0.26263 0.04236 -0.26276 0.04375 -0.26315 0.04537 C -0.26784 0.06342 -0.26536 0.05116 -0.26732 0.06157 C -0.26797 0.06991 -0.26849 0.07523 -0.26901 0.08379 C -0.26927 0.08866 -0.26953 0.09375 -0.26979 0.09861 C -0.27031 0.1412 -0.26797 0.15185 -0.27148 0.18009 C -0.27174 0.18217 -0.27187 0.18403 -0.2724 0.18611 C -0.27357 0.1919 -0.27448 0.19259 -0.27656 0.19791 C -0.27708 0.1993 -0.27747 0.20116 -0.27812 0.20231 C -0.28477 0.21389 -0.2763 0.19514 -0.2832 0.20972 C -0.28385 0.21111 -0.28424 0.21273 -0.2849 0.21412 C -0.28568 0.2162 -0.28659 0.21805 -0.28737 0.22014 C -0.28789 0.22153 -0.28828 0.22338 -0.28906 0.22454 C -0.28971 0.22569 -0.29062 0.22639 -0.29154 0.22754 C -0.29453 0.23565 -0.29154 0.2287 -0.2957 0.23495 C -0.29661 0.23634 -0.29727 0.23796 -0.29818 0.23935 C -0.30026 0.24236 -0.30247 0.2456 -0.30482 0.24815 C -0.30573 0.2493 -0.30651 0.25 -0.30729 0.25116 C -0.3082 0.25254 -0.30885 0.2544 -0.3099 0.25555 C -0.31081 0.25694 -0.31211 0.25717 -0.31315 0.25856 C -0.32109 0.26921 -0.31237 0.25972 -0.31901 0.27037 C -0.32656 0.28264 -0.32383 0.275 -0.32904 0.28518 C -0.32995 0.28704 -0.3306 0.28935 -0.33151 0.2912 C -0.33255 0.29329 -0.33372 0.29514 -0.3349 0.29722 C -0.33607 0.29954 -0.33685 0.30231 -0.33815 0.30463 C -0.33919 0.30625 -0.34036 0.30741 -0.34154 0.30903 C -0.34232 0.31134 -0.34297 0.31412 -0.34401 0.31643 C -0.34466 0.31805 -0.34583 0.31898 -0.34648 0.32083 C -0.34779 0.32454 -0.3487 0.3287 -0.34987 0.33264 L -0.35156 0.33866 L -0.35312 0.34444 C -0.35286 0.35254 -0.35286 0.36041 -0.35234 0.36829 C -0.35182 0.37639 -0.35 0.39236 -0.34896 0.40092 C -0.3487 0.40324 -0.34844 0.40579 -0.34818 0.40833 C -0.34792 0.41111 -0.34779 0.41412 -0.3474 0.41713 C -0.3431 0.44722 -0.34766 0.40787 -0.34479 0.43333 C -0.34453 0.43889 -0.3444 0.44421 -0.34401 0.44977 C -0.34375 0.45278 -0.34336 0.45555 -0.34323 0.45856 C -0.34284 0.46296 -0.34258 0.46759 -0.34232 0.47199 C -0.34258 0.48333 -0.34271 0.49467 -0.34323 0.50602 C -0.34323 0.50903 -0.34557 0.52477 -0.3457 0.52523 C -0.34622 0.52778 -0.34687 0.53009 -0.3474 0.53264 C -0.34961 0.54467 -0.34635 0.53217 -0.34987 0.54606 C -0.35039 0.54815 -0.35104 0.55 -0.35156 0.55185 C -0.35195 0.55393 -0.35195 0.55602 -0.35234 0.55787 C -0.35273 0.55995 -0.35352 0.5618 -0.35404 0.56389 C -0.35443 0.56574 -0.35443 0.56782 -0.35482 0.56967 C -0.35521 0.57176 -0.35612 0.57361 -0.35651 0.57569 C -0.3599 0.5919 -0.3543 0.57106 -0.35898 0.5875 C -0.35924 0.59004 -0.3595 0.59236 -0.3599 0.59491 C -0.36029 0.59884 -0.36107 0.60278 -0.36146 0.60671 C -0.36341 0.62361 -0.3625 0.61666 -0.36393 0.62754 C -0.36341 0.64236 -0.36302 0.65717 -0.36237 0.67199 C -0.36224 0.67454 -0.36198 0.67708 -0.36146 0.6794 C -0.36107 0.68148 -0.36029 0.68333 -0.3599 0.68518 C -0.35794 0.69421 -0.36055 0.6919 -0.35573 0.70301 C -0.35378 0.70741 -0.35143 0.71157 -0.34987 0.71643 C -0.34883 0.71921 -0.34635 0.72731 -0.34479 0.72963 C -0.34245 0.73356 -0.33958 0.73611 -0.33737 0.74004 C -0.33372 0.74653 -0.33594 0.74375 -0.33073 0.74745 C -0.32956 0.74954 -0.32865 0.75185 -0.32734 0.75347 C -0.30794 0.77801 -0.32734 0.75162 -0.31406 0.76666 C -0.3125 0.76852 -0.31133 0.77106 -0.3099 0.77268 C -0.28945 0.79398 -0.30755 0.7743 -0.29479 0.78449 C -0.28633 0.79143 -0.29518 0.78773 -0.28568 0.79051 C -0.27422 0.79861 -0.28854 0.78889 -0.27734 0.79491 C -0.27591 0.7956 -0.27461 0.79722 -0.27318 0.79791 C -0.27174 0.79861 -0.27031 0.79861 -0.26901 0.7993 C -0.26758 0.80023 -0.26628 0.80162 -0.26484 0.80231 C -0.26341 0.80301 -0.25508 0.80509 -0.25404 0.80532 C -0.25065 0.80625 -0.2474 0.80764 -0.24401 0.80833 C -0.23034 0.81041 -0.23789 0.80949 -0.22148 0.81134 C -0.19427 0.80926 -0.2095 0.81111 -0.1849 0.80671 L -0.17565 0.80532 C -0.16849 0.80579 -0.1612 0.80671 -0.15404 0.80671 C -0.11575 0.80671 -0.12187 0.80741 -0.09987 0.8037 C -0.08073 0.79699 -0.09818 0.80463 -0.08815 0.79791 C -0.08477 0.7956 -0.08464 0.79768 -0.08151 0.79352 C -0.08021 0.79166 -0.0793 0.78935 -0.07812 0.7875 C -0.07682 0.78541 -0.07526 0.78379 -0.07396 0.78148 C -0.07331 0.78032 -0.07292 0.7787 -0.0724 0.77708 C -0.06732 0.76273 -0.06849 0.76666 -0.06562 0.75648 C -0.06432 0.74259 -0.06484 0.74838 -0.06406 0.72963 C -0.06367 0.72153 -0.06328 0.70532 -0.06237 0.6956 C -0.06185 0.69166 -0.0612 0.68773 -0.06068 0.68379 C -0.05885 0.66898 -0.06055 0.67268 -0.05729 0.66458 C -0.05651 0.6625 -0.05573 0.66065 -0.05482 0.65856 C -0.05312 0.64954 -0.05534 0.65903 -0.05065 0.64815 C -0.04883 0.64398 -0.04818 0.63796 -0.0457 0.63495 C -0.03997 0.62824 -0.04687 0.63657 -0.03906 0.62592 C -0.03815 0.625 -0.03724 0.6243 -0.03646 0.62315 C -0.0345 0.61991 -0.03307 0.61481 -0.03073 0.61273 C -0.02956 0.6118 -0.02839 0.61088 -0.02734 0.60972 C -0.025 0.60694 -0.02331 0.60278 -0.0207 0.60092 C -0.01849 0.5993 -0.01523 0.59722 -0.01315 0.59491 C -0.01198 0.59352 -0.01107 0.5919 -0.0099 0.59051 C -0.00872 0.58935 -0.00755 0.58866 -0.00651 0.5875 C -0.00534 0.58611 -0.0043 0.58449 -0.00312 0.5831 C -0.00182 0.58148 -0.00039 0.58032 0.00104 0.5787 C 0.00247 0.57685 0.00365 0.5743 0.00521 0.57268 C 0.00651 0.57129 0.00794 0.57083 0.00938 0.56967 C 0.01901 0.56111 0.00846 0.56944 0.0168 0.56088 C 0.01901 0.55856 0.02122 0.55694 0.02344 0.55486 L 0.02682 0.55185 C 0.028 0.55092 0.02904 0.54977 0.03021 0.54907 C 0.03151 0.54791 0.03294 0.54699 0.03438 0.54606 C 0.03594 0.54491 0.03776 0.54421 0.03932 0.54305 C 0.04102 0.5419 0.04258 0.53981 0.04427 0.53866 C 0.04596 0.5375 0.04766 0.5368 0.04935 0.53565 C 0.05078 0.53472 0.05208 0.53356 0.05352 0.53264 C 0.05677 0.53055 0.06029 0.52916 0.06354 0.52685 C 0.06628 0.52477 0.06888 0.52199 0.07188 0.52083 C 0.07461 0.51991 0.07747 0.51967 0.08021 0.51782 C 0.08594 0.51389 0.08281 0.51528 0.08932 0.51342 C 0.09102 0.51204 0.09258 0.51018 0.09427 0.50903 C 0.09648 0.50764 0.10104 0.50602 0.10104 0.50602 C 0.11016 0.49514 0.09609 0.51111 0.10677 0.50162 C 0.10885 0.49977 0.11328 0.49213 0.11432 0.48981 C 0.1151 0.48796 0.11536 0.48565 0.11602 0.48379 C 0.11706 0.48079 0.11875 0.47824 0.11927 0.475 C 0.11966 0.47338 0.11979 0.47199 0.12018 0.47037 C 0.12148 0.46528 0.12188 0.46458 0.12344 0.46018 C 0.12552 0.44583 0.12474 0.45231 0.12604 0.44074 C 0.1263 0.4294 0.12643 0.41805 0.12682 0.40671 C 0.12708 0.40092 0.12852 0.39143 0.1293 0.38611 C 0.13047 0.37754 0.12995 0.38217 0.13099 0.37268 C 0.1319 0.3287 0.13255 0.33889 0.13021 0.29722 C 0.12969 0.28981 0.12917 0.28912 0.1276 0.28241 C 0.12734 0.28079 0.12721 0.2794 0.12682 0.27778 C 0.12604 0.27477 0.125 0.27199 0.12435 0.26898 C 0.1237 0.2662 0.12357 0.26273 0.12266 0.26018 C 0.12188 0.25764 0.12109 0.25509 0.12018 0.25278 C 0.11914 0.25023 0.11458 0.24329 0.11354 0.24236 C 0.11198 0.24074 0.11016 0.24074 0.10846 0.23935 C 0.10703 0.23819 0.10586 0.23611 0.1043 0.23495 C 0.10026 0.23171 0.09896 0.23264 0.09518 0.22893 C 0.09336 0.22731 0.0918 0.225 0.0901 0.22315 C 0.08906 0.22153 0.08802 0.21991 0.08685 0.21852 C 0.08555 0.21736 0.08398 0.2169 0.08268 0.21574 C 0.07318 0.20717 0.08268 0.21528 0.07604 0.20671 C 0.075 0.20555 0.0737 0.20509 0.07266 0.2037 C 0.06797 0.19791 0.07227 0.20069 0.06771 0.19352 C 0.06615 0.19097 0.06419 0.18981 0.06263 0.1875 C 0.06133 0.18541 0.06055 0.18241 0.05938 0.18009 C 0.05807 0.17754 0.05638 0.17546 0.05521 0.17268 C 0.05039 0.16157 0.04831 0.15486 0.04518 0.14305 C 0.04427 0.13958 0.04362 0.13611 0.04271 0.13264 C 0.0405 0.12477 0.03828 0.1169 0.03594 0.10903 C 0.03516 0.10602 0.03451 0.10301 0.03346 0.1 C 0.03268 0.09768 0.03164 0.09537 0.03099 0.09259 C 0.02969 0.08796 0.02878 0.08287 0.0276 0.07778 C 0.02708 0.07546 0.02695 0.07268 0.02604 0.07037 L 0.02344 0.06458 C 0.02318 0.06296 0.02305 0.06157 0.02266 0.06018 C 0.02122 0.05486 0.01823 0.04745 0.01602 0.04375 C 0.01471 0.0419 0.01185 0.04028 0.01016 0.03935 L -0.01654 0.02454 Z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8 -0.02222 L -0.01928 -0.02222 C -0.01602 -0.02616 -0.0125 -0.02986 -0.00938 -0.03426 C -0.00495 -0.03982 -0.0073 -0.0375 -0.00261 -0.04167 C -0.00183 -0.04352 -0.00118 -0.04584 -0.00013 -0.04746 C 0.00599 -0.05834 0.00195 -0.04954 0.00651 -0.05648 C 0.0095 -0.06088 0.00911 -0.06273 0.01315 -0.06667 C 0.01419 -0.06783 0.01549 -0.06759 0.01653 -0.06829 C 0.0177 -0.06898 0.01862 -0.07037 0.01979 -0.0713 C 0.02096 -0.07199 0.02213 -0.07199 0.02317 -0.07269 C 0.02434 -0.07338 0.02526 -0.075 0.02656 -0.0757 C 0.02812 -0.07639 0.02981 -0.07662 0.03151 -0.07709 C 0.03294 -0.07755 0.03424 -0.07801 0.03567 -0.07847 C 0.04349 -0.07801 0.0513 -0.07847 0.05898 -0.07709 C 0.06002 -0.07685 0.06067 -0.075 0.06145 -0.07408 C 0.06367 -0.07222 0.06692 -0.07084 0.06901 -0.06829 C 0.06992 -0.0669 0.07057 -0.06505 0.07148 -0.06389 C 0.07252 -0.06227 0.07382 -0.06111 0.07487 -0.05926 C 0.07773 -0.05417 0.07669 -0.05301 0.07981 -0.04908 C 0.08085 -0.04769 0.08216 -0.04699 0.0832 -0.04607 C 0.08398 -0.04514 0.08476 -0.04398 0.08567 -0.04306 C 0.08671 -0.0419 0.08789 -0.04121 0.08906 -0.04005 C 0.09231 -0.03634 0.09205 -0.03472 0.0957 -0.03264 C 0.097 -0.03195 0.09843 -0.03172 0.09987 -0.03125 C 0.10091 -0.03009 0.10195 -0.02894 0.10312 -0.02824 C 0.10716 -0.02616 0.11224 -0.02523 0.11653 -0.02384 C 0.11927 -0.02292 0.122 -0.02176 0.12487 -0.02084 C 0.12617 -0.02037 0.1276 -0.01945 0.12903 -0.01945 L 0.14153 -0.01783 L 0.17487 -0.01482 C 0.17955 -0.01389 0.18424 -0.01273 0.18906 -0.01204 L 0.20729 -0.00903 L 0.21562 -0.00602 C 0.21822 -0.00509 0.2207 -0.00394 0.22317 -0.00301 C 0.22539 -0.00232 0.2276 -0.00209 0.22981 -0.00162 C 0.23164 -0.0007 0.23867 0.00278 0.24062 0.0044 C 0.24218 0.00555 0.24335 0.00764 0.24479 0.00879 C 0.25338 0.01574 0.24635 0.00787 0.25403 0.01481 C 0.25546 0.01597 0.25677 0.01782 0.2582 0.01921 C 0.26041 0.02129 0.26302 0.02199 0.26484 0.025 C 0.26562 0.02662 0.2664 0.02824 0.26731 0.02963 C 0.26953 0.03264 0.27239 0.03449 0.27395 0.03842 C 0.27487 0.04051 0.27734 0.04606 0.27812 0.04884 C 0.27929 0.05278 0.28072 0.05648 0.28151 0.06065 C 0.28177 0.06203 0.2819 0.06366 0.28229 0.06504 C 0.28307 0.06759 0.28411 0.06991 0.28489 0.07245 C 0.28528 0.07384 0.28528 0.07546 0.28567 0.07685 C 0.28671 0.08102 0.28815 0.08472 0.28893 0.08889 C 0.28932 0.09028 0.28958 0.09166 0.28984 0.09328 C 0.29049 0.09722 0.29088 0.10116 0.29153 0.10509 C 0.29179 0.10717 0.29192 0.10903 0.29231 0.11111 L 0.29309 0.11551 C 0.29283 0.1243 0.29296 0.13333 0.29231 0.14213 C 0.29205 0.14514 0.28763 0.15625 0.28737 0.15694 C 0.28671 0.15879 0.28632 0.16111 0.28567 0.16296 C 0.28502 0.16458 0.28385 0.16551 0.2832 0.16736 C 0.28046 0.17407 0.28268 0.17199 0.27981 0.17778 C 0.27825 0.18078 0.27617 0.1831 0.27487 0.18657 C 0.27421 0.18796 0.27369 0.18958 0.27317 0.19097 C 0.27239 0.19305 0.27148 0.19491 0.2707 0.19699 C 0.26979 0.1993 0.26901 0.20185 0.26822 0.2044 C 0.26744 0.20648 0.2664 0.2081 0.26562 0.21018 C 0.26445 0.21412 0.26341 0.21828 0.26237 0.22222 L 0.26067 0.22801 C 0.26015 0.23009 0.25937 0.23194 0.25898 0.23403 C 0.25846 0.23703 0.25781 0.23981 0.25729 0.24282 C 0.25638 0.24977 0.25599 0.26227 0.25572 0.26805 C 0.25572 0.26921 0.25559 0.30139 0.25729 0.3125 C 0.25768 0.31504 0.25846 0.31736 0.25898 0.31991 C 0.26041 0.33565 0.25872 0.32222 0.26237 0.33773 C 0.26445 0.34676 0.26354 0.34791 0.26653 0.35694 C 0.2677 0.36065 0.2694 0.36366 0.2707 0.36736 C 0.27187 0.3706 0.27278 0.3743 0.27395 0.37778 C 0.27877 0.39143 0.27565 0.38194 0.28072 0.39398 C 0.29023 0.41736 0.27825 0.38889 0.28645 0.4118 C 0.2875 0.41435 0.28867 0.41666 0.28984 0.41921 C 0.29088 0.425 0.29244 0.43078 0.29309 0.43703 C 0.29349 0.43935 0.29375 0.4419 0.29401 0.44444 C 0.29427 0.44722 0.29453 0.45023 0.29479 0.45324 C 0.29505 0.45532 0.29544 0.45717 0.2957 0.45926 C 0.29713 0.48958 0.29804 0.48819 0.29648 0.51389 C 0.29635 0.51597 0.29609 0.51805 0.2957 0.51991 C 0.29349 0.5294 0.29062 0.53773 0.28645 0.54514 C 0.28424 0.54907 0.28177 0.55254 0.27981 0.55694 C 0.27786 0.56134 0.27487 0.56828 0.27239 0.57176 C 0.27083 0.57361 0.26888 0.5743 0.26731 0.57616 C 0.26588 0.57778 0.26471 0.58055 0.26315 0.58217 C 0.26158 0.58356 0.25976 0.58379 0.2582 0.58518 C 0.25664 0.58634 0.25546 0.58842 0.25403 0.58958 C 0.25273 0.59051 0.25117 0.59028 0.24987 0.59097 C 0.24843 0.59166 0.247 0.59305 0.2457 0.59398 C 0.2401 0.59352 0.2345 0.59328 0.22903 0.59259 C 0.22786 0.59236 0.22682 0.5912 0.22565 0.59097 C 0.22291 0.59028 0.22005 0.59028 0.21731 0.58958 C 0.21393 0.58866 0.21067 0.5875 0.20729 0.58657 C 0.20533 0.58611 0.20351 0.58541 0.20156 0.58518 C 0.19518 0.58426 0.18867 0.58403 0.18229 0.58356 C 0.17864 0.58379 0.16549 0.58356 0.15898 0.58657 C 0.15351 0.58889 0.15481 0.58958 0.14987 0.59259 C 0.14895 0.59305 0.14505 0.59444 0.14401 0.59537 C 0.12708 0.61296 0.14309 0.59606 0.1332 0.6118 C 0.1319 0.61366 0.13033 0.61458 0.12903 0.6162 C 0.12669 0.61898 0.12487 0.62291 0.12239 0.625 C 0.11432 0.63217 0.12421 0.62315 0.11484 0.63241 C 0.1138 0.63356 0.1125 0.63426 0.11145 0.63541 C 0.10716 0.64051 0.10442 0.64791 0.09895 0.65023 C 0.09322 0.65278 0.09674 0.65092 0.08906 0.65764 C 0.08789 0.65856 0.08684 0.66018 0.08567 0.66065 C 0.08242 0.66203 0.0819 0.6618 0.07903 0.66504 C 0.07786 0.66643 0.07695 0.66852 0.07565 0.66944 C 0.07356 0.67106 0.07122 0.67129 0.06901 0.67245 C 0.06822 0.67291 0.06731 0.67361 0.06653 0.67407 C 0.06432 0.67477 0.0621 0.67477 0.05989 0.67546 C 0.05872 0.67569 0.05768 0.67639 0.05651 0.67685 C 0.05507 0.67754 0.05377 0.67778 0.05234 0.67847 C 0.04179 0.68264 0.05742 0.67685 0.04479 0.68148 C 0.03932 0.68078 0.03372 0.68078 0.02812 0.67986 C 0.0207 0.67847 0.02187 0.67731 0.01653 0.67546 C 0.01484 0.67477 0.01315 0.67477 0.01145 0.67407 C 0.00755 0.67222 0.00325 0.66875 -0.00013 0.66504 C -0.00144 0.66366 -0.00586 0.65879 -0.00769 0.65764 C -0.00899 0.65694 -0.01042 0.65671 -0.01185 0.65625 C -0.01355 0.65463 -0.01524 0.65324 -0.0168 0.65185 C -0.01823 0.65046 -0.01954 0.64861 -0.02097 0.64722 C -0.02292 0.6456 -0.02487 0.64444 -0.02683 0.64282 C -0.02826 0.64166 -0.02956 0.63958 -0.03099 0.63842 C -0.03529 0.63518 -0.03985 0.63241 -0.04428 0.62963 C -0.04649 0.62801 -0.0487 0.62616 -0.05105 0.625 C -0.05326 0.62407 -0.05547 0.62291 -0.05769 0.62222 C -0.05925 0.62153 -0.06107 0.62129 -0.06263 0.6206 C -0.06433 0.61991 -0.06589 0.61828 -0.06771 0.61759 C -0.07045 0.61666 -0.07318 0.6169 -0.07605 0.6162 C -0.07761 0.61574 -0.0793 0.61528 -0.08099 0.61481 C -0.09545 0.60995 -0.07318 0.61713 -0.09011 0.61018 C -0.09206 0.60949 -0.09401 0.60926 -0.09597 0.60879 C -0.10964 0.60069 -0.09258 0.61041 -0.10599 0.6044 C -0.10769 0.60347 -0.10925 0.60208 -0.11094 0.60139 C -0.11263 0.60069 -0.11433 0.60046 -0.11602 0.6 C -0.11797 0.59907 -0.11993 0.59791 -0.12188 0.59699 C -0.12266 0.59583 -0.12344 0.59467 -0.12435 0.59398 C -0.12605 0.59236 -0.12943 0.59166 -0.13099 0.59097 C -0.13269 0.58912 -0.13425 0.5868 -0.13594 0.58518 C -0.13842 0.58264 -0.14271 0.57986 -0.14519 0.57616 C -0.14779 0.57222 -0.14857 0.56921 -0.15105 0.56435 C -0.1517 0.56273 -0.15274 0.56157 -0.15339 0.55995 C -0.15404 0.5581 -0.1543 0.55578 -0.15508 0.55393 C -0.15599 0.55139 -0.1573 0.54907 -0.15834 0.54653 C -0.15899 0.54514 -0.15938 0.54352 -0.16003 0.54213 C -0.16107 0.53958 -0.16224 0.53727 -0.16342 0.53472 C -0.1655 0.51597 -0.16263 0.53611 -0.16589 0.52291 C -0.16628 0.52106 -0.16732 0.51088 -0.16758 0.50949 C -0.16719 0.49722 -0.16745 0.48472 -0.16667 0.47245 C -0.16654 0.47037 -0.1655 0.46852 -0.16498 0.46666 C -0.16472 0.46504 -0.16459 0.46342 -0.1642 0.46203 C -0.16316 0.45903 -0.16159 0.45648 -0.16081 0.45324 C -0.15821 0.4412 -0.16003 0.44791 -0.15417 0.43403 C -0.15196 0.42847 -0.15157 0.42662 -0.14844 0.42222 C -0.14766 0.42106 -0.14688 0.42014 -0.14597 0.41921 C -0.14336 0.40972 -0.14571 0.41597 -0.14102 0.40879 C -0.14011 0.40741 -0.13933 0.40578 -0.13855 0.4044 C -0.13776 0.40324 -0.13685 0.40231 -0.13594 0.40139 C -0.13373 0.39838 -0.13165 0.39514 -0.1293 0.39259 C -0.12657 0.38958 -0.12357 0.38703 -0.12097 0.38356 C -0.11446 0.37477 -0.1211 0.3831 -0.11355 0.37616 C -0.11198 0.375 -0.11068 0.37338 -0.10938 0.37176 C -0.10821 0.37037 -0.10717 0.36852 -0.10599 0.36736 C -0.10443 0.36597 -0.10261 0.36574 -0.10105 0.36435 C -0.09948 0.36319 -0.09818 0.36157 -0.09688 0.35995 C -0.09454 0.35717 -0.09284 0.35254 -0.09011 0.35092 C -0.08855 0.35 -0.08672 0.3493 -0.08516 0.34815 C -0.08204 0.34583 -0.07474 0.3375 -0.07344 0.33611 C -0.07214 0.33472 -0.07084 0.33287 -0.06928 0.33171 L -0.06511 0.3287 C -0.06407 0.32685 -0.06276 0.325 -0.06185 0.32291 C -0.06055 0.32014 -0.05964 0.3169 -0.05847 0.31389 C -0.05795 0.3125 -0.05743 0.31088 -0.05678 0.30949 L -0.05352 0.30208 C -0.05326 0.30023 -0.053 0.29815 -0.05261 0.29629 C -0.05026 0.28125 -0.05365 0.3044 -0.05105 0.28588 C -0.05313 0.27245 -0.05196 0.27893 -0.0543 0.26666 L -0.05521 0.26203 C -0.05547 0.26065 -0.05547 0.25903 -0.05599 0.25764 L -0.05769 0.25324 C -0.05795 0.25069 -0.05795 0.24815 -0.05847 0.24583 C -0.05899 0.24352 -0.06029 0.2419 -0.06094 0.23981 C -0.06276 0.23495 -0.06485 0.23055 -0.06602 0.225 C -0.07006 0.20717 -0.06797 0.21504 -0.07188 0.20139 C -0.07605 0.15602 -0.07175 0.20347 -0.07435 0.17315 C -0.07461 0.17037 -0.075 0.16736 -0.07513 0.16435 C -0.07553 0.15856 -0.07566 0.15254 -0.07605 0.14653 C -0.07566 0.13217 -0.07579 0.11782 -0.07513 0.1037 C -0.075 0.09953 -0.07409 0.0956 -0.07344 0.09166 C -0.0724 0.08426 -0.07188 0.08055 -0.07019 0.07407 C -0.06654 0.06018 -0.06888 0.07014 -0.06511 0.05764 C -0.06094 0.04352 -0.06303 0.04861 -0.05847 0.03541 C -0.05651 0.02963 -0.05157 0.01713 -0.04935 0.01319 C -0.04766 0.01018 -0.04558 0.00787 -0.04428 0.0044 C -0.04375 0.00278 -0.04349 0.00092 -0.04271 2.22222E-6 C -0.04011 -0.00347 -0.03698 -0.00579 -0.03438 -0.00903 L -0.03178 -0.01204 L -0.01928 -0.02222 Z " pathEditMode="relative" ptsTypes="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ál 17">
            <a:extLst>
              <a:ext uri="{FF2B5EF4-FFF2-40B4-BE49-F238E27FC236}">
                <a16:creationId xmlns:a16="http://schemas.microsoft.com/office/drawing/2014/main" id="{DA8D7D0C-79EC-8C15-1A27-98602D44EF6F}"/>
              </a:ext>
            </a:extLst>
          </p:cNvPr>
          <p:cNvSpPr/>
          <p:nvPr/>
        </p:nvSpPr>
        <p:spPr>
          <a:xfrm>
            <a:off x="5348066" y="-243048"/>
            <a:ext cx="2261774" cy="2261774"/>
          </a:xfrm>
          <a:prstGeom prst="ellipse">
            <a:avLst/>
          </a:prstGeom>
          <a:solidFill>
            <a:srgbClr val="EF4460"/>
          </a:solidFill>
          <a:ln>
            <a:noFill/>
          </a:ln>
          <a:effectLst>
            <a:glow rad="1714500">
              <a:srgbClr val="EF446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6EC51980-0DE9-1316-45A5-4E1DAFAB8B48}"/>
              </a:ext>
            </a:extLst>
          </p:cNvPr>
          <p:cNvSpPr/>
          <p:nvPr/>
        </p:nvSpPr>
        <p:spPr>
          <a:xfrm>
            <a:off x="343093" y="77370"/>
            <a:ext cx="3055818" cy="3055818"/>
          </a:xfrm>
          <a:prstGeom prst="ellipse">
            <a:avLst/>
          </a:prstGeom>
          <a:solidFill>
            <a:srgbClr val="DD264A"/>
          </a:solidFill>
          <a:ln>
            <a:noFill/>
          </a:ln>
          <a:effectLst>
            <a:glow rad="1714500">
              <a:srgbClr val="DD264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CDCEE29-B1BF-B172-7AA2-316C52D75577}"/>
              </a:ext>
            </a:extLst>
          </p:cNvPr>
          <p:cNvSpPr/>
          <p:nvPr/>
        </p:nvSpPr>
        <p:spPr>
          <a:xfrm>
            <a:off x="6454716" y="4040937"/>
            <a:ext cx="3699820" cy="3699820"/>
          </a:xfrm>
          <a:prstGeom prst="ellipse">
            <a:avLst/>
          </a:prstGeom>
          <a:solidFill>
            <a:srgbClr val="BA1B3E"/>
          </a:solidFill>
          <a:ln>
            <a:noFill/>
          </a:ln>
          <a:effectLst>
            <a:glow rad="1714500">
              <a:srgbClr val="BA1B3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117A39DD-4E2D-B5CA-75A8-59FB2B43D45D}"/>
              </a:ext>
            </a:extLst>
          </p:cNvPr>
          <p:cNvSpPr/>
          <p:nvPr/>
        </p:nvSpPr>
        <p:spPr>
          <a:xfrm>
            <a:off x="10109982" y="-243048"/>
            <a:ext cx="2419638" cy="2419638"/>
          </a:xfrm>
          <a:prstGeom prst="ellipse">
            <a:avLst/>
          </a:prstGeom>
          <a:solidFill>
            <a:srgbClr val="9C183A"/>
          </a:solidFill>
          <a:ln>
            <a:noFill/>
          </a:ln>
          <a:effectLst>
            <a:glow rad="1714500">
              <a:srgbClr val="9C183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5" name="Volný tvar: obrazec 164">
            <a:extLst>
              <a:ext uri="{FF2B5EF4-FFF2-40B4-BE49-F238E27FC236}">
                <a16:creationId xmlns:a16="http://schemas.microsoft.com/office/drawing/2014/main" id="{D2BE2EF9-07BA-049E-F795-A09E3894D4E4}"/>
              </a:ext>
            </a:extLst>
          </p:cNvPr>
          <p:cNvSpPr/>
          <p:nvPr/>
        </p:nvSpPr>
        <p:spPr>
          <a:xfrm>
            <a:off x="343093" y="192990"/>
            <a:ext cx="11505814" cy="6472020"/>
          </a:xfrm>
          <a:custGeom>
            <a:avLst/>
            <a:gdLst>
              <a:gd name="connsiteX0" fmla="*/ 11004769 w 11505814"/>
              <a:gd name="connsiteY0" fmla="*/ 6240738 h 6472020"/>
              <a:gd name="connsiteX1" fmla="*/ 11079867 w 11505814"/>
              <a:gd name="connsiteY1" fmla="*/ 6240738 h 6472020"/>
              <a:gd name="connsiteX2" fmla="*/ 11079867 w 11505814"/>
              <a:gd name="connsiteY2" fmla="*/ 6265771 h 6472020"/>
              <a:gd name="connsiteX3" fmla="*/ 11004769 w 11505814"/>
              <a:gd name="connsiteY3" fmla="*/ 6265771 h 6472020"/>
              <a:gd name="connsiteX4" fmla="*/ 10531523 w 11505814"/>
              <a:gd name="connsiteY4" fmla="*/ 6202753 h 6472020"/>
              <a:gd name="connsiteX5" fmla="*/ 10508305 w 11505814"/>
              <a:gd name="connsiteY5" fmla="*/ 6206258 h 6472020"/>
              <a:gd name="connsiteX6" fmla="*/ 10480831 w 11505814"/>
              <a:gd name="connsiteY6" fmla="*/ 6219775 h 6472020"/>
              <a:gd name="connsiteX7" fmla="*/ 10475199 w 11505814"/>
              <a:gd name="connsiteY7" fmla="*/ 6231103 h 6472020"/>
              <a:gd name="connsiteX8" fmla="*/ 10475199 w 11505814"/>
              <a:gd name="connsiteY8" fmla="*/ 6259515 h 6472020"/>
              <a:gd name="connsiteX9" fmla="*/ 10587847 w 11505814"/>
              <a:gd name="connsiteY9" fmla="*/ 6259515 h 6472020"/>
              <a:gd name="connsiteX10" fmla="*/ 10587847 w 11505814"/>
              <a:gd name="connsiteY10" fmla="*/ 6231103 h 6472020"/>
              <a:gd name="connsiteX11" fmla="*/ 10582214 w 11505814"/>
              <a:gd name="connsiteY11" fmla="*/ 6219775 h 6472020"/>
              <a:gd name="connsiteX12" fmla="*/ 10554741 w 11505814"/>
              <a:gd name="connsiteY12" fmla="*/ 6206258 h 6472020"/>
              <a:gd name="connsiteX13" fmla="*/ 10531523 w 11505814"/>
              <a:gd name="connsiteY13" fmla="*/ 6202753 h 6472020"/>
              <a:gd name="connsiteX14" fmla="*/ 10406359 w 11505814"/>
              <a:gd name="connsiteY14" fmla="*/ 6202753 h 6472020"/>
              <a:gd name="connsiteX15" fmla="*/ 10383141 w 11505814"/>
              <a:gd name="connsiteY15" fmla="*/ 6206258 h 6472020"/>
              <a:gd name="connsiteX16" fmla="*/ 10355667 w 11505814"/>
              <a:gd name="connsiteY16" fmla="*/ 6219775 h 6472020"/>
              <a:gd name="connsiteX17" fmla="*/ 10350035 w 11505814"/>
              <a:gd name="connsiteY17" fmla="*/ 6231103 h 6472020"/>
              <a:gd name="connsiteX18" fmla="*/ 10350035 w 11505814"/>
              <a:gd name="connsiteY18" fmla="*/ 6259515 h 6472020"/>
              <a:gd name="connsiteX19" fmla="*/ 10462683 w 11505814"/>
              <a:gd name="connsiteY19" fmla="*/ 6259515 h 6472020"/>
              <a:gd name="connsiteX20" fmla="*/ 10462683 w 11505814"/>
              <a:gd name="connsiteY20" fmla="*/ 6231103 h 6472020"/>
              <a:gd name="connsiteX21" fmla="*/ 10457050 w 11505814"/>
              <a:gd name="connsiteY21" fmla="*/ 6219775 h 6472020"/>
              <a:gd name="connsiteX22" fmla="*/ 10429577 w 11505814"/>
              <a:gd name="connsiteY22" fmla="*/ 6206258 h 6472020"/>
              <a:gd name="connsiteX23" fmla="*/ 10406359 w 11505814"/>
              <a:gd name="connsiteY23" fmla="*/ 6202753 h 6472020"/>
              <a:gd name="connsiteX24" fmla="*/ 10281195 w 11505814"/>
              <a:gd name="connsiteY24" fmla="*/ 6202753 h 6472020"/>
              <a:gd name="connsiteX25" fmla="*/ 10257977 w 11505814"/>
              <a:gd name="connsiteY25" fmla="*/ 6206258 h 6472020"/>
              <a:gd name="connsiteX26" fmla="*/ 10230503 w 11505814"/>
              <a:gd name="connsiteY26" fmla="*/ 6219775 h 6472020"/>
              <a:gd name="connsiteX27" fmla="*/ 10224871 w 11505814"/>
              <a:gd name="connsiteY27" fmla="*/ 6231103 h 6472020"/>
              <a:gd name="connsiteX28" fmla="*/ 10224871 w 11505814"/>
              <a:gd name="connsiteY28" fmla="*/ 6259515 h 6472020"/>
              <a:gd name="connsiteX29" fmla="*/ 10337519 w 11505814"/>
              <a:gd name="connsiteY29" fmla="*/ 6259515 h 6472020"/>
              <a:gd name="connsiteX30" fmla="*/ 10337519 w 11505814"/>
              <a:gd name="connsiteY30" fmla="*/ 6231103 h 6472020"/>
              <a:gd name="connsiteX31" fmla="*/ 10331886 w 11505814"/>
              <a:gd name="connsiteY31" fmla="*/ 6219775 h 6472020"/>
              <a:gd name="connsiteX32" fmla="*/ 10304413 w 11505814"/>
              <a:gd name="connsiteY32" fmla="*/ 6206258 h 6472020"/>
              <a:gd name="connsiteX33" fmla="*/ 10281195 w 11505814"/>
              <a:gd name="connsiteY33" fmla="*/ 6202753 h 6472020"/>
              <a:gd name="connsiteX34" fmla="*/ 1193329 w 11505814"/>
              <a:gd name="connsiteY34" fmla="*/ 6198511 h 6472020"/>
              <a:gd name="connsiteX35" fmla="*/ 1268426 w 11505814"/>
              <a:gd name="connsiteY35" fmla="*/ 6198511 h 6472020"/>
              <a:gd name="connsiteX36" fmla="*/ 1268426 w 11505814"/>
              <a:gd name="connsiteY36" fmla="*/ 6223544 h 6472020"/>
              <a:gd name="connsiteX37" fmla="*/ 1193329 w 11505814"/>
              <a:gd name="connsiteY37" fmla="*/ 6223544 h 6472020"/>
              <a:gd name="connsiteX38" fmla="*/ 11004769 w 11505814"/>
              <a:gd name="connsiteY38" fmla="*/ 6190673 h 6472020"/>
              <a:gd name="connsiteX39" fmla="*/ 11079867 w 11505814"/>
              <a:gd name="connsiteY39" fmla="*/ 6190673 h 6472020"/>
              <a:gd name="connsiteX40" fmla="*/ 11079867 w 11505814"/>
              <a:gd name="connsiteY40" fmla="*/ 6215705 h 6472020"/>
              <a:gd name="connsiteX41" fmla="*/ 11004769 w 11505814"/>
              <a:gd name="connsiteY41" fmla="*/ 6215705 h 6472020"/>
              <a:gd name="connsiteX42" fmla="*/ 720082 w 11505814"/>
              <a:gd name="connsiteY42" fmla="*/ 6160526 h 6472020"/>
              <a:gd name="connsiteX43" fmla="*/ 696864 w 11505814"/>
              <a:gd name="connsiteY43" fmla="*/ 6164031 h 6472020"/>
              <a:gd name="connsiteX44" fmla="*/ 669390 w 11505814"/>
              <a:gd name="connsiteY44" fmla="*/ 6177548 h 6472020"/>
              <a:gd name="connsiteX45" fmla="*/ 663758 w 11505814"/>
              <a:gd name="connsiteY45" fmla="*/ 6188876 h 6472020"/>
              <a:gd name="connsiteX46" fmla="*/ 663758 w 11505814"/>
              <a:gd name="connsiteY46" fmla="*/ 6217288 h 6472020"/>
              <a:gd name="connsiteX47" fmla="*/ 776406 w 11505814"/>
              <a:gd name="connsiteY47" fmla="*/ 6217288 h 6472020"/>
              <a:gd name="connsiteX48" fmla="*/ 776406 w 11505814"/>
              <a:gd name="connsiteY48" fmla="*/ 6188876 h 6472020"/>
              <a:gd name="connsiteX49" fmla="*/ 770773 w 11505814"/>
              <a:gd name="connsiteY49" fmla="*/ 6177548 h 6472020"/>
              <a:gd name="connsiteX50" fmla="*/ 743300 w 11505814"/>
              <a:gd name="connsiteY50" fmla="*/ 6164031 h 6472020"/>
              <a:gd name="connsiteX51" fmla="*/ 720082 w 11505814"/>
              <a:gd name="connsiteY51" fmla="*/ 6160526 h 6472020"/>
              <a:gd name="connsiteX52" fmla="*/ 594918 w 11505814"/>
              <a:gd name="connsiteY52" fmla="*/ 6160526 h 6472020"/>
              <a:gd name="connsiteX53" fmla="*/ 571700 w 11505814"/>
              <a:gd name="connsiteY53" fmla="*/ 6164031 h 6472020"/>
              <a:gd name="connsiteX54" fmla="*/ 544226 w 11505814"/>
              <a:gd name="connsiteY54" fmla="*/ 6177548 h 6472020"/>
              <a:gd name="connsiteX55" fmla="*/ 538594 w 11505814"/>
              <a:gd name="connsiteY55" fmla="*/ 6188876 h 6472020"/>
              <a:gd name="connsiteX56" fmla="*/ 538594 w 11505814"/>
              <a:gd name="connsiteY56" fmla="*/ 6217288 h 6472020"/>
              <a:gd name="connsiteX57" fmla="*/ 651242 w 11505814"/>
              <a:gd name="connsiteY57" fmla="*/ 6217288 h 6472020"/>
              <a:gd name="connsiteX58" fmla="*/ 651242 w 11505814"/>
              <a:gd name="connsiteY58" fmla="*/ 6188876 h 6472020"/>
              <a:gd name="connsiteX59" fmla="*/ 645609 w 11505814"/>
              <a:gd name="connsiteY59" fmla="*/ 6177548 h 6472020"/>
              <a:gd name="connsiteX60" fmla="*/ 618136 w 11505814"/>
              <a:gd name="connsiteY60" fmla="*/ 6164031 h 6472020"/>
              <a:gd name="connsiteX61" fmla="*/ 594918 w 11505814"/>
              <a:gd name="connsiteY61" fmla="*/ 6160526 h 6472020"/>
              <a:gd name="connsiteX62" fmla="*/ 469754 w 11505814"/>
              <a:gd name="connsiteY62" fmla="*/ 6160526 h 6472020"/>
              <a:gd name="connsiteX63" fmla="*/ 446537 w 11505814"/>
              <a:gd name="connsiteY63" fmla="*/ 6164031 h 6472020"/>
              <a:gd name="connsiteX64" fmla="*/ 419063 w 11505814"/>
              <a:gd name="connsiteY64" fmla="*/ 6177548 h 6472020"/>
              <a:gd name="connsiteX65" fmla="*/ 413430 w 11505814"/>
              <a:gd name="connsiteY65" fmla="*/ 6188876 h 6472020"/>
              <a:gd name="connsiteX66" fmla="*/ 413430 w 11505814"/>
              <a:gd name="connsiteY66" fmla="*/ 6217288 h 6472020"/>
              <a:gd name="connsiteX67" fmla="*/ 526078 w 11505814"/>
              <a:gd name="connsiteY67" fmla="*/ 6217288 h 6472020"/>
              <a:gd name="connsiteX68" fmla="*/ 526078 w 11505814"/>
              <a:gd name="connsiteY68" fmla="*/ 6188876 h 6472020"/>
              <a:gd name="connsiteX69" fmla="*/ 520445 w 11505814"/>
              <a:gd name="connsiteY69" fmla="*/ 6177548 h 6472020"/>
              <a:gd name="connsiteX70" fmla="*/ 492973 w 11505814"/>
              <a:gd name="connsiteY70" fmla="*/ 6164031 h 6472020"/>
              <a:gd name="connsiteX71" fmla="*/ 469754 w 11505814"/>
              <a:gd name="connsiteY71" fmla="*/ 6160526 h 6472020"/>
              <a:gd name="connsiteX72" fmla="*/ 1193329 w 11505814"/>
              <a:gd name="connsiteY72" fmla="*/ 6148446 h 6472020"/>
              <a:gd name="connsiteX73" fmla="*/ 1268426 w 11505814"/>
              <a:gd name="connsiteY73" fmla="*/ 6148446 h 6472020"/>
              <a:gd name="connsiteX74" fmla="*/ 1268426 w 11505814"/>
              <a:gd name="connsiteY74" fmla="*/ 6173478 h 6472020"/>
              <a:gd name="connsiteX75" fmla="*/ 1193329 w 11505814"/>
              <a:gd name="connsiteY75" fmla="*/ 6173478 h 6472020"/>
              <a:gd name="connsiteX76" fmla="*/ 11004769 w 11505814"/>
              <a:gd name="connsiteY76" fmla="*/ 6140607 h 6472020"/>
              <a:gd name="connsiteX77" fmla="*/ 11079867 w 11505814"/>
              <a:gd name="connsiteY77" fmla="*/ 6140607 h 6472020"/>
              <a:gd name="connsiteX78" fmla="*/ 11079867 w 11505814"/>
              <a:gd name="connsiteY78" fmla="*/ 6165640 h 6472020"/>
              <a:gd name="connsiteX79" fmla="*/ 11004769 w 11505814"/>
              <a:gd name="connsiteY79" fmla="*/ 6165640 h 6472020"/>
              <a:gd name="connsiteX80" fmla="*/ 10531084 w 11505814"/>
              <a:gd name="connsiteY80" fmla="*/ 6138106 h 6472020"/>
              <a:gd name="connsiteX81" fmla="*/ 10502672 w 11505814"/>
              <a:gd name="connsiteY81" fmla="*/ 6166518 h 6472020"/>
              <a:gd name="connsiteX82" fmla="*/ 10531084 w 11505814"/>
              <a:gd name="connsiteY82" fmla="*/ 6194931 h 6472020"/>
              <a:gd name="connsiteX83" fmla="*/ 10559496 w 11505814"/>
              <a:gd name="connsiteY83" fmla="*/ 6166518 h 6472020"/>
              <a:gd name="connsiteX84" fmla="*/ 10531084 w 11505814"/>
              <a:gd name="connsiteY84" fmla="*/ 6138106 h 6472020"/>
              <a:gd name="connsiteX85" fmla="*/ 10405920 w 11505814"/>
              <a:gd name="connsiteY85" fmla="*/ 6138106 h 6472020"/>
              <a:gd name="connsiteX86" fmla="*/ 10377508 w 11505814"/>
              <a:gd name="connsiteY86" fmla="*/ 6166518 h 6472020"/>
              <a:gd name="connsiteX87" fmla="*/ 10405920 w 11505814"/>
              <a:gd name="connsiteY87" fmla="*/ 6194931 h 6472020"/>
              <a:gd name="connsiteX88" fmla="*/ 10434332 w 11505814"/>
              <a:gd name="connsiteY88" fmla="*/ 6166518 h 6472020"/>
              <a:gd name="connsiteX89" fmla="*/ 10405920 w 11505814"/>
              <a:gd name="connsiteY89" fmla="*/ 6138106 h 6472020"/>
              <a:gd name="connsiteX90" fmla="*/ 10281632 w 11505814"/>
              <a:gd name="connsiteY90" fmla="*/ 6138106 h 6472020"/>
              <a:gd name="connsiteX91" fmla="*/ 10253220 w 11505814"/>
              <a:gd name="connsiteY91" fmla="*/ 6166518 h 6472020"/>
              <a:gd name="connsiteX92" fmla="*/ 10281632 w 11505814"/>
              <a:gd name="connsiteY92" fmla="*/ 6194931 h 6472020"/>
              <a:gd name="connsiteX93" fmla="*/ 10310044 w 11505814"/>
              <a:gd name="connsiteY93" fmla="*/ 6166518 h 6472020"/>
              <a:gd name="connsiteX94" fmla="*/ 10281632 w 11505814"/>
              <a:gd name="connsiteY94" fmla="*/ 6138106 h 6472020"/>
              <a:gd name="connsiteX95" fmla="*/ 1193329 w 11505814"/>
              <a:gd name="connsiteY95" fmla="*/ 6098380 h 6472020"/>
              <a:gd name="connsiteX96" fmla="*/ 1268426 w 11505814"/>
              <a:gd name="connsiteY96" fmla="*/ 6098380 h 6472020"/>
              <a:gd name="connsiteX97" fmla="*/ 1268426 w 11505814"/>
              <a:gd name="connsiteY97" fmla="*/ 6123413 h 6472020"/>
              <a:gd name="connsiteX98" fmla="*/ 1193329 w 11505814"/>
              <a:gd name="connsiteY98" fmla="*/ 6123413 h 6472020"/>
              <a:gd name="connsiteX99" fmla="*/ 719643 w 11505814"/>
              <a:gd name="connsiteY99" fmla="*/ 6095879 h 6472020"/>
              <a:gd name="connsiteX100" fmla="*/ 691231 w 11505814"/>
              <a:gd name="connsiteY100" fmla="*/ 6124291 h 6472020"/>
              <a:gd name="connsiteX101" fmla="*/ 719643 w 11505814"/>
              <a:gd name="connsiteY101" fmla="*/ 6152704 h 6472020"/>
              <a:gd name="connsiteX102" fmla="*/ 748055 w 11505814"/>
              <a:gd name="connsiteY102" fmla="*/ 6124291 h 6472020"/>
              <a:gd name="connsiteX103" fmla="*/ 719643 w 11505814"/>
              <a:gd name="connsiteY103" fmla="*/ 6095879 h 6472020"/>
              <a:gd name="connsiteX104" fmla="*/ 594479 w 11505814"/>
              <a:gd name="connsiteY104" fmla="*/ 6095879 h 6472020"/>
              <a:gd name="connsiteX105" fmla="*/ 566067 w 11505814"/>
              <a:gd name="connsiteY105" fmla="*/ 6124291 h 6472020"/>
              <a:gd name="connsiteX106" fmla="*/ 594479 w 11505814"/>
              <a:gd name="connsiteY106" fmla="*/ 6152704 h 6472020"/>
              <a:gd name="connsiteX107" fmla="*/ 622891 w 11505814"/>
              <a:gd name="connsiteY107" fmla="*/ 6124291 h 6472020"/>
              <a:gd name="connsiteX108" fmla="*/ 594479 w 11505814"/>
              <a:gd name="connsiteY108" fmla="*/ 6095879 h 6472020"/>
              <a:gd name="connsiteX109" fmla="*/ 470192 w 11505814"/>
              <a:gd name="connsiteY109" fmla="*/ 6095879 h 6472020"/>
              <a:gd name="connsiteX110" fmla="*/ 441779 w 11505814"/>
              <a:gd name="connsiteY110" fmla="*/ 6124291 h 6472020"/>
              <a:gd name="connsiteX111" fmla="*/ 470192 w 11505814"/>
              <a:gd name="connsiteY111" fmla="*/ 6152704 h 6472020"/>
              <a:gd name="connsiteX112" fmla="*/ 498603 w 11505814"/>
              <a:gd name="connsiteY112" fmla="*/ 6124291 h 6472020"/>
              <a:gd name="connsiteX113" fmla="*/ 470192 w 11505814"/>
              <a:gd name="connsiteY113" fmla="*/ 6095879 h 6472020"/>
              <a:gd name="connsiteX114" fmla="*/ 11004769 w 11505814"/>
              <a:gd name="connsiteY114" fmla="*/ 6090541 h 6472020"/>
              <a:gd name="connsiteX115" fmla="*/ 11079867 w 11505814"/>
              <a:gd name="connsiteY115" fmla="*/ 6090541 h 6472020"/>
              <a:gd name="connsiteX116" fmla="*/ 11079867 w 11505814"/>
              <a:gd name="connsiteY116" fmla="*/ 6115574 h 6472020"/>
              <a:gd name="connsiteX117" fmla="*/ 11004769 w 11505814"/>
              <a:gd name="connsiteY117" fmla="*/ 6115574 h 6472020"/>
              <a:gd name="connsiteX118" fmla="*/ 1193329 w 11505814"/>
              <a:gd name="connsiteY118" fmla="*/ 6048314 h 6472020"/>
              <a:gd name="connsiteX119" fmla="*/ 1268426 w 11505814"/>
              <a:gd name="connsiteY119" fmla="*/ 6048314 h 6472020"/>
              <a:gd name="connsiteX120" fmla="*/ 1268426 w 11505814"/>
              <a:gd name="connsiteY120" fmla="*/ 6073347 h 6472020"/>
              <a:gd name="connsiteX121" fmla="*/ 1193329 w 11505814"/>
              <a:gd name="connsiteY121" fmla="*/ 6073347 h 6472020"/>
              <a:gd name="connsiteX122" fmla="*/ 11004769 w 11505814"/>
              <a:gd name="connsiteY122" fmla="*/ 6040476 h 6472020"/>
              <a:gd name="connsiteX123" fmla="*/ 11079867 w 11505814"/>
              <a:gd name="connsiteY123" fmla="*/ 6040476 h 6472020"/>
              <a:gd name="connsiteX124" fmla="*/ 11079867 w 11505814"/>
              <a:gd name="connsiteY124" fmla="*/ 6065508 h 6472020"/>
              <a:gd name="connsiteX125" fmla="*/ 11004769 w 11505814"/>
              <a:gd name="connsiteY125" fmla="*/ 6065508 h 6472020"/>
              <a:gd name="connsiteX126" fmla="*/ 1193329 w 11505814"/>
              <a:gd name="connsiteY126" fmla="*/ 5998249 h 6472020"/>
              <a:gd name="connsiteX127" fmla="*/ 1268426 w 11505814"/>
              <a:gd name="connsiteY127" fmla="*/ 5998249 h 6472020"/>
              <a:gd name="connsiteX128" fmla="*/ 1268426 w 11505814"/>
              <a:gd name="connsiteY128" fmla="*/ 6023281 h 6472020"/>
              <a:gd name="connsiteX129" fmla="*/ 1193329 w 11505814"/>
              <a:gd name="connsiteY129" fmla="*/ 6023281 h 6472020"/>
              <a:gd name="connsiteX130" fmla="*/ 10858953 w 11505814"/>
              <a:gd name="connsiteY130" fmla="*/ 5959119 h 6472020"/>
              <a:gd name="connsiteX131" fmla="*/ 11125552 w 11505814"/>
              <a:gd name="connsiteY131" fmla="*/ 5959119 h 6472020"/>
              <a:gd name="connsiteX132" fmla="*/ 11117417 w 11505814"/>
              <a:gd name="connsiteY132" fmla="*/ 5990410 h 6472020"/>
              <a:gd name="connsiteX133" fmla="*/ 11117417 w 11505814"/>
              <a:gd name="connsiteY133" fmla="*/ 6002300 h 6472020"/>
              <a:gd name="connsiteX134" fmla="*/ 11036060 w 11505814"/>
              <a:gd name="connsiteY134" fmla="*/ 5984152 h 6472020"/>
              <a:gd name="connsiteX135" fmla="*/ 10960336 w 11505814"/>
              <a:gd name="connsiteY135" fmla="*/ 5995416 h 6472020"/>
              <a:gd name="connsiteX136" fmla="*/ 10867089 w 11505814"/>
              <a:gd name="connsiteY136" fmla="*/ 6009185 h 6472020"/>
              <a:gd name="connsiteX137" fmla="*/ 10867089 w 11505814"/>
              <a:gd name="connsiteY137" fmla="*/ 5990410 h 6472020"/>
              <a:gd name="connsiteX138" fmla="*/ 10858953 w 11505814"/>
              <a:gd name="connsiteY138" fmla="*/ 5959119 h 6472020"/>
              <a:gd name="connsiteX139" fmla="*/ 10829540 w 11505814"/>
              <a:gd name="connsiteY139" fmla="*/ 5934086 h 6472020"/>
              <a:gd name="connsiteX140" fmla="*/ 10817649 w 11505814"/>
              <a:gd name="connsiteY140" fmla="*/ 5943473 h 6472020"/>
              <a:gd name="connsiteX141" fmla="*/ 10823907 w 11505814"/>
              <a:gd name="connsiteY141" fmla="*/ 5957241 h 6472020"/>
              <a:gd name="connsiteX142" fmla="*/ 10842682 w 11505814"/>
              <a:gd name="connsiteY142" fmla="*/ 5990410 h 6472020"/>
              <a:gd name="connsiteX143" fmla="*/ 10842682 w 11505814"/>
              <a:gd name="connsiteY143" fmla="*/ 6278287 h 6472020"/>
              <a:gd name="connsiteX144" fmla="*/ 10880231 w 11505814"/>
              <a:gd name="connsiteY144" fmla="*/ 6315837 h 6472020"/>
              <a:gd name="connsiteX145" fmla="*/ 11105526 w 11505814"/>
              <a:gd name="connsiteY145" fmla="*/ 6315837 h 6472020"/>
              <a:gd name="connsiteX146" fmla="*/ 11143075 w 11505814"/>
              <a:gd name="connsiteY146" fmla="*/ 6278287 h 6472020"/>
              <a:gd name="connsiteX147" fmla="*/ 11143075 w 11505814"/>
              <a:gd name="connsiteY147" fmla="*/ 5990410 h 6472020"/>
              <a:gd name="connsiteX148" fmla="*/ 11161224 w 11505814"/>
              <a:gd name="connsiteY148" fmla="*/ 5957867 h 6472020"/>
              <a:gd name="connsiteX149" fmla="*/ 11166856 w 11505814"/>
              <a:gd name="connsiteY149" fmla="*/ 5943473 h 6472020"/>
              <a:gd name="connsiteX150" fmla="*/ 11154966 w 11505814"/>
              <a:gd name="connsiteY150" fmla="*/ 5934086 h 6472020"/>
              <a:gd name="connsiteX151" fmla="*/ 1047513 w 11505814"/>
              <a:gd name="connsiteY151" fmla="*/ 5916892 h 6472020"/>
              <a:gd name="connsiteX152" fmla="*/ 1314111 w 11505814"/>
              <a:gd name="connsiteY152" fmla="*/ 5916892 h 6472020"/>
              <a:gd name="connsiteX153" fmla="*/ 1305977 w 11505814"/>
              <a:gd name="connsiteY153" fmla="*/ 5948183 h 6472020"/>
              <a:gd name="connsiteX154" fmla="*/ 1305977 w 11505814"/>
              <a:gd name="connsiteY154" fmla="*/ 5960073 h 6472020"/>
              <a:gd name="connsiteX155" fmla="*/ 1224620 w 11505814"/>
              <a:gd name="connsiteY155" fmla="*/ 5941925 h 6472020"/>
              <a:gd name="connsiteX156" fmla="*/ 1148896 w 11505814"/>
              <a:gd name="connsiteY156" fmla="*/ 5953189 h 6472020"/>
              <a:gd name="connsiteX157" fmla="*/ 1055649 w 11505814"/>
              <a:gd name="connsiteY157" fmla="*/ 5966958 h 6472020"/>
              <a:gd name="connsiteX158" fmla="*/ 1055649 w 11505814"/>
              <a:gd name="connsiteY158" fmla="*/ 5948183 h 6472020"/>
              <a:gd name="connsiteX159" fmla="*/ 1047513 w 11505814"/>
              <a:gd name="connsiteY159" fmla="*/ 5916892 h 6472020"/>
              <a:gd name="connsiteX160" fmla="*/ 1018100 w 11505814"/>
              <a:gd name="connsiteY160" fmla="*/ 5891859 h 6472020"/>
              <a:gd name="connsiteX161" fmla="*/ 1006208 w 11505814"/>
              <a:gd name="connsiteY161" fmla="*/ 5901246 h 6472020"/>
              <a:gd name="connsiteX162" fmla="*/ 1012467 w 11505814"/>
              <a:gd name="connsiteY162" fmla="*/ 5915014 h 6472020"/>
              <a:gd name="connsiteX163" fmla="*/ 1031242 w 11505814"/>
              <a:gd name="connsiteY163" fmla="*/ 5948183 h 6472020"/>
              <a:gd name="connsiteX164" fmla="*/ 1031242 w 11505814"/>
              <a:gd name="connsiteY164" fmla="*/ 6236060 h 6472020"/>
              <a:gd name="connsiteX165" fmla="*/ 1068791 w 11505814"/>
              <a:gd name="connsiteY165" fmla="*/ 6273610 h 6472020"/>
              <a:gd name="connsiteX166" fmla="*/ 1294085 w 11505814"/>
              <a:gd name="connsiteY166" fmla="*/ 6273610 h 6472020"/>
              <a:gd name="connsiteX167" fmla="*/ 1331635 w 11505814"/>
              <a:gd name="connsiteY167" fmla="*/ 6236060 h 6472020"/>
              <a:gd name="connsiteX168" fmla="*/ 1331635 w 11505814"/>
              <a:gd name="connsiteY168" fmla="*/ 5948183 h 6472020"/>
              <a:gd name="connsiteX169" fmla="*/ 1349784 w 11505814"/>
              <a:gd name="connsiteY169" fmla="*/ 5915640 h 6472020"/>
              <a:gd name="connsiteX170" fmla="*/ 1355416 w 11505814"/>
              <a:gd name="connsiteY170" fmla="*/ 5901246 h 6472020"/>
              <a:gd name="connsiteX171" fmla="*/ 1343526 w 11505814"/>
              <a:gd name="connsiteY171" fmla="*/ 5891859 h 6472020"/>
              <a:gd name="connsiteX172" fmla="*/ 10364992 w 11505814"/>
              <a:gd name="connsiteY172" fmla="*/ 5889467 h 6472020"/>
              <a:gd name="connsiteX173" fmla="*/ 10284136 w 11505814"/>
              <a:gd name="connsiteY173" fmla="*/ 5970323 h 6472020"/>
              <a:gd name="connsiteX174" fmla="*/ 10265924 w 11505814"/>
              <a:gd name="connsiteY174" fmla="*/ 5974954 h 6472020"/>
              <a:gd name="connsiteX175" fmla="*/ 10241267 w 11505814"/>
              <a:gd name="connsiteY175" fmla="*/ 6014443 h 6472020"/>
              <a:gd name="connsiteX176" fmla="*/ 10234258 w 11505814"/>
              <a:gd name="connsiteY176" fmla="*/ 5984592 h 6472020"/>
              <a:gd name="connsiteX177" fmla="*/ 10228688 w 11505814"/>
              <a:gd name="connsiteY177" fmla="*/ 5974328 h 6472020"/>
              <a:gd name="connsiteX178" fmla="*/ 10189637 w 11505814"/>
              <a:gd name="connsiteY178" fmla="*/ 5953927 h 6472020"/>
              <a:gd name="connsiteX179" fmla="*/ 10159034 w 11505814"/>
              <a:gd name="connsiteY179" fmla="*/ 5950234 h 6472020"/>
              <a:gd name="connsiteX180" fmla="*/ 10128369 w 11505814"/>
              <a:gd name="connsiteY180" fmla="*/ 5954865 h 6472020"/>
              <a:gd name="connsiteX181" fmla="*/ 10089381 w 11505814"/>
              <a:gd name="connsiteY181" fmla="*/ 5975267 h 6472020"/>
              <a:gd name="connsiteX182" fmla="*/ 10083811 w 11505814"/>
              <a:gd name="connsiteY182" fmla="*/ 5985530 h 6472020"/>
              <a:gd name="connsiteX183" fmla="*/ 10056838 w 11505814"/>
              <a:gd name="connsiteY183" fmla="*/ 6100682 h 6472020"/>
              <a:gd name="connsiteX184" fmla="*/ 10075613 w 11505814"/>
              <a:gd name="connsiteY184" fmla="*/ 6119456 h 6472020"/>
              <a:gd name="connsiteX185" fmla="*/ 10093261 w 11505814"/>
              <a:gd name="connsiteY185" fmla="*/ 6105563 h 6472020"/>
              <a:gd name="connsiteX186" fmla="*/ 10112786 w 11505814"/>
              <a:gd name="connsiteY186" fmla="*/ 6024769 h 6472020"/>
              <a:gd name="connsiteX187" fmla="*/ 10112786 w 11505814"/>
              <a:gd name="connsiteY187" fmla="*/ 6284548 h 6472020"/>
              <a:gd name="connsiteX188" fmla="*/ 10149772 w 11505814"/>
              <a:gd name="connsiteY188" fmla="*/ 6284548 h 6472020"/>
              <a:gd name="connsiteX189" fmla="*/ 10149772 w 11505814"/>
              <a:gd name="connsiteY189" fmla="*/ 6117391 h 6472020"/>
              <a:gd name="connsiteX190" fmla="*/ 10168547 w 11505814"/>
              <a:gd name="connsiteY190" fmla="*/ 6117391 h 6472020"/>
              <a:gd name="connsiteX191" fmla="*/ 10168547 w 11505814"/>
              <a:gd name="connsiteY191" fmla="*/ 6284548 h 6472020"/>
              <a:gd name="connsiteX192" fmla="*/ 10205470 w 11505814"/>
              <a:gd name="connsiteY192" fmla="*/ 6284548 h 6472020"/>
              <a:gd name="connsiteX193" fmla="*/ 10205470 w 11505814"/>
              <a:gd name="connsiteY193" fmla="*/ 6023580 h 6472020"/>
              <a:gd name="connsiteX194" fmla="*/ 10212354 w 11505814"/>
              <a:gd name="connsiteY194" fmla="*/ 6052994 h 6472020"/>
              <a:gd name="connsiteX195" fmla="*/ 10216047 w 11505814"/>
              <a:gd name="connsiteY195" fmla="*/ 6057688 h 6472020"/>
              <a:gd name="connsiteX196" fmla="*/ 10241079 w 11505814"/>
              <a:gd name="connsiteY196" fmla="*/ 6066512 h 6472020"/>
              <a:gd name="connsiteX197" fmla="*/ 10256099 w 11505814"/>
              <a:gd name="connsiteY197" fmla="*/ 6059690 h 6472020"/>
              <a:gd name="connsiteX198" fmla="*/ 10294274 w 11505814"/>
              <a:gd name="connsiteY198" fmla="*/ 5997108 h 6472020"/>
              <a:gd name="connsiteX199" fmla="*/ 10296840 w 11505814"/>
              <a:gd name="connsiteY199" fmla="*/ 5984154 h 6472020"/>
              <a:gd name="connsiteX200" fmla="*/ 10378196 w 11505814"/>
              <a:gd name="connsiteY200" fmla="*/ 5902797 h 6472020"/>
              <a:gd name="connsiteX201" fmla="*/ 10378259 w 11505814"/>
              <a:gd name="connsiteY201" fmla="*/ 5889467 h 6472020"/>
              <a:gd name="connsiteX202" fmla="*/ 10364992 w 11505814"/>
              <a:gd name="connsiteY202" fmla="*/ 5889467 h 6472020"/>
              <a:gd name="connsiteX203" fmla="*/ 11029803 w 11505814"/>
              <a:gd name="connsiteY203" fmla="*/ 5877762 h 6472020"/>
              <a:gd name="connsiteX204" fmla="*/ 11011028 w 11505814"/>
              <a:gd name="connsiteY204" fmla="*/ 5896537 h 6472020"/>
              <a:gd name="connsiteX205" fmla="*/ 11029803 w 11505814"/>
              <a:gd name="connsiteY205" fmla="*/ 5915311 h 6472020"/>
              <a:gd name="connsiteX206" fmla="*/ 11048577 w 11505814"/>
              <a:gd name="connsiteY206" fmla="*/ 5896537 h 6472020"/>
              <a:gd name="connsiteX207" fmla="*/ 11029803 w 11505814"/>
              <a:gd name="connsiteY207" fmla="*/ 5877762 h 6472020"/>
              <a:gd name="connsiteX208" fmla="*/ 10159035 w 11505814"/>
              <a:gd name="connsiteY208" fmla="*/ 5866624 h 6472020"/>
              <a:gd name="connsiteX209" fmla="*/ 10121861 w 11505814"/>
              <a:gd name="connsiteY209" fmla="*/ 5903798 h 6472020"/>
              <a:gd name="connsiteX210" fmla="*/ 10159035 w 11505814"/>
              <a:gd name="connsiteY210" fmla="*/ 5940972 h 6472020"/>
              <a:gd name="connsiteX211" fmla="*/ 10196208 w 11505814"/>
              <a:gd name="connsiteY211" fmla="*/ 5903798 h 6472020"/>
              <a:gd name="connsiteX212" fmla="*/ 10159035 w 11505814"/>
              <a:gd name="connsiteY212" fmla="*/ 5866624 h 6472020"/>
              <a:gd name="connsiteX213" fmla="*/ 553550 w 11505814"/>
              <a:gd name="connsiteY213" fmla="*/ 5847240 h 6472020"/>
              <a:gd name="connsiteX214" fmla="*/ 472694 w 11505814"/>
              <a:gd name="connsiteY214" fmla="*/ 5928096 h 6472020"/>
              <a:gd name="connsiteX215" fmla="*/ 454482 w 11505814"/>
              <a:gd name="connsiteY215" fmla="*/ 5932727 h 6472020"/>
              <a:gd name="connsiteX216" fmla="*/ 429825 w 11505814"/>
              <a:gd name="connsiteY216" fmla="*/ 5972216 h 6472020"/>
              <a:gd name="connsiteX217" fmla="*/ 422817 w 11505814"/>
              <a:gd name="connsiteY217" fmla="*/ 5942365 h 6472020"/>
              <a:gd name="connsiteX218" fmla="*/ 417247 w 11505814"/>
              <a:gd name="connsiteY218" fmla="*/ 5932101 h 6472020"/>
              <a:gd name="connsiteX219" fmla="*/ 378195 w 11505814"/>
              <a:gd name="connsiteY219" fmla="*/ 5911700 h 6472020"/>
              <a:gd name="connsiteX220" fmla="*/ 347592 w 11505814"/>
              <a:gd name="connsiteY220" fmla="*/ 5908007 h 6472020"/>
              <a:gd name="connsiteX221" fmla="*/ 316928 w 11505814"/>
              <a:gd name="connsiteY221" fmla="*/ 5912638 h 6472020"/>
              <a:gd name="connsiteX222" fmla="*/ 277939 w 11505814"/>
              <a:gd name="connsiteY222" fmla="*/ 5933040 h 6472020"/>
              <a:gd name="connsiteX223" fmla="*/ 272369 w 11505814"/>
              <a:gd name="connsiteY223" fmla="*/ 5943303 h 6472020"/>
              <a:gd name="connsiteX224" fmla="*/ 245396 w 11505814"/>
              <a:gd name="connsiteY224" fmla="*/ 6058455 h 6472020"/>
              <a:gd name="connsiteX225" fmla="*/ 264172 w 11505814"/>
              <a:gd name="connsiteY225" fmla="*/ 6077229 h 6472020"/>
              <a:gd name="connsiteX226" fmla="*/ 281820 w 11505814"/>
              <a:gd name="connsiteY226" fmla="*/ 6063336 h 6472020"/>
              <a:gd name="connsiteX227" fmla="*/ 301344 w 11505814"/>
              <a:gd name="connsiteY227" fmla="*/ 5982542 h 6472020"/>
              <a:gd name="connsiteX228" fmla="*/ 301344 w 11505814"/>
              <a:gd name="connsiteY228" fmla="*/ 6242321 h 6472020"/>
              <a:gd name="connsiteX229" fmla="*/ 338330 w 11505814"/>
              <a:gd name="connsiteY229" fmla="*/ 6242321 h 6472020"/>
              <a:gd name="connsiteX230" fmla="*/ 338330 w 11505814"/>
              <a:gd name="connsiteY230" fmla="*/ 6075164 h 6472020"/>
              <a:gd name="connsiteX231" fmla="*/ 357105 w 11505814"/>
              <a:gd name="connsiteY231" fmla="*/ 6075164 h 6472020"/>
              <a:gd name="connsiteX232" fmla="*/ 357105 w 11505814"/>
              <a:gd name="connsiteY232" fmla="*/ 6242321 h 6472020"/>
              <a:gd name="connsiteX233" fmla="*/ 394028 w 11505814"/>
              <a:gd name="connsiteY233" fmla="*/ 6242321 h 6472020"/>
              <a:gd name="connsiteX234" fmla="*/ 394028 w 11505814"/>
              <a:gd name="connsiteY234" fmla="*/ 5981353 h 6472020"/>
              <a:gd name="connsiteX235" fmla="*/ 400912 w 11505814"/>
              <a:gd name="connsiteY235" fmla="*/ 6010767 h 6472020"/>
              <a:gd name="connsiteX236" fmla="*/ 404606 w 11505814"/>
              <a:gd name="connsiteY236" fmla="*/ 6015461 h 6472020"/>
              <a:gd name="connsiteX237" fmla="*/ 429638 w 11505814"/>
              <a:gd name="connsiteY237" fmla="*/ 6024285 h 6472020"/>
              <a:gd name="connsiteX238" fmla="*/ 444657 w 11505814"/>
              <a:gd name="connsiteY238" fmla="*/ 6017463 h 6472020"/>
              <a:gd name="connsiteX239" fmla="*/ 482832 w 11505814"/>
              <a:gd name="connsiteY239" fmla="*/ 5954881 h 6472020"/>
              <a:gd name="connsiteX240" fmla="*/ 485398 w 11505814"/>
              <a:gd name="connsiteY240" fmla="*/ 5941927 h 6472020"/>
              <a:gd name="connsiteX241" fmla="*/ 566755 w 11505814"/>
              <a:gd name="connsiteY241" fmla="*/ 5860570 h 6472020"/>
              <a:gd name="connsiteX242" fmla="*/ 566817 w 11505814"/>
              <a:gd name="connsiteY242" fmla="*/ 5847240 h 6472020"/>
              <a:gd name="connsiteX243" fmla="*/ 553550 w 11505814"/>
              <a:gd name="connsiteY243" fmla="*/ 5847240 h 6472020"/>
              <a:gd name="connsiteX244" fmla="*/ 10942187 w 11505814"/>
              <a:gd name="connsiteY244" fmla="*/ 5840213 h 6472020"/>
              <a:gd name="connsiteX245" fmla="*/ 10904638 w 11505814"/>
              <a:gd name="connsiteY245" fmla="*/ 5877762 h 6472020"/>
              <a:gd name="connsiteX246" fmla="*/ 10942187 w 11505814"/>
              <a:gd name="connsiteY246" fmla="*/ 5915312 h 6472020"/>
              <a:gd name="connsiteX247" fmla="*/ 10979736 w 11505814"/>
              <a:gd name="connsiteY247" fmla="*/ 5877762 h 6472020"/>
              <a:gd name="connsiteX248" fmla="*/ 10942187 w 11505814"/>
              <a:gd name="connsiteY248" fmla="*/ 5840213 h 6472020"/>
              <a:gd name="connsiteX249" fmla="*/ 1218363 w 11505814"/>
              <a:gd name="connsiteY249" fmla="*/ 5835535 h 6472020"/>
              <a:gd name="connsiteX250" fmla="*/ 1199588 w 11505814"/>
              <a:gd name="connsiteY250" fmla="*/ 5854310 h 6472020"/>
              <a:gd name="connsiteX251" fmla="*/ 1218363 w 11505814"/>
              <a:gd name="connsiteY251" fmla="*/ 5873084 h 6472020"/>
              <a:gd name="connsiteX252" fmla="*/ 1237137 w 11505814"/>
              <a:gd name="connsiteY252" fmla="*/ 5854310 h 6472020"/>
              <a:gd name="connsiteX253" fmla="*/ 1218363 w 11505814"/>
              <a:gd name="connsiteY253" fmla="*/ 5835535 h 6472020"/>
              <a:gd name="connsiteX254" fmla="*/ 347594 w 11505814"/>
              <a:gd name="connsiteY254" fmla="*/ 5824397 h 6472020"/>
              <a:gd name="connsiteX255" fmla="*/ 310420 w 11505814"/>
              <a:gd name="connsiteY255" fmla="*/ 5861571 h 6472020"/>
              <a:gd name="connsiteX256" fmla="*/ 347594 w 11505814"/>
              <a:gd name="connsiteY256" fmla="*/ 5898745 h 6472020"/>
              <a:gd name="connsiteX257" fmla="*/ 384767 w 11505814"/>
              <a:gd name="connsiteY257" fmla="*/ 5861571 h 6472020"/>
              <a:gd name="connsiteX258" fmla="*/ 347594 w 11505814"/>
              <a:gd name="connsiteY258" fmla="*/ 5824397 h 6472020"/>
              <a:gd name="connsiteX259" fmla="*/ 10199838 w 11505814"/>
              <a:gd name="connsiteY259" fmla="*/ 5802666 h 6472020"/>
              <a:gd name="connsiteX260" fmla="*/ 10174805 w 11505814"/>
              <a:gd name="connsiteY260" fmla="*/ 5827699 h 6472020"/>
              <a:gd name="connsiteX261" fmla="*/ 10174805 w 11505814"/>
              <a:gd name="connsiteY261" fmla="*/ 5850228 h 6472020"/>
              <a:gd name="connsiteX262" fmla="*/ 10199838 w 11505814"/>
              <a:gd name="connsiteY262" fmla="*/ 5865248 h 6472020"/>
              <a:gd name="connsiteX263" fmla="*/ 10199838 w 11505814"/>
              <a:gd name="connsiteY263" fmla="*/ 5827699 h 6472020"/>
              <a:gd name="connsiteX264" fmla="*/ 10506490 w 11505814"/>
              <a:gd name="connsiteY264" fmla="*/ 5827699 h 6472020"/>
              <a:gd name="connsiteX265" fmla="*/ 10506490 w 11505814"/>
              <a:gd name="connsiteY265" fmla="*/ 6034220 h 6472020"/>
              <a:gd name="connsiteX266" fmla="*/ 10292897 w 11505814"/>
              <a:gd name="connsiteY266" fmla="*/ 6034220 h 6472020"/>
              <a:gd name="connsiteX267" fmla="*/ 10277627 w 11505814"/>
              <a:gd name="connsiteY267" fmla="*/ 6059253 h 6472020"/>
              <a:gd name="connsiteX268" fmla="*/ 10506490 w 11505814"/>
              <a:gd name="connsiteY268" fmla="*/ 6059253 h 6472020"/>
              <a:gd name="connsiteX269" fmla="*/ 10531522 w 11505814"/>
              <a:gd name="connsiteY269" fmla="*/ 6034220 h 6472020"/>
              <a:gd name="connsiteX270" fmla="*/ 10531522 w 11505814"/>
              <a:gd name="connsiteY270" fmla="*/ 5827699 h 6472020"/>
              <a:gd name="connsiteX271" fmla="*/ 10506490 w 11505814"/>
              <a:gd name="connsiteY271" fmla="*/ 5802666 h 6472020"/>
              <a:gd name="connsiteX272" fmla="*/ 1130747 w 11505814"/>
              <a:gd name="connsiteY272" fmla="*/ 5797986 h 6472020"/>
              <a:gd name="connsiteX273" fmla="*/ 1093198 w 11505814"/>
              <a:gd name="connsiteY273" fmla="*/ 5835535 h 6472020"/>
              <a:gd name="connsiteX274" fmla="*/ 1130747 w 11505814"/>
              <a:gd name="connsiteY274" fmla="*/ 5873085 h 6472020"/>
              <a:gd name="connsiteX275" fmla="*/ 1168296 w 11505814"/>
              <a:gd name="connsiteY275" fmla="*/ 5835535 h 6472020"/>
              <a:gd name="connsiteX276" fmla="*/ 1130747 w 11505814"/>
              <a:gd name="connsiteY276" fmla="*/ 5797986 h 6472020"/>
              <a:gd name="connsiteX277" fmla="*/ 11042319 w 11505814"/>
              <a:gd name="connsiteY277" fmla="*/ 5790147 h 6472020"/>
              <a:gd name="connsiteX278" fmla="*/ 11017286 w 11505814"/>
              <a:gd name="connsiteY278" fmla="*/ 5815180 h 6472020"/>
              <a:gd name="connsiteX279" fmla="*/ 11042319 w 11505814"/>
              <a:gd name="connsiteY279" fmla="*/ 5840213 h 6472020"/>
              <a:gd name="connsiteX280" fmla="*/ 11067352 w 11505814"/>
              <a:gd name="connsiteY280" fmla="*/ 5815180 h 6472020"/>
              <a:gd name="connsiteX281" fmla="*/ 11042319 w 11505814"/>
              <a:gd name="connsiteY281" fmla="*/ 5790147 h 6472020"/>
              <a:gd name="connsiteX282" fmla="*/ 10923413 w 11505814"/>
              <a:gd name="connsiteY282" fmla="*/ 5765114 h 6472020"/>
              <a:gd name="connsiteX283" fmla="*/ 10904638 w 11505814"/>
              <a:gd name="connsiteY283" fmla="*/ 5783889 h 6472020"/>
              <a:gd name="connsiteX284" fmla="*/ 10923413 w 11505814"/>
              <a:gd name="connsiteY284" fmla="*/ 5802663 h 6472020"/>
              <a:gd name="connsiteX285" fmla="*/ 10942187 w 11505814"/>
              <a:gd name="connsiteY285" fmla="*/ 5783889 h 6472020"/>
              <a:gd name="connsiteX286" fmla="*/ 10923413 w 11505814"/>
              <a:gd name="connsiteY286" fmla="*/ 5765114 h 6472020"/>
              <a:gd name="connsiteX287" fmla="*/ 388396 w 11505814"/>
              <a:gd name="connsiteY287" fmla="*/ 5760439 h 6472020"/>
              <a:gd name="connsiteX288" fmla="*/ 363363 w 11505814"/>
              <a:gd name="connsiteY288" fmla="*/ 5785472 h 6472020"/>
              <a:gd name="connsiteX289" fmla="*/ 363363 w 11505814"/>
              <a:gd name="connsiteY289" fmla="*/ 5808001 h 6472020"/>
              <a:gd name="connsiteX290" fmla="*/ 388396 w 11505814"/>
              <a:gd name="connsiteY290" fmla="*/ 5823021 h 6472020"/>
              <a:gd name="connsiteX291" fmla="*/ 388396 w 11505814"/>
              <a:gd name="connsiteY291" fmla="*/ 5785472 h 6472020"/>
              <a:gd name="connsiteX292" fmla="*/ 695048 w 11505814"/>
              <a:gd name="connsiteY292" fmla="*/ 5785472 h 6472020"/>
              <a:gd name="connsiteX293" fmla="*/ 695048 w 11505814"/>
              <a:gd name="connsiteY293" fmla="*/ 5991993 h 6472020"/>
              <a:gd name="connsiteX294" fmla="*/ 481455 w 11505814"/>
              <a:gd name="connsiteY294" fmla="*/ 5991993 h 6472020"/>
              <a:gd name="connsiteX295" fmla="*/ 466185 w 11505814"/>
              <a:gd name="connsiteY295" fmla="*/ 6017026 h 6472020"/>
              <a:gd name="connsiteX296" fmla="*/ 695048 w 11505814"/>
              <a:gd name="connsiteY296" fmla="*/ 6017026 h 6472020"/>
              <a:gd name="connsiteX297" fmla="*/ 720080 w 11505814"/>
              <a:gd name="connsiteY297" fmla="*/ 5991993 h 6472020"/>
              <a:gd name="connsiteX298" fmla="*/ 720080 w 11505814"/>
              <a:gd name="connsiteY298" fmla="*/ 5785472 h 6472020"/>
              <a:gd name="connsiteX299" fmla="*/ 695048 w 11505814"/>
              <a:gd name="connsiteY299" fmla="*/ 5760439 h 6472020"/>
              <a:gd name="connsiteX300" fmla="*/ 1230879 w 11505814"/>
              <a:gd name="connsiteY300" fmla="*/ 5747920 h 6472020"/>
              <a:gd name="connsiteX301" fmla="*/ 1205846 w 11505814"/>
              <a:gd name="connsiteY301" fmla="*/ 5772953 h 6472020"/>
              <a:gd name="connsiteX302" fmla="*/ 1230879 w 11505814"/>
              <a:gd name="connsiteY302" fmla="*/ 5797986 h 6472020"/>
              <a:gd name="connsiteX303" fmla="*/ 1255912 w 11505814"/>
              <a:gd name="connsiteY303" fmla="*/ 5772953 h 6472020"/>
              <a:gd name="connsiteX304" fmla="*/ 1230879 w 11505814"/>
              <a:gd name="connsiteY304" fmla="*/ 5747920 h 6472020"/>
              <a:gd name="connsiteX305" fmla="*/ 1111973 w 11505814"/>
              <a:gd name="connsiteY305" fmla="*/ 5722887 h 6472020"/>
              <a:gd name="connsiteX306" fmla="*/ 1093198 w 11505814"/>
              <a:gd name="connsiteY306" fmla="*/ 5741662 h 6472020"/>
              <a:gd name="connsiteX307" fmla="*/ 1111973 w 11505814"/>
              <a:gd name="connsiteY307" fmla="*/ 5760436 h 6472020"/>
              <a:gd name="connsiteX308" fmla="*/ 1130747 w 11505814"/>
              <a:gd name="connsiteY308" fmla="*/ 5741662 h 6472020"/>
              <a:gd name="connsiteX309" fmla="*/ 1111973 w 11505814"/>
              <a:gd name="connsiteY309" fmla="*/ 5722887 h 6472020"/>
              <a:gd name="connsiteX310" fmla="*/ 10325003 w 11505814"/>
              <a:gd name="connsiteY310" fmla="*/ 5468511 h 6472020"/>
              <a:gd name="connsiteX311" fmla="*/ 10381327 w 11505814"/>
              <a:gd name="connsiteY311" fmla="*/ 5490414 h 6472020"/>
              <a:gd name="connsiteX312" fmla="*/ 10323126 w 11505814"/>
              <a:gd name="connsiteY312" fmla="*/ 5580533 h 6472020"/>
              <a:gd name="connsiteX313" fmla="*/ 10264925 w 11505814"/>
              <a:gd name="connsiteY313" fmla="*/ 5491666 h 6472020"/>
              <a:gd name="connsiteX314" fmla="*/ 10325003 w 11505814"/>
              <a:gd name="connsiteY314" fmla="*/ 5468511 h 6472020"/>
              <a:gd name="connsiteX315" fmla="*/ 10393218 w 11505814"/>
              <a:gd name="connsiteY315" fmla="*/ 5432213 h 6472020"/>
              <a:gd name="connsiteX316" fmla="*/ 10387585 w 11505814"/>
              <a:gd name="connsiteY316" fmla="*/ 5466633 h 6472020"/>
              <a:gd name="connsiteX317" fmla="*/ 10354417 w 11505814"/>
              <a:gd name="connsiteY317" fmla="*/ 5454117 h 6472020"/>
              <a:gd name="connsiteX318" fmla="*/ 10376946 w 11505814"/>
              <a:gd name="connsiteY318" fmla="*/ 5441600 h 6472020"/>
              <a:gd name="connsiteX319" fmla="*/ 10393218 w 11505814"/>
              <a:gd name="connsiteY319" fmla="*/ 5432213 h 6472020"/>
              <a:gd name="connsiteX320" fmla="*/ 10253034 w 11505814"/>
              <a:gd name="connsiteY320" fmla="*/ 5429710 h 6472020"/>
              <a:gd name="connsiteX321" fmla="*/ 10273686 w 11505814"/>
              <a:gd name="connsiteY321" fmla="*/ 5442226 h 6472020"/>
              <a:gd name="connsiteX322" fmla="*/ 10295590 w 11505814"/>
              <a:gd name="connsiteY322" fmla="*/ 5454117 h 6472020"/>
              <a:gd name="connsiteX323" fmla="*/ 10259292 w 11505814"/>
              <a:gd name="connsiteY323" fmla="*/ 5467259 h 6472020"/>
              <a:gd name="connsiteX324" fmla="*/ 10253034 w 11505814"/>
              <a:gd name="connsiteY324" fmla="*/ 5429710 h 6472020"/>
              <a:gd name="connsiteX325" fmla="*/ 513564 w 11505814"/>
              <a:gd name="connsiteY325" fmla="*/ 5426284 h 6472020"/>
              <a:gd name="connsiteX326" fmla="*/ 569888 w 11505814"/>
              <a:gd name="connsiteY326" fmla="*/ 5448187 h 6472020"/>
              <a:gd name="connsiteX327" fmla="*/ 511687 w 11505814"/>
              <a:gd name="connsiteY327" fmla="*/ 5538306 h 6472020"/>
              <a:gd name="connsiteX328" fmla="*/ 453486 w 11505814"/>
              <a:gd name="connsiteY328" fmla="*/ 5449439 h 6472020"/>
              <a:gd name="connsiteX329" fmla="*/ 513564 w 11505814"/>
              <a:gd name="connsiteY329" fmla="*/ 5426284 h 6472020"/>
              <a:gd name="connsiteX330" fmla="*/ 581779 w 11505814"/>
              <a:gd name="connsiteY330" fmla="*/ 5389986 h 6472020"/>
              <a:gd name="connsiteX331" fmla="*/ 576146 w 11505814"/>
              <a:gd name="connsiteY331" fmla="*/ 5424406 h 6472020"/>
              <a:gd name="connsiteX332" fmla="*/ 542978 w 11505814"/>
              <a:gd name="connsiteY332" fmla="*/ 5411890 h 6472020"/>
              <a:gd name="connsiteX333" fmla="*/ 565507 w 11505814"/>
              <a:gd name="connsiteY333" fmla="*/ 5399373 h 6472020"/>
              <a:gd name="connsiteX334" fmla="*/ 581779 w 11505814"/>
              <a:gd name="connsiteY334" fmla="*/ 5389986 h 6472020"/>
              <a:gd name="connsiteX335" fmla="*/ 441595 w 11505814"/>
              <a:gd name="connsiteY335" fmla="*/ 5387483 h 6472020"/>
              <a:gd name="connsiteX336" fmla="*/ 462247 w 11505814"/>
              <a:gd name="connsiteY336" fmla="*/ 5399999 h 6472020"/>
              <a:gd name="connsiteX337" fmla="*/ 484151 w 11505814"/>
              <a:gd name="connsiteY337" fmla="*/ 5411890 h 6472020"/>
              <a:gd name="connsiteX338" fmla="*/ 447853 w 11505814"/>
              <a:gd name="connsiteY338" fmla="*/ 5425032 h 6472020"/>
              <a:gd name="connsiteX339" fmla="*/ 441595 w 11505814"/>
              <a:gd name="connsiteY339" fmla="*/ 5387483 h 6472020"/>
              <a:gd name="connsiteX340" fmla="*/ 10471445 w 11505814"/>
              <a:gd name="connsiteY340" fmla="*/ 5374011 h 6472020"/>
              <a:gd name="connsiteX341" fmla="*/ 10518382 w 11505814"/>
              <a:gd name="connsiteY341" fmla="*/ 5467885 h 6472020"/>
              <a:gd name="connsiteX342" fmla="*/ 10473323 w 11505814"/>
              <a:gd name="connsiteY342" fmla="*/ 5482279 h 6472020"/>
              <a:gd name="connsiteX343" fmla="*/ 10411992 w 11505814"/>
              <a:gd name="connsiteY343" fmla="*/ 5473517 h 6472020"/>
              <a:gd name="connsiteX344" fmla="*/ 10420754 w 11505814"/>
              <a:gd name="connsiteY344" fmla="*/ 5414064 h 6472020"/>
              <a:gd name="connsiteX345" fmla="*/ 10471445 w 11505814"/>
              <a:gd name="connsiteY345" fmla="*/ 5374011 h 6472020"/>
              <a:gd name="connsiteX346" fmla="*/ 10178561 w 11505814"/>
              <a:gd name="connsiteY346" fmla="*/ 5374011 h 6472020"/>
              <a:gd name="connsiteX347" fmla="*/ 10225498 w 11505814"/>
              <a:gd name="connsiteY347" fmla="*/ 5411561 h 6472020"/>
              <a:gd name="connsiteX348" fmla="*/ 10234885 w 11505814"/>
              <a:gd name="connsiteY348" fmla="*/ 5474143 h 6472020"/>
              <a:gd name="connsiteX349" fmla="*/ 10176684 w 11505814"/>
              <a:gd name="connsiteY349" fmla="*/ 5482279 h 6472020"/>
              <a:gd name="connsiteX350" fmla="*/ 10131625 w 11505814"/>
              <a:gd name="connsiteY350" fmla="*/ 5467885 h 6472020"/>
              <a:gd name="connsiteX351" fmla="*/ 10178561 w 11505814"/>
              <a:gd name="connsiteY351" fmla="*/ 5374011 h 6472020"/>
              <a:gd name="connsiteX352" fmla="*/ 11035396 w 11505814"/>
              <a:gd name="connsiteY352" fmla="*/ 5357870 h 6472020"/>
              <a:gd name="connsiteX353" fmla="*/ 10975417 w 11505814"/>
              <a:gd name="connsiteY353" fmla="*/ 5574079 h 6472020"/>
              <a:gd name="connsiteX354" fmla="*/ 11194078 w 11505814"/>
              <a:gd name="connsiteY354" fmla="*/ 5516497 h 6472020"/>
              <a:gd name="connsiteX355" fmla="*/ 10223620 w 11505814"/>
              <a:gd name="connsiteY355" fmla="*/ 5333959 h 6472020"/>
              <a:gd name="connsiteX356" fmla="*/ 10222995 w 11505814"/>
              <a:gd name="connsiteY356" fmla="*/ 5355237 h 6472020"/>
              <a:gd name="connsiteX357" fmla="*/ 10223620 w 11505814"/>
              <a:gd name="connsiteY357" fmla="*/ 5379018 h 6472020"/>
              <a:gd name="connsiteX358" fmla="*/ 10196710 w 11505814"/>
              <a:gd name="connsiteY358" fmla="*/ 5356488 h 6472020"/>
              <a:gd name="connsiteX359" fmla="*/ 10223620 w 11505814"/>
              <a:gd name="connsiteY359" fmla="*/ 5333959 h 6472020"/>
              <a:gd name="connsiteX360" fmla="*/ 660006 w 11505814"/>
              <a:gd name="connsiteY360" fmla="*/ 5331784 h 6472020"/>
              <a:gd name="connsiteX361" fmla="*/ 706943 w 11505814"/>
              <a:gd name="connsiteY361" fmla="*/ 5425658 h 6472020"/>
              <a:gd name="connsiteX362" fmla="*/ 661884 w 11505814"/>
              <a:gd name="connsiteY362" fmla="*/ 5440052 h 6472020"/>
              <a:gd name="connsiteX363" fmla="*/ 600553 w 11505814"/>
              <a:gd name="connsiteY363" fmla="*/ 5431290 h 6472020"/>
              <a:gd name="connsiteX364" fmla="*/ 609315 w 11505814"/>
              <a:gd name="connsiteY364" fmla="*/ 5371837 h 6472020"/>
              <a:gd name="connsiteX365" fmla="*/ 660006 w 11505814"/>
              <a:gd name="connsiteY365" fmla="*/ 5331784 h 6472020"/>
              <a:gd name="connsiteX366" fmla="*/ 367122 w 11505814"/>
              <a:gd name="connsiteY366" fmla="*/ 5331784 h 6472020"/>
              <a:gd name="connsiteX367" fmla="*/ 414059 w 11505814"/>
              <a:gd name="connsiteY367" fmla="*/ 5369334 h 6472020"/>
              <a:gd name="connsiteX368" fmla="*/ 423446 w 11505814"/>
              <a:gd name="connsiteY368" fmla="*/ 5431916 h 6472020"/>
              <a:gd name="connsiteX369" fmla="*/ 365245 w 11505814"/>
              <a:gd name="connsiteY369" fmla="*/ 5440052 h 6472020"/>
              <a:gd name="connsiteX370" fmla="*/ 320186 w 11505814"/>
              <a:gd name="connsiteY370" fmla="*/ 5425658 h 6472020"/>
              <a:gd name="connsiteX371" fmla="*/ 367122 w 11505814"/>
              <a:gd name="connsiteY371" fmla="*/ 5331784 h 6472020"/>
              <a:gd name="connsiteX372" fmla="*/ 10422631 w 11505814"/>
              <a:gd name="connsiteY372" fmla="*/ 5331456 h 6472020"/>
              <a:gd name="connsiteX373" fmla="*/ 10453296 w 11505814"/>
              <a:gd name="connsiteY373" fmla="*/ 5357114 h 6472020"/>
              <a:gd name="connsiteX374" fmla="*/ 10422631 w 11505814"/>
              <a:gd name="connsiteY374" fmla="*/ 5382147 h 6472020"/>
              <a:gd name="connsiteX375" fmla="*/ 10423257 w 11505814"/>
              <a:gd name="connsiteY375" fmla="*/ 5355863 h 6472020"/>
              <a:gd name="connsiteX376" fmla="*/ 10422631 w 11505814"/>
              <a:gd name="connsiteY376" fmla="*/ 5331456 h 6472020"/>
              <a:gd name="connsiteX377" fmla="*/ 10323125 w 11505814"/>
              <a:gd name="connsiteY377" fmla="*/ 5317688 h 6472020"/>
              <a:gd name="connsiteX378" fmla="*/ 10285576 w 11505814"/>
              <a:gd name="connsiteY378" fmla="*/ 5355237 h 6472020"/>
              <a:gd name="connsiteX379" fmla="*/ 10323125 w 11505814"/>
              <a:gd name="connsiteY379" fmla="*/ 5392787 h 6472020"/>
              <a:gd name="connsiteX380" fmla="*/ 10360674 w 11505814"/>
              <a:gd name="connsiteY380" fmla="*/ 5355237 h 6472020"/>
              <a:gd name="connsiteX381" fmla="*/ 10323125 w 11505814"/>
              <a:gd name="connsiteY381" fmla="*/ 5317688 h 6472020"/>
              <a:gd name="connsiteX382" fmla="*/ 1223956 w 11505814"/>
              <a:gd name="connsiteY382" fmla="*/ 5315643 h 6472020"/>
              <a:gd name="connsiteX383" fmla="*/ 1163978 w 11505814"/>
              <a:gd name="connsiteY383" fmla="*/ 5531852 h 6472020"/>
              <a:gd name="connsiteX384" fmla="*/ 1382638 w 11505814"/>
              <a:gd name="connsiteY384" fmla="*/ 5474270 h 6472020"/>
              <a:gd name="connsiteX385" fmla="*/ 412181 w 11505814"/>
              <a:gd name="connsiteY385" fmla="*/ 5291732 h 6472020"/>
              <a:gd name="connsiteX386" fmla="*/ 411556 w 11505814"/>
              <a:gd name="connsiteY386" fmla="*/ 5313010 h 6472020"/>
              <a:gd name="connsiteX387" fmla="*/ 412181 w 11505814"/>
              <a:gd name="connsiteY387" fmla="*/ 5336791 h 6472020"/>
              <a:gd name="connsiteX388" fmla="*/ 385271 w 11505814"/>
              <a:gd name="connsiteY388" fmla="*/ 5314261 h 6472020"/>
              <a:gd name="connsiteX389" fmla="*/ 412181 w 11505814"/>
              <a:gd name="connsiteY389" fmla="*/ 5291732 h 6472020"/>
              <a:gd name="connsiteX390" fmla="*/ 611192 w 11505814"/>
              <a:gd name="connsiteY390" fmla="*/ 5289229 h 6472020"/>
              <a:gd name="connsiteX391" fmla="*/ 641857 w 11505814"/>
              <a:gd name="connsiteY391" fmla="*/ 5314887 h 6472020"/>
              <a:gd name="connsiteX392" fmla="*/ 611192 w 11505814"/>
              <a:gd name="connsiteY392" fmla="*/ 5339920 h 6472020"/>
              <a:gd name="connsiteX393" fmla="*/ 611818 w 11505814"/>
              <a:gd name="connsiteY393" fmla="*/ 5313636 h 6472020"/>
              <a:gd name="connsiteX394" fmla="*/ 611192 w 11505814"/>
              <a:gd name="connsiteY394" fmla="*/ 5289229 h 6472020"/>
              <a:gd name="connsiteX395" fmla="*/ 511686 w 11505814"/>
              <a:gd name="connsiteY395" fmla="*/ 5275461 h 6472020"/>
              <a:gd name="connsiteX396" fmla="*/ 474137 w 11505814"/>
              <a:gd name="connsiteY396" fmla="*/ 5313010 h 6472020"/>
              <a:gd name="connsiteX397" fmla="*/ 511686 w 11505814"/>
              <a:gd name="connsiteY397" fmla="*/ 5350560 h 6472020"/>
              <a:gd name="connsiteX398" fmla="*/ 549235 w 11505814"/>
              <a:gd name="connsiteY398" fmla="*/ 5313010 h 6472020"/>
              <a:gd name="connsiteX399" fmla="*/ 511686 w 11505814"/>
              <a:gd name="connsiteY399" fmla="*/ 5275461 h 6472020"/>
              <a:gd name="connsiteX400" fmla="*/ 10325003 w 11505814"/>
              <a:gd name="connsiteY400" fmla="*/ 5271377 h 6472020"/>
              <a:gd name="connsiteX401" fmla="*/ 10360675 w 11505814"/>
              <a:gd name="connsiteY401" fmla="*/ 5290151 h 6472020"/>
              <a:gd name="connsiteX402" fmla="*/ 10396973 w 11505814"/>
              <a:gd name="connsiteY402" fmla="*/ 5312681 h 6472020"/>
              <a:gd name="connsiteX403" fmla="*/ 10398224 w 11505814"/>
              <a:gd name="connsiteY403" fmla="*/ 5355237 h 6472020"/>
              <a:gd name="connsiteX404" fmla="*/ 10396347 w 11505814"/>
              <a:gd name="connsiteY404" fmla="*/ 5400296 h 6472020"/>
              <a:gd name="connsiteX405" fmla="*/ 10364430 w 11505814"/>
              <a:gd name="connsiteY405" fmla="*/ 5420322 h 6472020"/>
              <a:gd name="connsiteX406" fmla="*/ 10325003 w 11505814"/>
              <a:gd name="connsiteY406" fmla="*/ 5440974 h 6472020"/>
              <a:gd name="connsiteX407" fmla="*/ 10285577 w 11505814"/>
              <a:gd name="connsiteY407" fmla="*/ 5420322 h 6472020"/>
              <a:gd name="connsiteX408" fmla="*/ 10249279 w 11505814"/>
              <a:gd name="connsiteY408" fmla="*/ 5397793 h 6472020"/>
              <a:gd name="connsiteX409" fmla="*/ 10248027 w 11505814"/>
              <a:gd name="connsiteY409" fmla="*/ 5355237 h 6472020"/>
              <a:gd name="connsiteX410" fmla="*/ 10249279 w 11505814"/>
              <a:gd name="connsiteY410" fmla="*/ 5315184 h 6472020"/>
              <a:gd name="connsiteX411" fmla="*/ 10289332 w 11505814"/>
              <a:gd name="connsiteY411" fmla="*/ 5290151 h 6472020"/>
              <a:gd name="connsiteX412" fmla="*/ 10325003 w 11505814"/>
              <a:gd name="connsiteY412" fmla="*/ 5271377 h 6472020"/>
              <a:gd name="connsiteX413" fmla="*/ 10387585 w 11505814"/>
              <a:gd name="connsiteY413" fmla="*/ 5245092 h 6472020"/>
              <a:gd name="connsiteX414" fmla="*/ 10393843 w 11505814"/>
              <a:gd name="connsiteY414" fmla="*/ 5280764 h 6472020"/>
              <a:gd name="connsiteX415" fmla="*/ 10373191 w 11505814"/>
              <a:gd name="connsiteY415" fmla="*/ 5268248 h 6472020"/>
              <a:gd name="connsiteX416" fmla="*/ 10353791 w 11505814"/>
              <a:gd name="connsiteY416" fmla="*/ 5257609 h 6472020"/>
              <a:gd name="connsiteX417" fmla="*/ 10387585 w 11505814"/>
              <a:gd name="connsiteY417" fmla="*/ 5245092 h 6472020"/>
              <a:gd name="connsiteX418" fmla="*/ 10258666 w 11505814"/>
              <a:gd name="connsiteY418" fmla="*/ 5243840 h 6472020"/>
              <a:gd name="connsiteX419" fmla="*/ 10295590 w 11505814"/>
              <a:gd name="connsiteY419" fmla="*/ 5257609 h 6472020"/>
              <a:gd name="connsiteX420" fmla="*/ 10276189 w 11505814"/>
              <a:gd name="connsiteY420" fmla="*/ 5268248 h 6472020"/>
              <a:gd name="connsiteX421" fmla="*/ 10252408 w 11505814"/>
              <a:gd name="connsiteY421" fmla="*/ 5283267 h 6472020"/>
              <a:gd name="connsiteX422" fmla="*/ 10258666 w 11505814"/>
              <a:gd name="connsiteY422" fmla="*/ 5243840 h 6472020"/>
              <a:gd name="connsiteX423" fmla="*/ 513564 w 11505814"/>
              <a:gd name="connsiteY423" fmla="*/ 5229150 h 6472020"/>
              <a:gd name="connsiteX424" fmla="*/ 549236 w 11505814"/>
              <a:gd name="connsiteY424" fmla="*/ 5247924 h 6472020"/>
              <a:gd name="connsiteX425" fmla="*/ 585534 w 11505814"/>
              <a:gd name="connsiteY425" fmla="*/ 5270454 h 6472020"/>
              <a:gd name="connsiteX426" fmla="*/ 586785 w 11505814"/>
              <a:gd name="connsiteY426" fmla="*/ 5313010 h 6472020"/>
              <a:gd name="connsiteX427" fmla="*/ 584908 w 11505814"/>
              <a:gd name="connsiteY427" fmla="*/ 5358069 h 6472020"/>
              <a:gd name="connsiteX428" fmla="*/ 552991 w 11505814"/>
              <a:gd name="connsiteY428" fmla="*/ 5378095 h 6472020"/>
              <a:gd name="connsiteX429" fmla="*/ 513564 w 11505814"/>
              <a:gd name="connsiteY429" fmla="*/ 5398747 h 6472020"/>
              <a:gd name="connsiteX430" fmla="*/ 474138 w 11505814"/>
              <a:gd name="connsiteY430" fmla="*/ 5378095 h 6472020"/>
              <a:gd name="connsiteX431" fmla="*/ 437840 w 11505814"/>
              <a:gd name="connsiteY431" fmla="*/ 5355566 h 6472020"/>
              <a:gd name="connsiteX432" fmla="*/ 436588 w 11505814"/>
              <a:gd name="connsiteY432" fmla="*/ 5313010 h 6472020"/>
              <a:gd name="connsiteX433" fmla="*/ 437840 w 11505814"/>
              <a:gd name="connsiteY433" fmla="*/ 5272957 h 6472020"/>
              <a:gd name="connsiteX434" fmla="*/ 477893 w 11505814"/>
              <a:gd name="connsiteY434" fmla="*/ 5247924 h 6472020"/>
              <a:gd name="connsiteX435" fmla="*/ 513564 w 11505814"/>
              <a:gd name="connsiteY435" fmla="*/ 5229150 h 6472020"/>
              <a:gd name="connsiteX436" fmla="*/ 10476452 w 11505814"/>
              <a:gd name="connsiteY436" fmla="*/ 5228195 h 6472020"/>
              <a:gd name="connsiteX437" fmla="*/ 10521511 w 11505814"/>
              <a:gd name="connsiteY437" fmla="*/ 5242589 h 6472020"/>
              <a:gd name="connsiteX438" fmla="*/ 10471445 w 11505814"/>
              <a:gd name="connsiteY438" fmla="*/ 5339591 h 6472020"/>
              <a:gd name="connsiteX439" fmla="*/ 10420754 w 11505814"/>
              <a:gd name="connsiteY439" fmla="*/ 5298913 h 6472020"/>
              <a:gd name="connsiteX440" fmla="*/ 10411366 w 11505814"/>
              <a:gd name="connsiteY440" fmla="*/ 5237582 h 6472020"/>
              <a:gd name="connsiteX441" fmla="*/ 10476452 w 11505814"/>
              <a:gd name="connsiteY441" fmla="*/ 5228195 h 6472020"/>
              <a:gd name="connsiteX442" fmla="*/ 10172929 w 11505814"/>
              <a:gd name="connsiteY442" fmla="*/ 5228195 h 6472020"/>
              <a:gd name="connsiteX443" fmla="*/ 10234259 w 11505814"/>
              <a:gd name="connsiteY443" fmla="*/ 5236956 h 6472020"/>
              <a:gd name="connsiteX444" fmla="*/ 10224872 w 11505814"/>
              <a:gd name="connsiteY444" fmla="*/ 5301416 h 6472020"/>
              <a:gd name="connsiteX445" fmla="*/ 10177936 w 11505814"/>
              <a:gd name="connsiteY445" fmla="*/ 5339591 h 6472020"/>
              <a:gd name="connsiteX446" fmla="*/ 10127870 w 11505814"/>
              <a:gd name="connsiteY446" fmla="*/ 5242589 h 6472020"/>
              <a:gd name="connsiteX447" fmla="*/ 10172929 w 11505814"/>
              <a:gd name="connsiteY447" fmla="*/ 5228195 h 6472020"/>
              <a:gd name="connsiteX448" fmla="*/ 576146 w 11505814"/>
              <a:gd name="connsiteY448" fmla="*/ 5202865 h 6472020"/>
              <a:gd name="connsiteX449" fmla="*/ 582404 w 11505814"/>
              <a:gd name="connsiteY449" fmla="*/ 5238537 h 6472020"/>
              <a:gd name="connsiteX450" fmla="*/ 561752 w 11505814"/>
              <a:gd name="connsiteY450" fmla="*/ 5226021 h 6472020"/>
              <a:gd name="connsiteX451" fmla="*/ 542352 w 11505814"/>
              <a:gd name="connsiteY451" fmla="*/ 5215382 h 6472020"/>
              <a:gd name="connsiteX452" fmla="*/ 576146 w 11505814"/>
              <a:gd name="connsiteY452" fmla="*/ 5202865 h 6472020"/>
              <a:gd name="connsiteX453" fmla="*/ 447227 w 11505814"/>
              <a:gd name="connsiteY453" fmla="*/ 5201613 h 6472020"/>
              <a:gd name="connsiteX454" fmla="*/ 484151 w 11505814"/>
              <a:gd name="connsiteY454" fmla="*/ 5215382 h 6472020"/>
              <a:gd name="connsiteX455" fmla="*/ 464750 w 11505814"/>
              <a:gd name="connsiteY455" fmla="*/ 5226021 h 6472020"/>
              <a:gd name="connsiteX456" fmla="*/ 440969 w 11505814"/>
              <a:gd name="connsiteY456" fmla="*/ 5241040 h 6472020"/>
              <a:gd name="connsiteX457" fmla="*/ 447227 w 11505814"/>
              <a:gd name="connsiteY457" fmla="*/ 5201613 h 6472020"/>
              <a:gd name="connsiteX458" fmla="*/ 10930909 w 11505814"/>
              <a:gd name="connsiteY458" fmla="*/ 5191766 h 6472020"/>
              <a:gd name="connsiteX459" fmla="*/ 10756807 w 11505814"/>
              <a:gd name="connsiteY459" fmla="*/ 5238265 h 6472020"/>
              <a:gd name="connsiteX460" fmla="*/ 10803306 w 11505814"/>
              <a:gd name="connsiteY460" fmla="*/ 5412368 h 6472020"/>
              <a:gd name="connsiteX461" fmla="*/ 10977409 w 11505814"/>
              <a:gd name="connsiteY461" fmla="*/ 5365868 h 6472020"/>
              <a:gd name="connsiteX462" fmla="*/ 665013 w 11505814"/>
              <a:gd name="connsiteY462" fmla="*/ 5185968 h 6472020"/>
              <a:gd name="connsiteX463" fmla="*/ 710072 w 11505814"/>
              <a:gd name="connsiteY463" fmla="*/ 5200362 h 6472020"/>
              <a:gd name="connsiteX464" fmla="*/ 660006 w 11505814"/>
              <a:gd name="connsiteY464" fmla="*/ 5297364 h 6472020"/>
              <a:gd name="connsiteX465" fmla="*/ 609315 w 11505814"/>
              <a:gd name="connsiteY465" fmla="*/ 5256686 h 6472020"/>
              <a:gd name="connsiteX466" fmla="*/ 599927 w 11505814"/>
              <a:gd name="connsiteY466" fmla="*/ 5195355 h 6472020"/>
              <a:gd name="connsiteX467" fmla="*/ 665013 w 11505814"/>
              <a:gd name="connsiteY467" fmla="*/ 5185968 h 6472020"/>
              <a:gd name="connsiteX468" fmla="*/ 361490 w 11505814"/>
              <a:gd name="connsiteY468" fmla="*/ 5185968 h 6472020"/>
              <a:gd name="connsiteX469" fmla="*/ 422820 w 11505814"/>
              <a:gd name="connsiteY469" fmla="*/ 5194729 h 6472020"/>
              <a:gd name="connsiteX470" fmla="*/ 413433 w 11505814"/>
              <a:gd name="connsiteY470" fmla="*/ 5259189 h 6472020"/>
              <a:gd name="connsiteX471" fmla="*/ 366497 w 11505814"/>
              <a:gd name="connsiteY471" fmla="*/ 5297364 h 6472020"/>
              <a:gd name="connsiteX472" fmla="*/ 316431 w 11505814"/>
              <a:gd name="connsiteY472" fmla="*/ 5200362 h 6472020"/>
              <a:gd name="connsiteX473" fmla="*/ 361490 w 11505814"/>
              <a:gd name="connsiteY473" fmla="*/ 5185968 h 6472020"/>
              <a:gd name="connsiteX474" fmla="*/ 1119470 w 11505814"/>
              <a:gd name="connsiteY474" fmla="*/ 5149539 h 6472020"/>
              <a:gd name="connsiteX475" fmla="*/ 945367 w 11505814"/>
              <a:gd name="connsiteY475" fmla="*/ 5196038 h 6472020"/>
              <a:gd name="connsiteX476" fmla="*/ 991867 w 11505814"/>
              <a:gd name="connsiteY476" fmla="*/ 5370141 h 6472020"/>
              <a:gd name="connsiteX477" fmla="*/ 1165969 w 11505814"/>
              <a:gd name="connsiteY477" fmla="*/ 5323641 h 6472020"/>
              <a:gd name="connsiteX478" fmla="*/ 11128743 w 11505814"/>
              <a:gd name="connsiteY478" fmla="*/ 5136198 h 6472020"/>
              <a:gd name="connsiteX479" fmla="*/ 11031741 w 11505814"/>
              <a:gd name="connsiteY479" fmla="*/ 5233200 h 6472020"/>
              <a:gd name="connsiteX480" fmla="*/ 11128743 w 11505814"/>
              <a:gd name="connsiteY480" fmla="*/ 5330202 h 6472020"/>
              <a:gd name="connsiteX481" fmla="*/ 11225745 w 11505814"/>
              <a:gd name="connsiteY481" fmla="*/ 5233200 h 6472020"/>
              <a:gd name="connsiteX482" fmla="*/ 11128743 w 11505814"/>
              <a:gd name="connsiteY482" fmla="*/ 5136198 h 6472020"/>
              <a:gd name="connsiteX483" fmla="*/ 10323126 w 11505814"/>
              <a:gd name="connsiteY483" fmla="*/ 5129941 h 6472020"/>
              <a:gd name="connsiteX484" fmla="*/ 10381953 w 11505814"/>
              <a:gd name="connsiteY484" fmla="*/ 5220685 h 6472020"/>
              <a:gd name="connsiteX485" fmla="*/ 10325003 w 11505814"/>
              <a:gd name="connsiteY485" fmla="*/ 5243215 h 6472020"/>
              <a:gd name="connsiteX486" fmla="*/ 10264925 w 11505814"/>
              <a:gd name="connsiteY486" fmla="*/ 5219433 h 6472020"/>
              <a:gd name="connsiteX487" fmla="*/ 10323126 w 11505814"/>
              <a:gd name="connsiteY487" fmla="*/ 5129941 h 6472020"/>
              <a:gd name="connsiteX488" fmla="*/ 10323126 w 11505814"/>
              <a:gd name="connsiteY488" fmla="*/ 5104908 h 6472020"/>
              <a:gd name="connsiteX489" fmla="*/ 10241143 w 11505814"/>
              <a:gd name="connsiteY489" fmla="*/ 5212549 h 6472020"/>
              <a:gd name="connsiteX490" fmla="*/ 10173555 w 11505814"/>
              <a:gd name="connsiteY490" fmla="*/ 5202536 h 6472020"/>
              <a:gd name="connsiteX491" fmla="*/ 10106592 w 11505814"/>
              <a:gd name="connsiteY491" fmla="*/ 5229447 h 6472020"/>
              <a:gd name="connsiteX492" fmla="*/ 10160413 w 11505814"/>
              <a:gd name="connsiteY492" fmla="*/ 5356488 h 6472020"/>
              <a:gd name="connsiteX493" fmla="*/ 10109721 w 11505814"/>
              <a:gd name="connsiteY493" fmla="*/ 5479775 h 6472020"/>
              <a:gd name="connsiteX494" fmla="*/ 10176684 w 11505814"/>
              <a:gd name="connsiteY494" fmla="*/ 5506686 h 6472020"/>
              <a:gd name="connsiteX495" fmla="*/ 10241143 w 11505814"/>
              <a:gd name="connsiteY495" fmla="*/ 5497924 h 6472020"/>
              <a:gd name="connsiteX496" fmla="*/ 10323126 w 11505814"/>
              <a:gd name="connsiteY496" fmla="*/ 5605566 h 6472020"/>
              <a:gd name="connsiteX497" fmla="*/ 10405108 w 11505814"/>
              <a:gd name="connsiteY497" fmla="*/ 5497924 h 6472020"/>
              <a:gd name="connsiteX498" fmla="*/ 10472697 w 11505814"/>
              <a:gd name="connsiteY498" fmla="*/ 5507937 h 6472020"/>
              <a:gd name="connsiteX499" fmla="*/ 10539660 w 11505814"/>
              <a:gd name="connsiteY499" fmla="*/ 5481027 h 6472020"/>
              <a:gd name="connsiteX500" fmla="*/ 10488968 w 11505814"/>
              <a:gd name="connsiteY500" fmla="*/ 5357740 h 6472020"/>
              <a:gd name="connsiteX501" fmla="*/ 10543414 w 11505814"/>
              <a:gd name="connsiteY501" fmla="*/ 5230072 h 6472020"/>
              <a:gd name="connsiteX502" fmla="*/ 10476452 w 11505814"/>
              <a:gd name="connsiteY502" fmla="*/ 5203162 h 6472020"/>
              <a:gd name="connsiteX503" fmla="*/ 10405734 w 11505814"/>
              <a:gd name="connsiteY503" fmla="*/ 5213801 h 6472020"/>
              <a:gd name="connsiteX504" fmla="*/ 10323126 w 11505814"/>
              <a:gd name="connsiteY504" fmla="*/ 5104908 h 6472020"/>
              <a:gd name="connsiteX505" fmla="*/ 1317303 w 11505814"/>
              <a:gd name="connsiteY505" fmla="*/ 5093971 h 6472020"/>
              <a:gd name="connsiteX506" fmla="*/ 1220301 w 11505814"/>
              <a:gd name="connsiteY506" fmla="*/ 5190973 h 6472020"/>
              <a:gd name="connsiteX507" fmla="*/ 1317303 w 11505814"/>
              <a:gd name="connsiteY507" fmla="*/ 5287975 h 6472020"/>
              <a:gd name="connsiteX508" fmla="*/ 1414306 w 11505814"/>
              <a:gd name="connsiteY508" fmla="*/ 5190973 h 6472020"/>
              <a:gd name="connsiteX509" fmla="*/ 1317303 w 11505814"/>
              <a:gd name="connsiteY509" fmla="*/ 5093971 h 6472020"/>
              <a:gd name="connsiteX510" fmla="*/ 511687 w 11505814"/>
              <a:gd name="connsiteY510" fmla="*/ 5087714 h 6472020"/>
              <a:gd name="connsiteX511" fmla="*/ 570514 w 11505814"/>
              <a:gd name="connsiteY511" fmla="*/ 5178458 h 6472020"/>
              <a:gd name="connsiteX512" fmla="*/ 513564 w 11505814"/>
              <a:gd name="connsiteY512" fmla="*/ 5200988 h 6472020"/>
              <a:gd name="connsiteX513" fmla="*/ 453486 w 11505814"/>
              <a:gd name="connsiteY513" fmla="*/ 5177206 h 6472020"/>
              <a:gd name="connsiteX514" fmla="*/ 511687 w 11505814"/>
              <a:gd name="connsiteY514" fmla="*/ 5087714 h 6472020"/>
              <a:gd name="connsiteX515" fmla="*/ 511687 w 11505814"/>
              <a:gd name="connsiteY515" fmla="*/ 5062681 h 6472020"/>
              <a:gd name="connsiteX516" fmla="*/ 429704 w 11505814"/>
              <a:gd name="connsiteY516" fmla="*/ 5170322 h 6472020"/>
              <a:gd name="connsiteX517" fmla="*/ 362116 w 11505814"/>
              <a:gd name="connsiteY517" fmla="*/ 5160309 h 6472020"/>
              <a:gd name="connsiteX518" fmla="*/ 295153 w 11505814"/>
              <a:gd name="connsiteY518" fmla="*/ 5187220 h 6472020"/>
              <a:gd name="connsiteX519" fmla="*/ 348974 w 11505814"/>
              <a:gd name="connsiteY519" fmla="*/ 5314261 h 6472020"/>
              <a:gd name="connsiteX520" fmla="*/ 298282 w 11505814"/>
              <a:gd name="connsiteY520" fmla="*/ 5437548 h 6472020"/>
              <a:gd name="connsiteX521" fmla="*/ 365245 w 11505814"/>
              <a:gd name="connsiteY521" fmla="*/ 5464459 h 6472020"/>
              <a:gd name="connsiteX522" fmla="*/ 429704 w 11505814"/>
              <a:gd name="connsiteY522" fmla="*/ 5455697 h 6472020"/>
              <a:gd name="connsiteX523" fmla="*/ 511687 w 11505814"/>
              <a:gd name="connsiteY523" fmla="*/ 5563339 h 6472020"/>
              <a:gd name="connsiteX524" fmla="*/ 593669 w 11505814"/>
              <a:gd name="connsiteY524" fmla="*/ 5455697 h 6472020"/>
              <a:gd name="connsiteX525" fmla="*/ 661258 w 11505814"/>
              <a:gd name="connsiteY525" fmla="*/ 5465710 h 6472020"/>
              <a:gd name="connsiteX526" fmla="*/ 728221 w 11505814"/>
              <a:gd name="connsiteY526" fmla="*/ 5438800 h 6472020"/>
              <a:gd name="connsiteX527" fmla="*/ 677529 w 11505814"/>
              <a:gd name="connsiteY527" fmla="*/ 5315513 h 6472020"/>
              <a:gd name="connsiteX528" fmla="*/ 731975 w 11505814"/>
              <a:gd name="connsiteY528" fmla="*/ 5187845 h 6472020"/>
              <a:gd name="connsiteX529" fmla="*/ 665013 w 11505814"/>
              <a:gd name="connsiteY529" fmla="*/ 5160935 h 6472020"/>
              <a:gd name="connsiteX530" fmla="*/ 594295 w 11505814"/>
              <a:gd name="connsiteY530" fmla="*/ 5171574 h 6472020"/>
              <a:gd name="connsiteX531" fmla="*/ 511687 w 11505814"/>
              <a:gd name="connsiteY531" fmla="*/ 5062681 h 6472020"/>
              <a:gd name="connsiteX532" fmla="*/ 11004769 w 11505814"/>
              <a:gd name="connsiteY532" fmla="*/ 1359275 h 6472020"/>
              <a:gd name="connsiteX533" fmla="*/ 11079867 w 11505814"/>
              <a:gd name="connsiteY533" fmla="*/ 1359275 h 6472020"/>
              <a:gd name="connsiteX534" fmla="*/ 11079867 w 11505814"/>
              <a:gd name="connsiteY534" fmla="*/ 1384308 h 6472020"/>
              <a:gd name="connsiteX535" fmla="*/ 11004769 w 11505814"/>
              <a:gd name="connsiteY535" fmla="*/ 1384308 h 6472020"/>
              <a:gd name="connsiteX536" fmla="*/ 1240031 w 11505814"/>
              <a:gd name="connsiteY536" fmla="*/ 1359271 h 6472020"/>
              <a:gd name="connsiteX537" fmla="*/ 1315129 w 11505814"/>
              <a:gd name="connsiteY537" fmla="*/ 1359271 h 6472020"/>
              <a:gd name="connsiteX538" fmla="*/ 1315129 w 11505814"/>
              <a:gd name="connsiteY538" fmla="*/ 1384304 h 6472020"/>
              <a:gd name="connsiteX539" fmla="*/ 1240031 w 11505814"/>
              <a:gd name="connsiteY539" fmla="*/ 1384304 h 6472020"/>
              <a:gd name="connsiteX540" fmla="*/ 10531523 w 11505814"/>
              <a:gd name="connsiteY540" fmla="*/ 1321290 h 6472020"/>
              <a:gd name="connsiteX541" fmla="*/ 10508305 w 11505814"/>
              <a:gd name="connsiteY541" fmla="*/ 1324794 h 6472020"/>
              <a:gd name="connsiteX542" fmla="*/ 10480831 w 11505814"/>
              <a:gd name="connsiteY542" fmla="*/ 1338312 h 6472020"/>
              <a:gd name="connsiteX543" fmla="*/ 10475199 w 11505814"/>
              <a:gd name="connsiteY543" fmla="*/ 1349640 h 6472020"/>
              <a:gd name="connsiteX544" fmla="*/ 10475199 w 11505814"/>
              <a:gd name="connsiteY544" fmla="*/ 1378052 h 6472020"/>
              <a:gd name="connsiteX545" fmla="*/ 10587847 w 11505814"/>
              <a:gd name="connsiteY545" fmla="*/ 1378052 h 6472020"/>
              <a:gd name="connsiteX546" fmla="*/ 10587847 w 11505814"/>
              <a:gd name="connsiteY546" fmla="*/ 1349640 h 6472020"/>
              <a:gd name="connsiteX547" fmla="*/ 10582214 w 11505814"/>
              <a:gd name="connsiteY547" fmla="*/ 1338312 h 6472020"/>
              <a:gd name="connsiteX548" fmla="*/ 10554741 w 11505814"/>
              <a:gd name="connsiteY548" fmla="*/ 1324794 h 6472020"/>
              <a:gd name="connsiteX549" fmla="*/ 10531523 w 11505814"/>
              <a:gd name="connsiteY549" fmla="*/ 1321290 h 6472020"/>
              <a:gd name="connsiteX550" fmla="*/ 10406359 w 11505814"/>
              <a:gd name="connsiteY550" fmla="*/ 1321290 h 6472020"/>
              <a:gd name="connsiteX551" fmla="*/ 10383141 w 11505814"/>
              <a:gd name="connsiteY551" fmla="*/ 1324794 h 6472020"/>
              <a:gd name="connsiteX552" fmla="*/ 10355667 w 11505814"/>
              <a:gd name="connsiteY552" fmla="*/ 1338312 h 6472020"/>
              <a:gd name="connsiteX553" fmla="*/ 10350035 w 11505814"/>
              <a:gd name="connsiteY553" fmla="*/ 1349640 h 6472020"/>
              <a:gd name="connsiteX554" fmla="*/ 10350035 w 11505814"/>
              <a:gd name="connsiteY554" fmla="*/ 1378052 h 6472020"/>
              <a:gd name="connsiteX555" fmla="*/ 10462683 w 11505814"/>
              <a:gd name="connsiteY555" fmla="*/ 1378052 h 6472020"/>
              <a:gd name="connsiteX556" fmla="*/ 10462683 w 11505814"/>
              <a:gd name="connsiteY556" fmla="*/ 1349640 h 6472020"/>
              <a:gd name="connsiteX557" fmla="*/ 10457050 w 11505814"/>
              <a:gd name="connsiteY557" fmla="*/ 1338312 h 6472020"/>
              <a:gd name="connsiteX558" fmla="*/ 10429577 w 11505814"/>
              <a:gd name="connsiteY558" fmla="*/ 1324794 h 6472020"/>
              <a:gd name="connsiteX559" fmla="*/ 10406359 w 11505814"/>
              <a:gd name="connsiteY559" fmla="*/ 1321290 h 6472020"/>
              <a:gd name="connsiteX560" fmla="*/ 10281195 w 11505814"/>
              <a:gd name="connsiteY560" fmla="*/ 1321290 h 6472020"/>
              <a:gd name="connsiteX561" fmla="*/ 10257977 w 11505814"/>
              <a:gd name="connsiteY561" fmla="*/ 1324794 h 6472020"/>
              <a:gd name="connsiteX562" fmla="*/ 10230503 w 11505814"/>
              <a:gd name="connsiteY562" fmla="*/ 1338312 h 6472020"/>
              <a:gd name="connsiteX563" fmla="*/ 10224871 w 11505814"/>
              <a:gd name="connsiteY563" fmla="*/ 1349640 h 6472020"/>
              <a:gd name="connsiteX564" fmla="*/ 10224871 w 11505814"/>
              <a:gd name="connsiteY564" fmla="*/ 1378052 h 6472020"/>
              <a:gd name="connsiteX565" fmla="*/ 10337519 w 11505814"/>
              <a:gd name="connsiteY565" fmla="*/ 1378052 h 6472020"/>
              <a:gd name="connsiteX566" fmla="*/ 10337519 w 11505814"/>
              <a:gd name="connsiteY566" fmla="*/ 1349640 h 6472020"/>
              <a:gd name="connsiteX567" fmla="*/ 10331886 w 11505814"/>
              <a:gd name="connsiteY567" fmla="*/ 1338312 h 6472020"/>
              <a:gd name="connsiteX568" fmla="*/ 10304413 w 11505814"/>
              <a:gd name="connsiteY568" fmla="*/ 1324794 h 6472020"/>
              <a:gd name="connsiteX569" fmla="*/ 10281195 w 11505814"/>
              <a:gd name="connsiteY569" fmla="*/ 1321290 h 6472020"/>
              <a:gd name="connsiteX570" fmla="*/ 766785 w 11505814"/>
              <a:gd name="connsiteY570" fmla="*/ 1321286 h 6472020"/>
              <a:gd name="connsiteX571" fmla="*/ 743567 w 11505814"/>
              <a:gd name="connsiteY571" fmla="*/ 1324791 h 6472020"/>
              <a:gd name="connsiteX572" fmla="*/ 716093 w 11505814"/>
              <a:gd name="connsiteY572" fmla="*/ 1338308 h 6472020"/>
              <a:gd name="connsiteX573" fmla="*/ 710461 w 11505814"/>
              <a:gd name="connsiteY573" fmla="*/ 1349636 h 6472020"/>
              <a:gd name="connsiteX574" fmla="*/ 710461 w 11505814"/>
              <a:gd name="connsiteY574" fmla="*/ 1378048 h 6472020"/>
              <a:gd name="connsiteX575" fmla="*/ 823109 w 11505814"/>
              <a:gd name="connsiteY575" fmla="*/ 1378048 h 6472020"/>
              <a:gd name="connsiteX576" fmla="*/ 823109 w 11505814"/>
              <a:gd name="connsiteY576" fmla="*/ 1349636 h 6472020"/>
              <a:gd name="connsiteX577" fmla="*/ 817476 w 11505814"/>
              <a:gd name="connsiteY577" fmla="*/ 1338308 h 6472020"/>
              <a:gd name="connsiteX578" fmla="*/ 790003 w 11505814"/>
              <a:gd name="connsiteY578" fmla="*/ 1324791 h 6472020"/>
              <a:gd name="connsiteX579" fmla="*/ 766785 w 11505814"/>
              <a:gd name="connsiteY579" fmla="*/ 1321286 h 6472020"/>
              <a:gd name="connsiteX580" fmla="*/ 641621 w 11505814"/>
              <a:gd name="connsiteY580" fmla="*/ 1321286 h 6472020"/>
              <a:gd name="connsiteX581" fmla="*/ 618403 w 11505814"/>
              <a:gd name="connsiteY581" fmla="*/ 1324791 h 6472020"/>
              <a:gd name="connsiteX582" fmla="*/ 590929 w 11505814"/>
              <a:gd name="connsiteY582" fmla="*/ 1338308 h 6472020"/>
              <a:gd name="connsiteX583" fmla="*/ 585297 w 11505814"/>
              <a:gd name="connsiteY583" fmla="*/ 1349636 h 6472020"/>
              <a:gd name="connsiteX584" fmla="*/ 585297 w 11505814"/>
              <a:gd name="connsiteY584" fmla="*/ 1378048 h 6472020"/>
              <a:gd name="connsiteX585" fmla="*/ 697945 w 11505814"/>
              <a:gd name="connsiteY585" fmla="*/ 1378048 h 6472020"/>
              <a:gd name="connsiteX586" fmla="*/ 697945 w 11505814"/>
              <a:gd name="connsiteY586" fmla="*/ 1349636 h 6472020"/>
              <a:gd name="connsiteX587" fmla="*/ 692312 w 11505814"/>
              <a:gd name="connsiteY587" fmla="*/ 1338308 h 6472020"/>
              <a:gd name="connsiteX588" fmla="*/ 664839 w 11505814"/>
              <a:gd name="connsiteY588" fmla="*/ 1324791 h 6472020"/>
              <a:gd name="connsiteX589" fmla="*/ 641621 w 11505814"/>
              <a:gd name="connsiteY589" fmla="*/ 1321286 h 6472020"/>
              <a:gd name="connsiteX590" fmla="*/ 516457 w 11505814"/>
              <a:gd name="connsiteY590" fmla="*/ 1321286 h 6472020"/>
              <a:gd name="connsiteX591" fmla="*/ 493239 w 11505814"/>
              <a:gd name="connsiteY591" fmla="*/ 1324791 h 6472020"/>
              <a:gd name="connsiteX592" fmla="*/ 465765 w 11505814"/>
              <a:gd name="connsiteY592" fmla="*/ 1338308 h 6472020"/>
              <a:gd name="connsiteX593" fmla="*/ 460133 w 11505814"/>
              <a:gd name="connsiteY593" fmla="*/ 1349636 h 6472020"/>
              <a:gd name="connsiteX594" fmla="*/ 460133 w 11505814"/>
              <a:gd name="connsiteY594" fmla="*/ 1378048 h 6472020"/>
              <a:gd name="connsiteX595" fmla="*/ 572781 w 11505814"/>
              <a:gd name="connsiteY595" fmla="*/ 1378048 h 6472020"/>
              <a:gd name="connsiteX596" fmla="*/ 572781 w 11505814"/>
              <a:gd name="connsiteY596" fmla="*/ 1349636 h 6472020"/>
              <a:gd name="connsiteX597" fmla="*/ 567148 w 11505814"/>
              <a:gd name="connsiteY597" fmla="*/ 1338308 h 6472020"/>
              <a:gd name="connsiteX598" fmla="*/ 539675 w 11505814"/>
              <a:gd name="connsiteY598" fmla="*/ 1324791 h 6472020"/>
              <a:gd name="connsiteX599" fmla="*/ 516457 w 11505814"/>
              <a:gd name="connsiteY599" fmla="*/ 1321286 h 6472020"/>
              <a:gd name="connsiteX600" fmla="*/ 11004769 w 11505814"/>
              <a:gd name="connsiteY600" fmla="*/ 1309210 h 6472020"/>
              <a:gd name="connsiteX601" fmla="*/ 11079867 w 11505814"/>
              <a:gd name="connsiteY601" fmla="*/ 1309210 h 6472020"/>
              <a:gd name="connsiteX602" fmla="*/ 11079867 w 11505814"/>
              <a:gd name="connsiteY602" fmla="*/ 1334241 h 6472020"/>
              <a:gd name="connsiteX603" fmla="*/ 11004769 w 11505814"/>
              <a:gd name="connsiteY603" fmla="*/ 1334241 h 6472020"/>
              <a:gd name="connsiteX604" fmla="*/ 1240031 w 11505814"/>
              <a:gd name="connsiteY604" fmla="*/ 1309206 h 6472020"/>
              <a:gd name="connsiteX605" fmla="*/ 1315129 w 11505814"/>
              <a:gd name="connsiteY605" fmla="*/ 1309206 h 6472020"/>
              <a:gd name="connsiteX606" fmla="*/ 1315129 w 11505814"/>
              <a:gd name="connsiteY606" fmla="*/ 1334238 h 6472020"/>
              <a:gd name="connsiteX607" fmla="*/ 1240031 w 11505814"/>
              <a:gd name="connsiteY607" fmla="*/ 1334238 h 6472020"/>
              <a:gd name="connsiteX608" fmla="*/ 11004769 w 11505814"/>
              <a:gd name="connsiteY608" fmla="*/ 1259143 h 6472020"/>
              <a:gd name="connsiteX609" fmla="*/ 11079867 w 11505814"/>
              <a:gd name="connsiteY609" fmla="*/ 1259143 h 6472020"/>
              <a:gd name="connsiteX610" fmla="*/ 11079867 w 11505814"/>
              <a:gd name="connsiteY610" fmla="*/ 1284177 h 6472020"/>
              <a:gd name="connsiteX611" fmla="*/ 11004769 w 11505814"/>
              <a:gd name="connsiteY611" fmla="*/ 1284177 h 6472020"/>
              <a:gd name="connsiteX612" fmla="*/ 1240031 w 11505814"/>
              <a:gd name="connsiteY612" fmla="*/ 1259140 h 6472020"/>
              <a:gd name="connsiteX613" fmla="*/ 1315129 w 11505814"/>
              <a:gd name="connsiteY613" fmla="*/ 1259140 h 6472020"/>
              <a:gd name="connsiteX614" fmla="*/ 1315129 w 11505814"/>
              <a:gd name="connsiteY614" fmla="*/ 1284173 h 6472020"/>
              <a:gd name="connsiteX615" fmla="*/ 1240031 w 11505814"/>
              <a:gd name="connsiteY615" fmla="*/ 1284173 h 6472020"/>
              <a:gd name="connsiteX616" fmla="*/ 10531084 w 11505814"/>
              <a:gd name="connsiteY616" fmla="*/ 1256642 h 6472020"/>
              <a:gd name="connsiteX617" fmla="*/ 10502672 w 11505814"/>
              <a:gd name="connsiteY617" fmla="*/ 1285055 h 6472020"/>
              <a:gd name="connsiteX618" fmla="*/ 10531084 w 11505814"/>
              <a:gd name="connsiteY618" fmla="*/ 1313468 h 6472020"/>
              <a:gd name="connsiteX619" fmla="*/ 10559496 w 11505814"/>
              <a:gd name="connsiteY619" fmla="*/ 1285055 h 6472020"/>
              <a:gd name="connsiteX620" fmla="*/ 10531084 w 11505814"/>
              <a:gd name="connsiteY620" fmla="*/ 1256642 h 6472020"/>
              <a:gd name="connsiteX621" fmla="*/ 10405920 w 11505814"/>
              <a:gd name="connsiteY621" fmla="*/ 1256642 h 6472020"/>
              <a:gd name="connsiteX622" fmla="*/ 10377508 w 11505814"/>
              <a:gd name="connsiteY622" fmla="*/ 1285055 h 6472020"/>
              <a:gd name="connsiteX623" fmla="*/ 10405920 w 11505814"/>
              <a:gd name="connsiteY623" fmla="*/ 1313468 h 6472020"/>
              <a:gd name="connsiteX624" fmla="*/ 10434332 w 11505814"/>
              <a:gd name="connsiteY624" fmla="*/ 1285055 h 6472020"/>
              <a:gd name="connsiteX625" fmla="*/ 10405920 w 11505814"/>
              <a:gd name="connsiteY625" fmla="*/ 1256642 h 6472020"/>
              <a:gd name="connsiteX626" fmla="*/ 10281632 w 11505814"/>
              <a:gd name="connsiteY626" fmla="*/ 1256642 h 6472020"/>
              <a:gd name="connsiteX627" fmla="*/ 10253220 w 11505814"/>
              <a:gd name="connsiteY627" fmla="*/ 1285055 h 6472020"/>
              <a:gd name="connsiteX628" fmla="*/ 10281632 w 11505814"/>
              <a:gd name="connsiteY628" fmla="*/ 1313468 h 6472020"/>
              <a:gd name="connsiteX629" fmla="*/ 10310044 w 11505814"/>
              <a:gd name="connsiteY629" fmla="*/ 1285055 h 6472020"/>
              <a:gd name="connsiteX630" fmla="*/ 10281632 w 11505814"/>
              <a:gd name="connsiteY630" fmla="*/ 1256642 h 6472020"/>
              <a:gd name="connsiteX631" fmla="*/ 766346 w 11505814"/>
              <a:gd name="connsiteY631" fmla="*/ 1256639 h 6472020"/>
              <a:gd name="connsiteX632" fmla="*/ 737934 w 11505814"/>
              <a:gd name="connsiteY632" fmla="*/ 1285051 h 6472020"/>
              <a:gd name="connsiteX633" fmla="*/ 766346 w 11505814"/>
              <a:gd name="connsiteY633" fmla="*/ 1313464 h 6472020"/>
              <a:gd name="connsiteX634" fmla="*/ 794758 w 11505814"/>
              <a:gd name="connsiteY634" fmla="*/ 1285051 h 6472020"/>
              <a:gd name="connsiteX635" fmla="*/ 766346 w 11505814"/>
              <a:gd name="connsiteY635" fmla="*/ 1256639 h 6472020"/>
              <a:gd name="connsiteX636" fmla="*/ 641182 w 11505814"/>
              <a:gd name="connsiteY636" fmla="*/ 1256639 h 6472020"/>
              <a:gd name="connsiteX637" fmla="*/ 612770 w 11505814"/>
              <a:gd name="connsiteY637" fmla="*/ 1285051 h 6472020"/>
              <a:gd name="connsiteX638" fmla="*/ 641182 w 11505814"/>
              <a:gd name="connsiteY638" fmla="*/ 1313464 h 6472020"/>
              <a:gd name="connsiteX639" fmla="*/ 669594 w 11505814"/>
              <a:gd name="connsiteY639" fmla="*/ 1285051 h 6472020"/>
              <a:gd name="connsiteX640" fmla="*/ 641182 w 11505814"/>
              <a:gd name="connsiteY640" fmla="*/ 1256639 h 6472020"/>
              <a:gd name="connsiteX641" fmla="*/ 516894 w 11505814"/>
              <a:gd name="connsiteY641" fmla="*/ 1256639 h 6472020"/>
              <a:gd name="connsiteX642" fmla="*/ 488482 w 11505814"/>
              <a:gd name="connsiteY642" fmla="*/ 1285051 h 6472020"/>
              <a:gd name="connsiteX643" fmla="*/ 516894 w 11505814"/>
              <a:gd name="connsiteY643" fmla="*/ 1313464 h 6472020"/>
              <a:gd name="connsiteX644" fmla="*/ 545306 w 11505814"/>
              <a:gd name="connsiteY644" fmla="*/ 1285051 h 6472020"/>
              <a:gd name="connsiteX645" fmla="*/ 516894 w 11505814"/>
              <a:gd name="connsiteY645" fmla="*/ 1256639 h 6472020"/>
              <a:gd name="connsiteX646" fmla="*/ 11004769 w 11505814"/>
              <a:gd name="connsiteY646" fmla="*/ 1209078 h 6472020"/>
              <a:gd name="connsiteX647" fmla="*/ 11079867 w 11505814"/>
              <a:gd name="connsiteY647" fmla="*/ 1209078 h 6472020"/>
              <a:gd name="connsiteX648" fmla="*/ 11079867 w 11505814"/>
              <a:gd name="connsiteY648" fmla="*/ 1234111 h 6472020"/>
              <a:gd name="connsiteX649" fmla="*/ 11004769 w 11505814"/>
              <a:gd name="connsiteY649" fmla="*/ 1234111 h 6472020"/>
              <a:gd name="connsiteX650" fmla="*/ 1240031 w 11505814"/>
              <a:gd name="connsiteY650" fmla="*/ 1209074 h 6472020"/>
              <a:gd name="connsiteX651" fmla="*/ 1315129 w 11505814"/>
              <a:gd name="connsiteY651" fmla="*/ 1209074 h 6472020"/>
              <a:gd name="connsiteX652" fmla="*/ 1315129 w 11505814"/>
              <a:gd name="connsiteY652" fmla="*/ 1234107 h 6472020"/>
              <a:gd name="connsiteX653" fmla="*/ 1240031 w 11505814"/>
              <a:gd name="connsiteY653" fmla="*/ 1234107 h 6472020"/>
              <a:gd name="connsiteX654" fmla="*/ 11004769 w 11505814"/>
              <a:gd name="connsiteY654" fmla="*/ 1159013 h 6472020"/>
              <a:gd name="connsiteX655" fmla="*/ 11079867 w 11505814"/>
              <a:gd name="connsiteY655" fmla="*/ 1159013 h 6472020"/>
              <a:gd name="connsiteX656" fmla="*/ 11079867 w 11505814"/>
              <a:gd name="connsiteY656" fmla="*/ 1184045 h 6472020"/>
              <a:gd name="connsiteX657" fmla="*/ 11004769 w 11505814"/>
              <a:gd name="connsiteY657" fmla="*/ 1184045 h 6472020"/>
              <a:gd name="connsiteX658" fmla="*/ 1240031 w 11505814"/>
              <a:gd name="connsiteY658" fmla="*/ 1159009 h 6472020"/>
              <a:gd name="connsiteX659" fmla="*/ 1315129 w 11505814"/>
              <a:gd name="connsiteY659" fmla="*/ 1159009 h 6472020"/>
              <a:gd name="connsiteX660" fmla="*/ 1315129 w 11505814"/>
              <a:gd name="connsiteY660" fmla="*/ 1184041 h 6472020"/>
              <a:gd name="connsiteX661" fmla="*/ 1240031 w 11505814"/>
              <a:gd name="connsiteY661" fmla="*/ 1184041 h 6472020"/>
              <a:gd name="connsiteX662" fmla="*/ 10858953 w 11505814"/>
              <a:gd name="connsiteY662" fmla="*/ 1077656 h 6472020"/>
              <a:gd name="connsiteX663" fmla="*/ 11125552 w 11505814"/>
              <a:gd name="connsiteY663" fmla="*/ 1077656 h 6472020"/>
              <a:gd name="connsiteX664" fmla="*/ 11117417 w 11505814"/>
              <a:gd name="connsiteY664" fmla="*/ 1108947 h 6472020"/>
              <a:gd name="connsiteX665" fmla="*/ 11117417 w 11505814"/>
              <a:gd name="connsiteY665" fmla="*/ 1120837 h 6472020"/>
              <a:gd name="connsiteX666" fmla="*/ 11036060 w 11505814"/>
              <a:gd name="connsiteY666" fmla="*/ 1102689 h 6472020"/>
              <a:gd name="connsiteX667" fmla="*/ 10960336 w 11505814"/>
              <a:gd name="connsiteY667" fmla="*/ 1113953 h 6472020"/>
              <a:gd name="connsiteX668" fmla="*/ 10867089 w 11505814"/>
              <a:gd name="connsiteY668" fmla="*/ 1127722 h 6472020"/>
              <a:gd name="connsiteX669" fmla="*/ 10867089 w 11505814"/>
              <a:gd name="connsiteY669" fmla="*/ 1108947 h 6472020"/>
              <a:gd name="connsiteX670" fmla="*/ 10858953 w 11505814"/>
              <a:gd name="connsiteY670" fmla="*/ 1077656 h 6472020"/>
              <a:gd name="connsiteX671" fmla="*/ 1094215 w 11505814"/>
              <a:gd name="connsiteY671" fmla="*/ 1077652 h 6472020"/>
              <a:gd name="connsiteX672" fmla="*/ 1360814 w 11505814"/>
              <a:gd name="connsiteY672" fmla="*/ 1077652 h 6472020"/>
              <a:gd name="connsiteX673" fmla="*/ 1352679 w 11505814"/>
              <a:gd name="connsiteY673" fmla="*/ 1108943 h 6472020"/>
              <a:gd name="connsiteX674" fmla="*/ 1352679 w 11505814"/>
              <a:gd name="connsiteY674" fmla="*/ 1120833 h 6472020"/>
              <a:gd name="connsiteX675" fmla="*/ 1271322 w 11505814"/>
              <a:gd name="connsiteY675" fmla="*/ 1102685 h 6472020"/>
              <a:gd name="connsiteX676" fmla="*/ 1195598 w 11505814"/>
              <a:gd name="connsiteY676" fmla="*/ 1113949 h 6472020"/>
              <a:gd name="connsiteX677" fmla="*/ 1102351 w 11505814"/>
              <a:gd name="connsiteY677" fmla="*/ 1127718 h 6472020"/>
              <a:gd name="connsiteX678" fmla="*/ 1102351 w 11505814"/>
              <a:gd name="connsiteY678" fmla="*/ 1108943 h 6472020"/>
              <a:gd name="connsiteX679" fmla="*/ 1094215 w 11505814"/>
              <a:gd name="connsiteY679" fmla="*/ 1077652 h 6472020"/>
              <a:gd name="connsiteX680" fmla="*/ 10829540 w 11505814"/>
              <a:gd name="connsiteY680" fmla="*/ 1052623 h 6472020"/>
              <a:gd name="connsiteX681" fmla="*/ 10817649 w 11505814"/>
              <a:gd name="connsiteY681" fmla="*/ 1062010 h 6472020"/>
              <a:gd name="connsiteX682" fmla="*/ 10823907 w 11505814"/>
              <a:gd name="connsiteY682" fmla="*/ 1075778 h 6472020"/>
              <a:gd name="connsiteX683" fmla="*/ 10842682 w 11505814"/>
              <a:gd name="connsiteY683" fmla="*/ 1108947 h 6472020"/>
              <a:gd name="connsiteX684" fmla="*/ 10842682 w 11505814"/>
              <a:gd name="connsiteY684" fmla="*/ 1396824 h 6472020"/>
              <a:gd name="connsiteX685" fmla="*/ 10880231 w 11505814"/>
              <a:gd name="connsiteY685" fmla="*/ 1434374 h 6472020"/>
              <a:gd name="connsiteX686" fmla="*/ 11105526 w 11505814"/>
              <a:gd name="connsiteY686" fmla="*/ 1434374 h 6472020"/>
              <a:gd name="connsiteX687" fmla="*/ 11143075 w 11505814"/>
              <a:gd name="connsiteY687" fmla="*/ 1396824 h 6472020"/>
              <a:gd name="connsiteX688" fmla="*/ 11143075 w 11505814"/>
              <a:gd name="connsiteY688" fmla="*/ 1108947 h 6472020"/>
              <a:gd name="connsiteX689" fmla="*/ 11161224 w 11505814"/>
              <a:gd name="connsiteY689" fmla="*/ 1076404 h 6472020"/>
              <a:gd name="connsiteX690" fmla="*/ 11166856 w 11505814"/>
              <a:gd name="connsiteY690" fmla="*/ 1062010 h 6472020"/>
              <a:gd name="connsiteX691" fmla="*/ 11154966 w 11505814"/>
              <a:gd name="connsiteY691" fmla="*/ 1052623 h 6472020"/>
              <a:gd name="connsiteX692" fmla="*/ 1064802 w 11505814"/>
              <a:gd name="connsiteY692" fmla="*/ 1052619 h 6472020"/>
              <a:gd name="connsiteX693" fmla="*/ 1052911 w 11505814"/>
              <a:gd name="connsiteY693" fmla="*/ 1062006 h 6472020"/>
              <a:gd name="connsiteX694" fmla="*/ 1059169 w 11505814"/>
              <a:gd name="connsiteY694" fmla="*/ 1075774 h 6472020"/>
              <a:gd name="connsiteX695" fmla="*/ 1077944 w 11505814"/>
              <a:gd name="connsiteY695" fmla="*/ 1108943 h 6472020"/>
              <a:gd name="connsiteX696" fmla="*/ 1077944 w 11505814"/>
              <a:gd name="connsiteY696" fmla="*/ 1396820 h 6472020"/>
              <a:gd name="connsiteX697" fmla="*/ 1115493 w 11505814"/>
              <a:gd name="connsiteY697" fmla="*/ 1434370 h 6472020"/>
              <a:gd name="connsiteX698" fmla="*/ 1340788 w 11505814"/>
              <a:gd name="connsiteY698" fmla="*/ 1434370 h 6472020"/>
              <a:gd name="connsiteX699" fmla="*/ 1378337 w 11505814"/>
              <a:gd name="connsiteY699" fmla="*/ 1396820 h 6472020"/>
              <a:gd name="connsiteX700" fmla="*/ 1378337 w 11505814"/>
              <a:gd name="connsiteY700" fmla="*/ 1108943 h 6472020"/>
              <a:gd name="connsiteX701" fmla="*/ 1396486 w 11505814"/>
              <a:gd name="connsiteY701" fmla="*/ 1076400 h 6472020"/>
              <a:gd name="connsiteX702" fmla="*/ 1402118 w 11505814"/>
              <a:gd name="connsiteY702" fmla="*/ 1062006 h 6472020"/>
              <a:gd name="connsiteX703" fmla="*/ 1390228 w 11505814"/>
              <a:gd name="connsiteY703" fmla="*/ 1052619 h 6472020"/>
              <a:gd name="connsiteX704" fmla="*/ 10364992 w 11505814"/>
              <a:gd name="connsiteY704" fmla="*/ 1008004 h 6472020"/>
              <a:gd name="connsiteX705" fmla="*/ 10284136 w 11505814"/>
              <a:gd name="connsiteY705" fmla="*/ 1088860 h 6472020"/>
              <a:gd name="connsiteX706" fmla="*/ 10265924 w 11505814"/>
              <a:gd name="connsiteY706" fmla="*/ 1093491 h 6472020"/>
              <a:gd name="connsiteX707" fmla="*/ 10241267 w 11505814"/>
              <a:gd name="connsiteY707" fmla="*/ 1132980 h 6472020"/>
              <a:gd name="connsiteX708" fmla="*/ 10234258 w 11505814"/>
              <a:gd name="connsiteY708" fmla="*/ 1103129 h 6472020"/>
              <a:gd name="connsiteX709" fmla="*/ 10228688 w 11505814"/>
              <a:gd name="connsiteY709" fmla="*/ 1092864 h 6472020"/>
              <a:gd name="connsiteX710" fmla="*/ 10189637 w 11505814"/>
              <a:gd name="connsiteY710" fmla="*/ 1072464 h 6472020"/>
              <a:gd name="connsiteX711" fmla="*/ 10159034 w 11505814"/>
              <a:gd name="connsiteY711" fmla="*/ 1068771 h 6472020"/>
              <a:gd name="connsiteX712" fmla="*/ 10128369 w 11505814"/>
              <a:gd name="connsiteY712" fmla="*/ 1073402 h 6472020"/>
              <a:gd name="connsiteX713" fmla="*/ 10089381 w 11505814"/>
              <a:gd name="connsiteY713" fmla="*/ 1093804 h 6472020"/>
              <a:gd name="connsiteX714" fmla="*/ 10083811 w 11505814"/>
              <a:gd name="connsiteY714" fmla="*/ 1104067 h 6472020"/>
              <a:gd name="connsiteX715" fmla="*/ 10056838 w 11505814"/>
              <a:gd name="connsiteY715" fmla="*/ 1219219 h 6472020"/>
              <a:gd name="connsiteX716" fmla="*/ 10075613 w 11505814"/>
              <a:gd name="connsiteY716" fmla="*/ 1237992 h 6472020"/>
              <a:gd name="connsiteX717" fmla="*/ 10093261 w 11505814"/>
              <a:gd name="connsiteY717" fmla="*/ 1224100 h 6472020"/>
              <a:gd name="connsiteX718" fmla="*/ 10112786 w 11505814"/>
              <a:gd name="connsiteY718" fmla="*/ 1143306 h 6472020"/>
              <a:gd name="connsiteX719" fmla="*/ 10112786 w 11505814"/>
              <a:gd name="connsiteY719" fmla="*/ 1403085 h 6472020"/>
              <a:gd name="connsiteX720" fmla="*/ 10149772 w 11505814"/>
              <a:gd name="connsiteY720" fmla="*/ 1403085 h 6472020"/>
              <a:gd name="connsiteX721" fmla="*/ 10149772 w 11505814"/>
              <a:gd name="connsiteY721" fmla="*/ 1235927 h 6472020"/>
              <a:gd name="connsiteX722" fmla="*/ 10168547 w 11505814"/>
              <a:gd name="connsiteY722" fmla="*/ 1235927 h 6472020"/>
              <a:gd name="connsiteX723" fmla="*/ 10168547 w 11505814"/>
              <a:gd name="connsiteY723" fmla="*/ 1403085 h 6472020"/>
              <a:gd name="connsiteX724" fmla="*/ 10205470 w 11505814"/>
              <a:gd name="connsiteY724" fmla="*/ 1403085 h 6472020"/>
              <a:gd name="connsiteX725" fmla="*/ 10205470 w 11505814"/>
              <a:gd name="connsiteY725" fmla="*/ 1142117 h 6472020"/>
              <a:gd name="connsiteX726" fmla="*/ 10212354 w 11505814"/>
              <a:gd name="connsiteY726" fmla="*/ 1171531 h 6472020"/>
              <a:gd name="connsiteX727" fmla="*/ 10216047 w 11505814"/>
              <a:gd name="connsiteY727" fmla="*/ 1176225 h 6472020"/>
              <a:gd name="connsiteX728" fmla="*/ 10241079 w 11505814"/>
              <a:gd name="connsiteY728" fmla="*/ 1185049 h 6472020"/>
              <a:gd name="connsiteX729" fmla="*/ 10256099 w 11505814"/>
              <a:gd name="connsiteY729" fmla="*/ 1178226 h 6472020"/>
              <a:gd name="connsiteX730" fmla="*/ 10294274 w 11505814"/>
              <a:gd name="connsiteY730" fmla="*/ 1115645 h 6472020"/>
              <a:gd name="connsiteX731" fmla="*/ 10296840 w 11505814"/>
              <a:gd name="connsiteY731" fmla="*/ 1102691 h 6472020"/>
              <a:gd name="connsiteX732" fmla="*/ 10378196 w 11505814"/>
              <a:gd name="connsiteY732" fmla="*/ 1021334 h 6472020"/>
              <a:gd name="connsiteX733" fmla="*/ 10378259 w 11505814"/>
              <a:gd name="connsiteY733" fmla="*/ 1008004 h 6472020"/>
              <a:gd name="connsiteX734" fmla="*/ 10364992 w 11505814"/>
              <a:gd name="connsiteY734" fmla="*/ 1008004 h 6472020"/>
              <a:gd name="connsiteX735" fmla="*/ 600254 w 11505814"/>
              <a:gd name="connsiteY735" fmla="*/ 1008000 h 6472020"/>
              <a:gd name="connsiteX736" fmla="*/ 519398 w 11505814"/>
              <a:gd name="connsiteY736" fmla="*/ 1088856 h 6472020"/>
              <a:gd name="connsiteX737" fmla="*/ 501186 w 11505814"/>
              <a:gd name="connsiteY737" fmla="*/ 1093487 h 6472020"/>
              <a:gd name="connsiteX738" fmla="*/ 476529 w 11505814"/>
              <a:gd name="connsiteY738" fmla="*/ 1132976 h 6472020"/>
              <a:gd name="connsiteX739" fmla="*/ 469520 w 11505814"/>
              <a:gd name="connsiteY739" fmla="*/ 1103125 h 6472020"/>
              <a:gd name="connsiteX740" fmla="*/ 463950 w 11505814"/>
              <a:gd name="connsiteY740" fmla="*/ 1092861 h 6472020"/>
              <a:gd name="connsiteX741" fmla="*/ 424899 w 11505814"/>
              <a:gd name="connsiteY741" fmla="*/ 1072460 h 6472020"/>
              <a:gd name="connsiteX742" fmla="*/ 394296 w 11505814"/>
              <a:gd name="connsiteY742" fmla="*/ 1068767 h 6472020"/>
              <a:gd name="connsiteX743" fmla="*/ 363631 w 11505814"/>
              <a:gd name="connsiteY743" fmla="*/ 1073398 h 6472020"/>
              <a:gd name="connsiteX744" fmla="*/ 324643 w 11505814"/>
              <a:gd name="connsiteY744" fmla="*/ 1093800 h 6472020"/>
              <a:gd name="connsiteX745" fmla="*/ 319073 w 11505814"/>
              <a:gd name="connsiteY745" fmla="*/ 1104063 h 6472020"/>
              <a:gd name="connsiteX746" fmla="*/ 292100 w 11505814"/>
              <a:gd name="connsiteY746" fmla="*/ 1219215 h 6472020"/>
              <a:gd name="connsiteX747" fmla="*/ 310875 w 11505814"/>
              <a:gd name="connsiteY747" fmla="*/ 1237989 h 6472020"/>
              <a:gd name="connsiteX748" fmla="*/ 328523 w 11505814"/>
              <a:gd name="connsiteY748" fmla="*/ 1224096 h 6472020"/>
              <a:gd name="connsiteX749" fmla="*/ 348048 w 11505814"/>
              <a:gd name="connsiteY749" fmla="*/ 1143302 h 6472020"/>
              <a:gd name="connsiteX750" fmla="*/ 348048 w 11505814"/>
              <a:gd name="connsiteY750" fmla="*/ 1403081 h 6472020"/>
              <a:gd name="connsiteX751" fmla="*/ 385034 w 11505814"/>
              <a:gd name="connsiteY751" fmla="*/ 1403081 h 6472020"/>
              <a:gd name="connsiteX752" fmla="*/ 385034 w 11505814"/>
              <a:gd name="connsiteY752" fmla="*/ 1235924 h 6472020"/>
              <a:gd name="connsiteX753" fmla="*/ 403809 w 11505814"/>
              <a:gd name="connsiteY753" fmla="*/ 1235924 h 6472020"/>
              <a:gd name="connsiteX754" fmla="*/ 403809 w 11505814"/>
              <a:gd name="connsiteY754" fmla="*/ 1403081 h 6472020"/>
              <a:gd name="connsiteX755" fmla="*/ 440732 w 11505814"/>
              <a:gd name="connsiteY755" fmla="*/ 1403081 h 6472020"/>
              <a:gd name="connsiteX756" fmla="*/ 440732 w 11505814"/>
              <a:gd name="connsiteY756" fmla="*/ 1142113 h 6472020"/>
              <a:gd name="connsiteX757" fmla="*/ 447616 w 11505814"/>
              <a:gd name="connsiteY757" fmla="*/ 1171527 h 6472020"/>
              <a:gd name="connsiteX758" fmla="*/ 451309 w 11505814"/>
              <a:gd name="connsiteY758" fmla="*/ 1176221 h 6472020"/>
              <a:gd name="connsiteX759" fmla="*/ 476341 w 11505814"/>
              <a:gd name="connsiteY759" fmla="*/ 1185045 h 6472020"/>
              <a:gd name="connsiteX760" fmla="*/ 491361 w 11505814"/>
              <a:gd name="connsiteY760" fmla="*/ 1178223 h 6472020"/>
              <a:gd name="connsiteX761" fmla="*/ 529536 w 11505814"/>
              <a:gd name="connsiteY761" fmla="*/ 1115641 h 6472020"/>
              <a:gd name="connsiteX762" fmla="*/ 532102 w 11505814"/>
              <a:gd name="connsiteY762" fmla="*/ 1102687 h 6472020"/>
              <a:gd name="connsiteX763" fmla="*/ 613458 w 11505814"/>
              <a:gd name="connsiteY763" fmla="*/ 1021330 h 6472020"/>
              <a:gd name="connsiteX764" fmla="*/ 613521 w 11505814"/>
              <a:gd name="connsiteY764" fmla="*/ 1008000 h 6472020"/>
              <a:gd name="connsiteX765" fmla="*/ 600254 w 11505814"/>
              <a:gd name="connsiteY765" fmla="*/ 1008000 h 6472020"/>
              <a:gd name="connsiteX766" fmla="*/ 11029803 w 11505814"/>
              <a:gd name="connsiteY766" fmla="*/ 996299 h 6472020"/>
              <a:gd name="connsiteX767" fmla="*/ 11011028 w 11505814"/>
              <a:gd name="connsiteY767" fmla="*/ 1015074 h 6472020"/>
              <a:gd name="connsiteX768" fmla="*/ 11029803 w 11505814"/>
              <a:gd name="connsiteY768" fmla="*/ 1033847 h 6472020"/>
              <a:gd name="connsiteX769" fmla="*/ 11048577 w 11505814"/>
              <a:gd name="connsiteY769" fmla="*/ 1015074 h 6472020"/>
              <a:gd name="connsiteX770" fmla="*/ 11029803 w 11505814"/>
              <a:gd name="connsiteY770" fmla="*/ 996299 h 6472020"/>
              <a:gd name="connsiteX771" fmla="*/ 1265065 w 11505814"/>
              <a:gd name="connsiteY771" fmla="*/ 996295 h 6472020"/>
              <a:gd name="connsiteX772" fmla="*/ 1246290 w 11505814"/>
              <a:gd name="connsiteY772" fmla="*/ 1015070 h 6472020"/>
              <a:gd name="connsiteX773" fmla="*/ 1265065 w 11505814"/>
              <a:gd name="connsiteY773" fmla="*/ 1033844 h 6472020"/>
              <a:gd name="connsiteX774" fmla="*/ 1283839 w 11505814"/>
              <a:gd name="connsiteY774" fmla="*/ 1015070 h 6472020"/>
              <a:gd name="connsiteX775" fmla="*/ 1265065 w 11505814"/>
              <a:gd name="connsiteY775" fmla="*/ 996295 h 6472020"/>
              <a:gd name="connsiteX776" fmla="*/ 10159035 w 11505814"/>
              <a:gd name="connsiteY776" fmla="*/ 985161 h 6472020"/>
              <a:gd name="connsiteX777" fmla="*/ 10121861 w 11505814"/>
              <a:gd name="connsiteY777" fmla="*/ 1022335 h 6472020"/>
              <a:gd name="connsiteX778" fmla="*/ 10159035 w 11505814"/>
              <a:gd name="connsiteY778" fmla="*/ 1059509 h 6472020"/>
              <a:gd name="connsiteX779" fmla="*/ 10196208 w 11505814"/>
              <a:gd name="connsiteY779" fmla="*/ 1022335 h 6472020"/>
              <a:gd name="connsiteX780" fmla="*/ 10159035 w 11505814"/>
              <a:gd name="connsiteY780" fmla="*/ 985161 h 6472020"/>
              <a:gd name="connsiteX781" fmla="*/ 394297 w 11505814"/>
              <a:gd name="connsiteY781" fmla="*/ 985157 h 6472020"/>
              <a:gd name="connsiteX782" fmla="*/ 357123 w 11505814"/>
              <a:gd name="connsiteY782" fmla="*/ 1022331 h 6472020"/>
              <a:gd name="connsiteX783" fmla="*/ 394297 w 11505814"/>
              <a:gd name="connsiteY783" fmla="*/ 1059505 h 6472020"/>
              <a:gd name="connsiteX784" fmla="*/ 431470 w 11505814"/>
              <a:gd name="connsiteY784" fmla="*/ 1022331 h 6472020"/>
              <a:gd name="connsiteX785" fmla="*/ 394297 w 11505814"/>
              <a:gd name="connsiteY785" fmla="*/ 985157 h 6472020"/>
              <a:gd name="connsiteX786" fmla="*/ 10942187 w 11505814"/>
              <a:gd name="connsiteY786" fmla="*/ 958750 h 6472020"/>
              <a:gd name="connsiteX787" fmla="*/ 10904638 w 11505814"/>
              <a:gd name="connsiteY787" fmla="*/ 996299 h 6472020"/>
              <a:gd name="connsiteX788" fmla="*/ 10942187 w 11505814"/>
              <a:gd name="connsiteY788" fmla="*/ 1033849 h 6472020"/>
              <a:gd name="connsiteX789" fmla="*/ 10979736 w 11505814"/>
              <a:gd name="connsiteY789" fmla="*/ 996299 h 6472020"/>
              <a:gd name="connsiteX790" fmla="*/ 10942187 w 11505814"/>
              <a:gd name="connsiteY790" fmla="*/ 958750 h 6472020"/>
              <a:gd name="connsiteX791" fmla="*/ 1177449 w 11505814"/>
              <a:gd name="connsiteY791" fmla="*/ 958746 h 6472020"/>
              <a:gd name="connsiteX792" fmla="*/ 1139900 w 11505814"/>
              <a:gd name="connsiteY792" fmla="*/ 996295 h 6472020"/>
              <a:gd name="connsiteX793" fmla="*/ 1177449 w 11505814"/>
              <a:gd name="connsiteY793" fmla="*/ 1033845 h 6472020"/>
              <a:gd name="connsiteX794" fmla="*/ 1214998 w 11505814"/>
              <a:gd name="connsiteY794" fmla="*/ 996295 h 6472020"/>
              <a:gd name="connsiteX795" fmla="*/ 1177449 w 11505814"/>
              <a:gd name="connsiteY795" fmla="*/ 958746 h 6472020"/>
              <a:gd name="connsiteX796" fmla="*/ 10199838 w 11505814"/>
              <a:gd name="connsiteY796" fmla="*/ 921203 h 6472020"/>
              <a:gd name="connsiteX797" fmla="*/ 10174805 w 11505814"/>
              <a:gd name="connsiteY797" fmla="*/ 946236 h 6472020"/>
              <a:gd name="connsiteX798" fmla="*/ 10174805 w 11505814"/>
              <a:gd name="connsiteY798" fmla="*/ 968765 h 6472020"/>
              <a:gd name="connsiteX799" fmla="*/ 10199838 w 11505814"/>
              <a:gd name="connsiteY799" fmla="*/ 983785 h 6472020"/>
              <a:gd name="connsiteX800" fmla="*/ 10199838 w 11505814"/>
              <a:gd name="connsiteY800" fmla="*/ 946236 h 6472020"/>
              <a:gd name="connsiteX801" fmla="*/ 10506490 w 11505814"/>
              <a:gd name="connsiteY801" fmla="*/ 946236 h 6472020"/>
              <a:gd name="connsiteX802" fmla="*/ 10506490 w 11505814"/>
              <a:gd name="connsiteY802" fmla="*/ 1152757 h 6472020"/>
              <a:gd name="connsiteX803" fmla="*/ 10292897 w 11505814"/>
              <a:gd name="connsiteY803" fmla="*/ 1152757 h 6472020"/>
              <a:gd name="connsiteX804" fmla="*/ 10277627 w 11505814"/>
              <a:gd name="connsiteY804" fmla="*/ 1177790 h 6472020"/>
              <a:gd name="connsiteX805" fmla="*/ 10506490 w 11505814"/>
              <a:gd name="connsiteY805" fmla="*/ 1177790 h 6472020"/>
              <a:gd name="connsiteX806" fmla="*/ 10531522 w 11505814"/>
              <a:gd name="connsiteY806" fmla="*/ 1152757 h 6472020"/>
              <a:gd name="connsiteX807" fmla="*/ 10531522 w 11505814"/>
              <a:gd name="connsiteY807" fmla="*/ 946236 h 6472020"/>
              <a:gd name="connsiteX808" fmla="*/ 10506490 w 11505814"/>
              <a:gd name="connsiteY808" fmla="*/ 921203 h 6472020"/>
              <a:gd name="connsiteX809" fmla="*/ 435100 w 11505814"/>
              <a:gd name="connsiteY809" fmla="*/ 921199 h 6472020"/>
              <a:gd name="connsiteX810" fmla="*/ 410067 w 11505814"/>
              <a:gd name="connsiteY810" fmla="*/ 946232 h 6472020"/>
              <a:gd name="connsiteX811" fmla="*/ 410067 w 11505814"/>
              <a:gd name="connsiteY811" fmla="*/ 968761 h 6472020"/>
              <a:gd name="connsiteX812" fmla="*/ 435100 w 11505814"/>
              <a:gd name="connsiteY812" fmla="*/ 983781 h 6472020"/>
              <a:gd name="connsiteX813" fmla="*/ 435100 w 11505814"/>
              <a:gd name="connsiteY813" fmla="*/ 946232 h 6472020"/>
              <a:gd name="connsiteX814" fmla="*/ 741752 w 11505814"/>
              <a:gd name="connsiteY814" fmla="*/ 946232 h 6472020"/>
              <a:gd name="connsiteX815" fmla="*/ 741752 w 11505814"/>
              <a:gd name="connsiteY815" fmla="*/ 1152753 h 6472020"/>
              <a:gd name="connsiteX816" fmla="*/ 528159 w 11505814"/>
              <a:gd name="connsiteY816" fmla="*/ 1152753 h 6472020"/>
              <a:gd name="connsiteX817" fmla="*/ 512889 w 11505814"/>
              <a:gd name="connsiteY817" fmla="*/ 1177786 h 6472020"/>
              <a:gd name="connsiteX818" fmla="*/ 741752 w 11505814"/>
              <a:gd name="connsiteY818" fmla="*/ 1177786 h 6472020"/>
              <a:gd name="connsiteX819" fmla="*/ 766784 w 11505814"/>
              <a:gd name="connsiteY819" fmla="*/ 1152753 h 6472020"/>
              <a:gd name="connsiteX820" fmla="*/ 766784 w 11505814"/>
              <a:gd name="connsiteY820" fmla="*/ 946232 h 6472020"/>
              <a:gd name="connsiteX821" fmla="*/ 741752 w 11505814"/>
              <a:gd name="connsiteY821" fmla="*/ 921199 h 6472020"/>
              <a:gd name="connsiteX822" fmla="*/ 11042319 w 11505814"/>
              <a:gd name="connsiteY822" fmla="*/ 908684 h 6472020"/>
              <a:gd name="connsiteX823" fmla="*/ 11017286 w 11505814"/>
              <a:gd name="connsiteY823" fmla="*/ 933717 h 6472020"/>
              <a:gd name="connsiteX824" fmla="*/ 11042319 w 11505814"/>
              <a:gd name="connsiteY824" fmla="*/ 958750 h 6472020"/>
              <a:gd name="connsiteX825" fmla="*/ 11067352 w 11505814"/>
              <a:gd name="connsiteY825" fmla="*/ 933717 h 6472020"/>
              <a:gd name="connsiteX826" fmla="*/ 11042319 w 11505814"/>
              <a:gd name="connsiteY826" fmla="*/ 908684 h 6472020"/>
              <a:gd name="connsiteX827" fmla="*/ 1277581 w 11505814"/>
              <a:gd name="connsiteY827" fmla="*/ 908680 h 6472020"/>
              <a:gd name="connsiteX828" fmla="*/ 1252548 w 11505814"/>
              <a:gd name="connsiteY828" fmla="*/ 933713 h 6472020"/>
              <a:gd name="connsiteX829" fmla="*/ 1277581 w 11505814"/>
              <a:gd name="connsiteY829" fmla="*/ 958746 h 6472020"/>
              <a:gd name="connsiteX830" fmla="*/ 1302614 w 11505814"/>
              <a:gd name="connsiteY830" fmla="*/ 933713 h 6472020"/>
              <a:gd name="connsiteX831" fmla="*/ 1277581 w 11505814"/>
              <a:gd name="connsiteY831" fmla="*/ 908680 h 6472020"/>
              <a:gd name="connsiteX832" fmla="*/ 10923413 w 11505814"/>
              <a:gd name="connsiteY832" fmla="*/ 883651 h 6472020"/>
              <a:gd name="connsiteX833" fmla="*/ 10904638 w 11505814"/>
              <a:gd name="connsiteY833" fmla="*/ 902426 h 6472020"/>
              <a:gd name="connsiteX834" fmla="*/ 10923413 w 11505814"/>
              <a:gd name="connsiteY834" fmla="*/ 921200 h 6472020"/>
              <a:gd name="connsiteX835" fmla="*/ 10942187 w 11505814"/>
              <a:gd name="connsiteY835" fmla="*/ 902426 h 6472020"/>
              <a:gd name="connsiteX836" fmla="*/ 10923413 w 11505814"/>
              <a:gd name="connsiteY836" fmla="*/ 883651 h 6472020"/>
              <a:gd name="connsiteX837" fmla="*/ 1158675 w 11505814"/>
              <a:gd name="connsiteY837" fmla="*/ 883647 h 6472020"/>
              <a:gd name="connsiteX838" fmla="*/ 1139900 w 11505814"/>
              <a:gd name="connsiteY838" fmla="*/ 902422 h 6472020"/>
              <a:gd name="connsiteX839" fmla="*/ 1158675 w 11505814"/>
              <a:gd name="connsiteY839" fmla="*/ 921196 h 6472020"/>
              <a:gd name="connsiteX840" fmla="*/ 1177449 w 11505814"/>
              <a:gd name="connsiteY840" fmla="*/ 902422 h 6472020"/>
              <a:gd name="connsiteX841" fmla="*/ 1158675 w 11505814"/>
              <a:gd name="connsiteY841" fmla="*/ 883647 h 6472020"/>
              <a:gd name="connsiteX842" fmla="*/ 10325003 w 11505814"/>
              <a:gd name="connsiteY842" fmla="*/ 587047 h 6472020"/>
              <a:gd name="connsiteX843" fmla="*/ 10381327 w 11505814"/>
              <a:gd name="connsiteY843" fmla="*/ 608950 h 6472020"/>
              <a:gd name="connsiteX844" fmla="*/ 10323126 w 11505814"/>
              <a:gd name="connsiteY844" fmla="*/ 699069 h 6472020"/>
              <a:gd name="connsiteX845" fmla="*/ 10264925 w 11505814"/>
              <a:gd name="connsiteY845" fmla="*/ 610202 h 6472020"/>
              <a:gd name="connsiteX846" fmla="*/ 10325003 w 11505814"/>
              <a:gd name="connsiteY846" fmla="*/ 587047 h 6472020"/>
              <a:gd name="connsiteX847" fmla="*/ 560265 w 11505814"/>
              <a:gd name="connsiteY847" fmla="*/ 587044 h 6472020"/>
              <a:gd name="connsiteX848" fmla="*/ 616589 w 11505814"/>
              <a:gd name="connsiteY848" fmla="*/ 608947 h 6472020"/>
              <a:gd name="connsiteX849" fmla="*/ 558388 w 11505814"/>
              <a:gd name="connsiteY849" fmla="*/ 699066 h 6472020"/>
              <a:gd name="connsiteX850" fmla="*/ 500187 w 11505814"/>
              <a:gd name="connsiteY850" fmla="*/ 610199 h 6472020"/>
              <a:gd name="connsiteX851" fmla="*/ 560265 w 11505814"/>
              <a:gd name="connsiteY851" fmla="*/ 587044 h 6472020"/>
              <a:gd name="connsiteX852" fmla="*/ 10393218 w 11505814"/>
              <a:gd name="connsiteY852" fmla="*/ 550749 h 6472020"/>
              <a:gd name="connsiteX853" fmla="*/ 10387585 w 11505814"/>
              <a:gd name="connsiteY853" fmla="*/ 585169 h 6472020"/>
              <a:gd name="connsiteX854" fmla="*/ 10354417 w 11505814"/>
              <a:gd name="connsiteY854" fmla="*/ 572653 h 6472020"/>
              <a:gd name="connsiteX855" fmla="*/ 10376946 w 11505814"/>
              <a:gd name="connsiteY855" fmla="*/ 560136 h 6472020"/>
              <a:gd name="connsiteX856" fmla="*/ 10393218 w 11505814"/>
              <a:gd name="connsiteY856" fmla="*/ 550749 h 6472020"/>
              <a:gd name="connsiteX857" fmla="*/ 628480 w 11505814"/>
              <a:gd name="connsiteY857" fmla="*/ 550746 h 6472020"/>
              <a:gd name="connsiteX858" fmla="*/ 622847 w 11505814"/>
              <a:gd name="connsiteY858" fmla="*/ 585166 h 6472020"/>
              <a:gd name="connsiteX859" fmla="*/ 589679 w 11505814"/>
              <a:gd name="connsiteY859" fmla="*/ 572650 h 6472020"/>
              <a:gd name="connsiteX860" fmla="*/ 612208 w 11505814"/>
              <a:gd name="connsiteY860" fmla="*/ 560133 h 6472020"/>
              <a:gd name="connsiteX861" fmla="*/ 628480 w 11505814"/>
              <a:gd name="connsiteY861" fmla="*/ 550746 h 6472020"/>
              <a:gd name="connsiteX862" fmla="*/ 10253034 w 11505814"/>
              <a:gd name="connsiteY862" fmla="*/ 548246 h 6472020"/>
              <a:gd name="connsiteX863" fmla="*/ 10273686 w 11505814"/>
              <a:gd name="connsiteY863" fmla="*/ 560762 h 6472020"/>
              <a:gd name="connsiteX864" fmla="*/ 10295590 w 11505814"/>
              <a:gd name="connsiteY864" fmla="*/ 572653 h 6472020"/>
              <a:gd name="connsiteX865" fmla="*/ 10259292 w 11505814"/>
              <a:gd name="connsiteY865" fmla="*/ 585795 h 6472020"/>
              <a:gd name="connsiteX866" fmla="*/ 10253034 w 11505814"/>
              <a:gd name="connsiteY866" fmla="*/ 548246 h 6472020"/>
              <a:gd name="connsiteX867" fmla="*/ 488296 w 11505814"/>
              <a:gd name="connsiteY867" fmla="*/ 548243 h 6472020"/>
              <a:gd name="connsiteX868" fmla="*/ 508948 w 11505814"/>
              <a:gd name="connsiteY868" fmla="*/ 560759 h 6472020"/>
              <a:gd name="connsiteX869" fmla="*/ 530852 w 11505814"/>
              <a:gd name="connsiteY869" fmla="*/ 572650 h 6472020"/>
              <a:gd name="connsiteX870" fmla="*/ 494554 w 11505814"/>
              <a:gd name="connsiteY870" fmla="*/ 585792 h 6472020"/>
              <a:gd name="connsiteX871" fmla="*/ 488296 w 11505814"/>
              <a:gd name="connsiteY871" fmla="*/ 548243 h 6472020"/>
              <a:gd name="connsiteX872" fmla="*/ 10471445 w 11505814"/>
              <a:gd name="connsiteY872" fmla="*/ 492547 h 6472020"/>
              <a:gd name="connsiteX873" fmla="*/ 10518382 w 11505814"/>
              <a:gd name="connsiteY873" fmla="*/ 586421 h 6472020"/>
              <a:gd name="connsiteX874" fmla="*/ 10473323 w 11505814"/>
              <a:gd name="connsiteY874" fmla="*/ 600815 h 6472020"/>
              <a:gd name="connsiteX875" fmla="*/ 10411992 w 11505814"/>
              <a:gd name="connsiteY875" fmla="*/ 592053 h 6472020"/>
              <a:gd name="connsiteX876" fmla="*/ 10420754 w 11505814"/>
              <a:gd name="connsiteY876" fmla="*/ 532600 h 6472020"/>
              <a:gd name="connsiteX877" fmla="*/ 10471445 w 11505814"/>
              <a:gd name="connsiteY877" fmla="*/ 492547 h 6472020"/>
              <a:gd name="connsiteX878" fmla="*/ 10178561 w 11505814"/>
              <a:gd name="connsiteY878" fmla="*/ 492547 h 6472020"/>
              <a:gd name="connsiteX879" fmla="*/ 10225498 w 11505814"/>
              <a:gd name="connsiteY879" fmla="*/ 530097 h 6472020"/>
              <a:gd name="connsiteX880" fmla="*/ 10234885 w 11505814"/>
              <a:gd name="connsiteY880" fmla="*/ 592679 h 6472020"/>
              <a:gd name="connsiteX881" fmla="*/ 10176684 w 11505814"/>
              <a:gd name="connsiteY881" fmla="*/ 600815 h 6472020"/>
              <a:gd name="connsiteX882" fmla="*/ 10131625 w 11505814"/>
              <a:gd name="connsiteY882" fmla="*/ 586421 h 6472020"/>
              <a:gd name="connsiteX883" fmla="*/ 10178561 w 11505814"/>
              <a:gd name="connsiteY883" fmla="*/ 492547 h 6472020"/>
              <a:gd name="connsiteX884" fmla="*/ 706707 w 11505814"/>
              <a:gd name="connsiteY884" fmla="*/ 492544 h 6472020"/>
              <a:gd name="connsiteX885" fmla="*/ 753644 w 11505814"/>
              <a:gd name="connsiteY885" fmla="*/ 586418 h 6472020"/>
              <a:gd name="connsiteX886" fmla="*/ 708585 w 11505814"/>
              <a:gd name="connsiteY886" fmla="*/ 600812 h 6472020"/>
              <a:gd name="connsiteX887" fmla="*/ 647254 w 11505814"/>
              <a:gd name="connsiteY887" fmla="*/ 592050 h 6472020"/>
              <a:gd name="connsiteX888" fmla="*/ 656016 w 11505814"/>
              <a:gd name="connsiteY888" fmla="*/ 532597 h 6472020"/>
              <a:gd name="connsiteX889" fmla="*/ 706707 w 11505814"/>
              <a:gd name="connsiteY889" fmla="*/ 492544 h 6472020"/>
              <a:gd name="connsiteX890" fmla="*/ 413823 w 11505814"/>
              <a:gd name="connsiteY890" fmla="*/ 492544 h 6472020"/>
              <a:gd name="connsiteX891" fmla="*/ 460760 w 11505814"/>
              <a:gd name="connsiteY891" fmla="*/ 530094 h 6472020"/>
              <a:gd name="connsiteX892" fmla="*/ 470147 w 11505814"/>
              <a:gd name="connsiteY892" fmla="*/ 592676 h 6472020"/>
              <a:gd name="connsiteX893" fmla="*/ 411946 w 11505814"/>
              <a:gd name="connsiteY893" fmla="*/ 600812 h 6472020"/>
              <a:gd name="connsiteX894" fmla="*/ 366887 w 11505814"/>
              <a:gd name="connsiteY894" fmla="*/ 586418 h 6472020"/>
              <a:gd name="connsiteX895" fmla="*/ 413823 w 11505814"/>
              <a:gd name="connsiteY895" fmla="*/ 492544 h 6472020"/>
              <a:gd name="connsiteX896" fmla="*/ 11035396 w 11505814"/>
              <a:gd name="connsiteY896" fmla="*/ 476406 h 6472020"/>
              <a:gd name="connsiteX897" fmla="*/ 10975417 w 11505814"/>
              <a:gd name="connsiteY897" fmla="*/ 692615 h 6472020"/>
              <a:gd name="connsiteX898" fmla="*/ 11194078 w 11505814"/>
              <a:gd name="connsiteY898" fmla="*/ 635033 h 6472020"/>
              <a:gd name="connsiteX899" fmla="*/ 1270658 w 11505814"/>
              <a:gd name="connsiteY899" fmla="*/ 476403 h 6472020"/>
              <a:gd name="connsiteX900" fmla="*/ 1210679 w 11505814"/>
              <a:gd name="connsiteY900" fmla="*/ 692612 h 6472020"/>
              <a:gd name="connsiteX901" fmla="*/ 1429340 w 11505814"/>
              <a:gd name="connsiteY901" fmla="*/ 635030 h 6472020"/>
              <a:gd name="connsiteX902" fmla="*/ 10223620 w 11505814"/>
              <a:gd name="connsiteY902" fmla="*/ 452495 h 6472020"/>
              <a:gd name="connsiteX903" fmla="*/ 10222995 w 11505814"/>
              <a:gd name="connsiteY903" fmla="*/ 473773 h 6472020"/>
              <a:gd name="connsiteX904" fmla="*/ 10223620 w 11505814"/>
              <a:gd name="connsiteY904" fmla="*/ 497554 h 6472020"/>
              <a:gd name="connsiteX905" fmla="*/ 10196710 w 11505814"/>
              <a:gd name="connsiteY905" fmla="*/ 475024 h 6472020"/>
              <a:gd name="connsiteX906" fmla="*/ 10223620 w 11505814"/>
              <a:gd name="connsiteY906" fmla="*/ 452495 h 6472020"/>
              <a:gd name="connsiteX907" fmla="*/ 458882 w 11505814"/>
              <a:gd name="connsiteY907" fmla="*/ 452492 h 6472020"/>
              <a:gd name="connsiteX908" fmla="*/ 458257 w 11505814"/>
              <a:gd name="connsiteY908" fmla="*/ 473770 h 6472020"/>
              <a:gd name="connsiteX909" fmla="*/ 458882 w 11505814"/>
              <a:gd name="connsiteY909" fmla="*/ 497551 h 6472020"/>
              <a:gd name="connsiteX910" fmla="*/ 431972 w 11505814"/>
              <a:gd name="connsiteY910" fmla="*/ 475021 h 6472020"/>
              <a:gd name="connsiteX911" fmla="*/ 458882 w 11505814"/>
              <a:gd name="connsiteY911" fmla="*/ 452492 h 6472020"/>
              <a:gd name="connsiteX912" fmla="*/ 10422631 w 11505814"/>
              <a:gd name="connsiteY912" fmla="*/ 449992 h 6472020"/>
              <a:gd name="connsiteX913" fmla="*/ 10453296 w 11505814"/>
              <a:gd name="connsiteY913" fmla="*/ 475650 h 6472020"/>
              <a:gd name="connsiteX914" fmla="*/ 10422631 w 11505814"/>
              <a:gd name="connsiteY914" fmla="*/ 500683 h 6472020"/>
              <a:gd name="connsiteX915" fmla="*/ 10423257 w 11505814"/>
              <a:gd name="connsiteY915" fmla="*/ 474399 h 6472020"/>
              <a:gd name="connsiteX916" fmla="*/ 10422631 w 11505814"/>
              <a:gd name="connsiteY916" fmla="*/ 449992 h 6472020"/>
              <a:gd name="connsiteX917" fmla="*/ 657893 w 11505814"/>
              <a:gd name="connsiteY917" fmla="*/ 449989 h 6472020"/>
              <a:gd name="connsiteX918" fmla="*/ 688558 w 11505814"/>
              <a:gd name="connsiteY918" fmla="*/ 475647 h 6472020"/>
              <a:gd name="connsiteX919" fmla="*/ 657893 w 11505814"/>
              <a:gd name="connsiteY919" fmla="*/ 500680 h 6472020"/>
              <a:gd name="connsiteX920" fmla="*/ 658519 w 11505814"/>
              <a:gd name="connsiteY920" fmla="*/ 474396 h 6472020"/>
              <a:gd name="connsiteX921" fmla="*/ 657893 w 11505814"/>
              <a:gd name="connsiteY921" fmla="*/ 449989 h 6472020"/>
              <a:gd name="connsiteX922" fmla="*/ 10323125 w 11505814"/>
              <a:gd name="connsiteY922" fmla="*/ 436224 h 6472020"/>
              <a:gd name="connsiteX923" fmla="*/ 10285576 w 11505814"/>
              <a:gd name="connsiteY923" fmla="*/ 473773 h 6472020"/>
              <a:gd name="connsiteX924" fmla="*/ 10323125 w 11505814"/>
              <a:gd name="connsiteY924" fmla="*/ 511323 h 6472020"/>
              <a:gd name="connsiteX925" fmla="*/ 10360674 w 11505814"/>
              <a:gd name="connsiteY925" fmla="*/ 473773 h 6472020"/>
              <a:gd name="connsiteX926" fmla="*/ 10323125 w 11505814"/>
              <a:gd name="connsiteY926" fmla="*/ 436224 h 6472020"/>
              <a:gd name="connsiteX927" fmla="*/ 558387 w 11505814"/>
              <a:gd name="connsiteY927" fmla="*/ 436221 h 6472020"/>
              <a:gd name="connsiteX928" fmla="*/ 520838 w 11505814"/>
              <a:gd name="connsiteY928" fmla="*/ 473770 h 6472020"/>
              <a:gd name="connsiteX929" fmla="*/ 558387 w 11505814"/>
              <a:gd name="connsiteY929" fmla="*/ 511320 h 6472020"/>
              <a:gd name="connsiteX930" fmla="*/ 595936 w 11505814"/>
              <a:gd name="connsiteY930" fmla="*/ 473770 h 6472020"/>
              <a:gd name="connsiteX931" fmla="*/ 558387 w 11505814"/>
              <a:gd name="connsiteY931" fmla="*/ 436221 h 6472020"/>
              <a:gd name="connsiteX932" fmla="*/ 10325003 w 11505814"/>
              <a:gd name="connsiteY932" fmla="*/ 389913 h 6472020"/>
              <a:gd name="connsiteX933" fmla="*/ 10360675 w 11505814"/>
              <a:gd name="connsiteY933" fmla="*/ 408687 h 6472020"/>
              <a:gd name="connsiteX934" fmla="*/ 10396973 w 11505814"/>
              <a:gd name="connsiteY934" fmla="*/ 431217 h 6472020"/>
              <a:gd name="connsiteX935" fmla="*/ 10398224 w 11505814"/>
              <a:gd name="connsiteY935" fmla="*/ 473773 h 6472020"/>
              <a:gd name="connsiteX936" fmla="*/ 10396347 w 11505814"/>
              <a:gd name="connsiteY936" fmla="*/ 518832 h 6472020"/>
              <a:gd name="connsiteX937" fmla="*/ 10364430 w 11505814"/>
              <a:gd name="connsiteY937" fmla="*/ 538858 h 6472020"/>
              <a:gd name="connsiteX938" fmla="*/ 10325003 w 11505814"/>
              <a:gd name="connsiteY938" fmla="*/ 559510 h 6472020"/>
              <a:gd name="connsiteX939" fmla="*/ 10285577 w 11505814"/>
              <a:gd name="connsiteY939" fmla="*/ 538858 h 6472020"/>
              <a:gd name="connsiteX940" fmla="*/ 10249279 w 11505814"/>
              <a:gd name="connsiteY940" fmla="*/ 516329 h 6472020"/>
              <a:gd name="connsiteX941" fmla="*/ 10248027 w 11505814"/>
              <a:gd name="connsiteY941" fmla="*/ 473773 h 6472020"/>
              <a:gd name="connsiteX942" fmla="*/ 10249279 w 11505814"/>
              <a:gd name="connsiteY942" fmla="*/ 433720 h 6472020"/>
              <a:gd name="connsiteX943" fmla="*/ 10289332 w 11505814"/>
              <a:gd name="connsiteY943" fmla="*/ 408687 h 6472020"/>
              <a:gd name="connsiteX944" fmla="*/ 10325003 w 11505814"/>
              <a:gd name="connsiteY944" fmla="*/ 389913 h 6472020"/>
              <a:gd name="connsiteX945" fmla="*/ 560265 w 11505814"/>
              <a:gd name="connsiteY945" fmla="*/ 389910 h 6472020"/>
              <a:gd name="connsiteX946" fmla="*/ 595937 w 11505814"/>
              <a:gd name="connsiteY946" fmla="*/ 408684 h 6472020"/>
              <a:gd name="connsiteX947" fmla="*/ 632235 w 11505814"/>
              <a:gd name="connsiteY947" fmla="*/ 431214 h 6472020"/>
              <a:gd name="connsiteX948" fmla="*/ 633486 w 11505814"/>
              <a:gd name="connsiteY948" fmla="*/ 473770 h 6472020"/>
              <a:gd name="connsiteX949" fmla="*/ 631609 w 11505814"/>
              <a:gd name="connsiteY949" fmla="*/ 518829 h 6472020"/>
              <a:gd name="connsiteX950" fmla="*/ 599692 w 11505814"/>
              <a:gd name="connsiteY950" fmla="*/ 538855 h 6472020"/>
              <a:gd name="connsiteX951" fmla="*/ 560265 w 11505814"/>
              <a:gd name="connsiteY951" fmla="*/ 559507 h 6472020"/>
              <a:gd name="connsiteX952" fmla="*/ 520839 w 11505814"/>
              <a:gd name="connsiteY952" fmla="*/ 538855 h 6472020"/>
              <a:gd name="connsiteX953" fmla="*/ 484541 w 11505814"/>
              <a:gd name="connsiteY953" fmla="*/ 516326 h 6472020"/>
              <a:gd name="connsiteX954" fmla="*/ 483289 w 11505814"/>
              <a:gd name="connsiteY954" fmla="*/ 473770 h 6472020"/>
              <a:gd name="connsiteX955" fmla="*/ 484541 w 11505814"/>
              <a:gd name="connsiteY955" fmla="*/ 433717 h 6472020"/>
              <a:gd name="connsiteX956" fmla="*/ 524594 w 11505814"/>
              <a:gd name="connsiteY956" fmla="*/ 408684 h 6472020"/>
              <a:gd name="connsiteX957" fmla="*/ 560265 w 11505814"/>
              <a:gd name="connsiteY957" fmla="*/ 389910 h 6472020"/>
              <a:gd name="connsiteX958" fmla="*/ 10387585 w 11505814"/>
              <a:gd name="connsiteY958" fmla="*/ 363628 h 6472020"/>
              <a:gd name="connsiteX959" fmla="*/ 10393843 w 11505814"/>
              <a:gd name="connsiteY959" fmla="*/ 399300 h 6472020"/>
              <a:gd name="connsiteX960" fmla="*/ 10373191 w 11505814"/>
              <a:gd name="connsiteY960" fmla="*/ 386784 h 6472020"/>
              <a:gd name="connsiteX961" fmla="*/ 10353791 w 11505814"/>
              <a:gd name="connsiteY961" fmla="*/ 376145 h 6472020"/>
              <a:gd name="connsiteX962" fmla="*/ 10387585 w 11505814"/>
              <a:gd name="connsiteY962" fmla="*/ 363628 h 6472020"/>
              <a:gd name="connsiteX963" fmla="*/ 622847 w 11505814"/>
              <a:gd name="connsiteY963" fmla="*/ 363625 h 6472020"/>
              <a:gd name="connsiteX964" fmla="*/ 629105 w 11505814"/>
              <a:gd name="connsiteY964" fmla="*/ 399297 h 6472020"/>
              <a:gd name="connsiteX965" fmla="*/ 608453 w 11505814"/>
              <a:gd name="connsiteY965" fmla="*/ 386781 h 6472020"/>
              <a:gd name="connsiteX966" fmla="*/ 589053 w 11505814"/>
              <a:gd name="connsiteY966" fmla="*/ 376142 h 6472020"/>
              <a:gd name="connsiteX967" fmla="*/ 622847 w 11505814"/>
              <a:gd name="connsiteY967" fmla="*/ 363625 h 6472020"/>
              <a:gd name="connsiteX968" fmla="*/ 10258666 w 11505814"/>
              <a:gd name="connsiteY968" fmla="*/ 362376 h 6472020"/>
              <a:gd name="connsiteX969" fmla="*/ 10295590 w 11505814"/>
              <a:gd name="connsiteY969" fmla="*/ 376145 h 6472020"/>
              <a:gd name="connsiteX970" fmla="*/ 10276189 w 11505814"/>
              <a:gd name="connsiteY970" fmla="*/ 386784 h 6472020"/>
              <a:gd name="connsiteX971" fmla="*/ 10252408 w 11505814"/>
              <a:gd name="connsiteY971" fmla="*/ 401803 h 6472020"/>
              <a:gd name="connsiteX972" fmla="*/ 10258666 w 11505814"/>
              <a:gd name="connsiteY972" fmla="*/ 362376 h 6472020"/>
              <a:gd name="connsiteX973" fmla="*/ 493928 w 11505814"/>
              <a:gd name="connsiteY973" fmla="*/ 362373 h 6472020"/>
              <a:gd name="connsiteX974" fmla="*/ 530852 w 11505814"/>
              <a:gd name="connsiteY974" fmla="*/ 376142 h 6472020"/>
              <a:gd name="connsiteX975" fmla="*/ 511451 w 11505814"/>
              <a:gd name="connsiteY975" fmla="*/ 386781 h 6472020"/>
              <a:gd name="connsiteX976" fmla="*/ 487670 w 11505814"/>
              <a:gd name="connsiteY976" fmla="*/ 401800 h 6472020"/>
              <a:gd name="connsiteX977" fmla="*/ 493928 w 11505814"/>
              <a:gd name="connsiteY977" fmla="*/ 362373 h 6472020"/>
              <a:gd name="connsiteX978" fmla="*/ 10476452 w 11505814"/>
              <a:gd name="connsiteY978" fmla="*/ 346731 h 6472020"/>
              <a:gd name="connsiteX979" fmla="*/ 10521511 w 11505814"/>
              <a:gd name="connsiteY979" fmla="*/ 361125 h 6472020"/>
              <a:gd name="connsiteX980" fmla="*/ 10471445 w 11505814"/>
              <a:gd name="connsiteY980" fmla="*/ 458127 h 6472020"/>
              <a:gd name="connsiteX981" fmla="*/ 10420754 w 11505814"/>
              <a:gd name="connsiteY981" fmla="*/ 417449 h 6472020"/>
              <a:gd name="connsiteX982" fmla="*/ 10411366 w 11505814"/>
              <a:gd name="connsiteY982" fmla="*/ 356118 h 6472020"/>
              <a:gd name="connsiteX983" fmla="*/ 10476452 w 11505814"/>
              <a:gd name="connsiteY983" fmla="*/ 346731 h 6472020"/>
              <a:gd name="connsiteX984" fmla="*/ 10172929 w 11505814"/>
              <a:gd name="connsiteY984" fmla="*/ 346731 h 6472020"/>
              <a:gd name="connsiteX985" fmla="*/ 10234259 w 11505814"/>
              <a:gd name="connsiteY985" fmla="*/ 355492 h 6472020"/>
              <a:gd name="connsiteX986" fmla="*/ 10224872 w 11505814"/>
              <a:gd name="connsiteY986" fmla="*/ 419952 h 6472020"/>
              <a:gd name="connsiteX987" fmla="*/ 10177936 w 11505814"/>
              <a:gd name="connsiteY987" fmla="*/ 458127 h 6472020"/>
              <a:gd name="connsiteX988" fmla="*/ 10127870 w 11505814"/>
              <a:gd name="connsiteY988" fmla="*/ 361125 h 6472020"/>
              <a:gd name="connsiteX989" fmla="*/ 10172929 w 11505814"/>
              <a:gd name="connsiteY989" fmla="*/ 346731 h 6472020"/>
              <a:gd name="connsiteX990" fmla="*/ 711714 w 11505814"/>
              <a:gd name="connsiteY990" fmla="*/ 346728 h 6472020"/>
              <a:gd name="connsiteX991" fmla="*/ 756773 w 11505814"/>
              <a:gd name="connsiteY991" fmla="*/ 361122 h 6472020"/>
              <a:gd name="connsiteX992" fmla="*/ 706707 w 11505814"/>
              <a:gd name="connsiteY992" fmla="*/ 458124 h 6472020"/>
              <a:gd name="connsiteX993" fmla="*/ 656016 w 11505814"/>
              <a:gd name="connsiteY993" fmla="*/ 417446 h 6472020"/>
              <a:gd name="connsiteX994" fmla="*/ 646628 w 11505814"/>
              <a:gd name="connsiteY994" fmla="*/ 356115 h 6472020"/>
              <a:gd name="connsiteX995" fmla="*/ 711714 w 11505814"/>
              <a:gd name="connsiteY995" fmla="*/ 346728 h 6472020"/>
              <a:gd name="connsiteX996" fmla="*/ 408191 w 11505814"/>
              <a:gd name="connsiteY996" fmla="*/ 346728 h 6472020"/>
              <a:gd name="connsiteX997" fmla="*/ 469521 w 11505814"/>
              <a:gd name="connsiteY997" fmla="*/ 355489 h 6472020"/>
              <a:gd name="connsiteX998" fmla="*/ 460134 w 11505814"/>
              <a:gd name="connsiteY998" fmla="*/ 419949 h 6472020"/>
              <a:gd name="connsiteX999" fmla="*/ 413198 w 11505814"/>
              <a:gd name="connsiteY999" fmla="*/ 458124 h 6472020"/>
              <a:gd name="connsiteX1000" fmla="*/ 363132 w 11505814"/>
              <a:gd name="connsiteY1000" fmla="*/ 361122 h 6472020"/>
              <a:gd name="connsiteX1001" fmla="*/ 408191 w 11505814"/>
              <a:gd name="connsiteY1001" fmla="*/ 346728 h 6472020"/>
              <a:gd name="connsiteX1002" fmla="*/ 10930909 w 11505814"/>
              <a:gd name="connsiteY1002" fmla="*/ 310302 h 6472020"/>
              <a:gd name="connsiteX1003" fmla="*/ 10756807 w 11505814"/>
              <a:gd name="connsiteY1003" fmla="*/ 356801 h 6472020"/>
              <a:gd name="connsiteX1004" fmla="*/ 10803306 w 11505814"/>
              <a:gd name="connsiteY1004" fmla="*/ 530903 h 6472020"/>
              <a:gd name="connsiteX1005" fmla="*/ 10977409 w 11505814"/>
              <a:gd name="connsiteY1005" fmla="*/ 484404 h 6472020"/>
              <a:gd name="connsiteX1006" fmla="*/ 1166171 w 11505814"/>
              <a:gd name="connsiteY1006" fmla="*/ 310299 h 6472020"/>
              <a:gd name="connsiteX1007" fmla="*/ 992069 w 11505814"/>
              <a:gd name="connsiteY1007" fmla="*/ 356798 h 6472020"/>
              <a:gd name="connsiteX1008" fmla="*/ 1038568 w 11505814"/>
              <a:gd name="connsiteY1008" fmla="*/ 530900 h 6472020"/>
              <a:gd name="connsiteX1009" fmla="*/ 1212671 w 11505814"/>
              <a:gd name="connsiteY1009" fmla="*/ 484401 h 6472020"/>
              <a:gd name="connsiteX1010" fmla="*/ 11128743 w 11505814"/>
              <a:gd name="connsiteY1010" fmla="*/ 254734 h 6472020"/>
              <a:gd name="connsiteX1011" fmla="*/ 11031741 w 11505814"/>
              <a:gd name="connsiteY1011" fmla="*/ 351736 h 6472020"/>
              <a:gd name="connsiteX1012" fmla="*/ 11128743 w 11505814"/>
              <a:gd name="connsiteY1012" fmla="*/ 448738 h 6472020"/>
              <a:gd name="connsiteX1013" fmla="*/ 11225745 w 11505814"/>
              <a:gd name="connsiteY1013" fmla="*/ 351736 h 6472020"/>
              <a:gd name="connsiteX1014" fmla="*/ 11128743 w 11505814"/>
              <a:gd name="connsiteY1014" fmla="*/ 254734 h 6472020"/>
              <a:gd name="connsiteX1015" fmla="*/ 1364005 w 11505814"/>
              <a:gd name="connsiteY1015" fmla="*/ 254731 h 6472020"/>
              <a:gd name="connsiteX1016" fmla="*/ 1267003 w 11505814"/>
              <a:gd name="connsiteY1016" fmla="*/ 351733 h 6472020"/>
              <a:gd name="connsiteX1017" fmla="*/ 1364005 w 11505814"/>
              <a:gd name="connsiteY1017" fmla="*/ 448735 h 6472020"/>
              <a:gd name="connsiteX1018" fmla="*/ 1461007 w 11505814"/>
              <a:gd name="connsiteY1018" fmla="*/ 351733 h 6472020"/>
              <a:gd name="connsiteX1019" fmla="*/ 1364005 w 11505814"/>
              <a:gd name="connsiteY1019" fmla="*/ 254731 h 6472020"/>
              <a:gd name="connsiteX1020" fmla="*/ 10323126 w 11505814"/>
              <a:gd name="connsiteY1020" fmla="*/ 248477 h 6472020"/>
              <a:gd name="connsiteX1021" fmla="*/ 10381953 w 11505814"/>
              <a:gd name="connsiteY1021" fmla="*/ 339221 h 6472020"/>
              <a:gd name="connsiteX1022" fmla="*/ 10325003 w 11505814"/>
              <a:gd name="connsiteY1022" fmla="*/ 361751 h 6472020"/>
              <a:gd name="connsiteX1023" fmla="*/ 10264925 w 11505814"/>
              <a:gd name="connsiteY1023" fmla="*/ 337969 h 6472020"/>
              <a:gd name="connsiteX1024" fmla="*/ 10323126 w 11505814"/>
              <a:gd name="connsiteY1024" fmla="*/ 248477 h 6472020"/>
              <a:gd name="connsiteX1025" fmla="*/ 558388 w 11505814"/>
              <a:gd name="connsiteY1025" fmla="*/ 248474 h 6472020"/>
              <a:gd name="connsiteX1026" fmla="*/ 617215 w 11505814"/>
              <a:gd name="connsiteY1026" fmla="*/ 339218 h 6472020"/>
              <a:gd name="connsiteX1027" fmla="*/ 560265 w 11505814"/>
              <a:gd name="connsiteY1027" fmla="*/ 361748 h 6472020"/>
              <a:gd name="connsiteX1028" fmla="*/ 500187 w 11505814"/>
              <a:gd name="connsiteY1028" fmla="*/ 337966 h 6472020"/>
              <a:gd name="connsiteX1029" fmla="*/ 558388 w 11505814"/>
              <a:gd name="connsiteY1029" fmla="*/ 248474 h 6472020"/>
              <a:gd name="connsiteX1030" fmla="*/ 10323126 w 11505814"/>
              <a:gd name="connsiteY1030" fmla="*/ 223444 h 6472020"/>
              <a:gd name="connsiteX1031" fmla="*/ 10241143 w 11505814"/>
              <a:gd name="connsiteY1031" fmla="*/ 331085 h 6472020"/>
              <a:gd name="connsiteX1032" fmla="*/ 10173555 w 11505814"/>
              <a:gd name="connsiteY1032" fmla="*/ 321072 h 6472020"/>
              <a:gd name="connsiteX1033" fmla="*/ 10106592 w 11505814"/>
              <a:gd name="connsiteY1033" fmla="*/ 347983 h 6472020"/>
              <a:gd name="connsiteX1034" fmla="*/ 10160413 w 11505814"/>
              <a:gd name="connsiteY1034" fmla="*/ 475024 h 6472020"/>
              <a:gd name="connsiteX1035" fmla="*/ 10109721 w 11505814"/>
              <a:gd name="connsiteY1035" fmla="*/ 598311 h 6472020"/>
              <a:gd name="connsiteX1036" fmla="*/ 10176684 w 11505814"/>
              <a:gd name="connsiteY1036" fmla="*/ 625222 h 6472020"/>
              <a:gd name="connsiteX1037" fmla="*/ 10241143 w 11505814"/>
              <a:gd name="connsiteY1037" fmla="*/ 616460 h 6472020"/>
              <a:gd name="connsiteX1038" fmla="*/ 10323126 w 11505814"/>
              <a:gd name="connsiteY1038" fmla="*/ 724102 h 6472020"/>
              <a:gd name="connsiteX1039" fmla="*/ 10405108 w 11505814"/>
              <a:gd name="connsiteY1039" fmla="*/ 616460 h 6472020"/>
              <a:gd name="connsiteX1040" fmla="*/ 10472697 w 11505814"/>
              <a:gd name="connsiteY1040" fmla="*/ 626473 h 6472020"/>
              <a:gd name="connsiteX1041" fmla="*/ 10539660 w 11505814"/>
              <a:gd name="connsiteY1041" fmla="*/ 599563 h 6472020"/>
              <a:gd name="connsiteX1042" fmla="*/ 10488968 w 11505814"/>
              <a:gd name="connsiteY1042" fmla="*/ 476276 h 6472020"/>
              <a:gd name="connsiteX1043" fmla="*/ 10543414 w 11505814"/>
              <a:gd name="connsiteY1043" fmla="*/ 348608 h 6472020"/>
              <a:gd name="connsiteX1044" fmla="*/ 10476452 w 11505814"/>
              <a:gd name="connsiteY1044" fmla="*/ 321698 h 6472020"/>
              <a:gd name="connsiteX1045" fmla="*/ 10405734 w 11505814"/>
              <a:gd name="connsiteY1045" fmla="*/ 332337 h 6472020"/>
              <a:gd name="connsiteX1046" fmla="*/ 10323126 w 11505814"/>
              <a:gd name="connsiteY1046" fmla="*/ 223444 h 6472020"/>
              <a:gd name="connsiteX1047" fmla="*/ 558388 w 11505814"/>
              <a:gd name="connsiteY1047" fmla="*/ 223441 h 6472020"/>
              <a:gd name="connsiteX1048" fmla="*/ 476405 w 11505814"/>
              <a:gd name="connsiteY1048" fmla="*/ 331082 h 6472020"/>
              <a:gd name="connsiteX1049" fmla="*/ 408817 w 11505814"/>
              <a:gd name="connsiteY1049" fmla="*/ 321069 h 6472020"/>
              <a:gd name="connsiteX1050" fmla="*/ 341854 w 11505814"/>
              <a:gd name="connsiteY1050" fmla="*/ 347980 h 6472020"/>
              <a:gd name="connsiteX1051" fmla="*/ 395675 w 11505814"/>
              <a:gd name="connsiteY1051" fmla="*/ 475021 h 6472020"/>
              <a:gd name="connsiteX1052" fmla="*/ 344983 w 11505814"/>
              <a:gd name="connsiteY1052" fmla="*/ 598308 h 6472020"/>
              <a:gd name="connsiteX1053" fmla="*/ 411946 w 11505814"/>
              <a:gd name="connsiteY1053" fmla="*/ 625219 h 6472020"/>
              <a:gd name="connsiteX1054" fmla="*/ 476405 w 11505814"/>
              <a:gd name="connsiteY1054" fmla="*/ 616457 h 6472020"/>
              <a:gd name="connsiteX1055" fmla="*/ 558388 w 11505814"/>
              <a:gd name="connsiteY1055" fmla="*/ 724099 h 6472020"/>
              <a:gd name="connsiteX1056" fmla="*/ 640370 w 11505814"/>
              <a:gd name="connsiteY1056" fmla="*/ 616457 h 6472020"/>
              <a:gd name="connsiteX1057" fmla="*/ 707959 w 11505814"/>
              <a:gd name="connsiteY1057" fmla="*/ 626470 h 6472020"/>
              <a:gd name="connsiteX1058" fmla="*/ 774922 w 11505814"/>
              <a:gd name="connsiteY1058" fmla="*/ 599560 h 6472020"/>
              <a:gd name="connsiteX1059" fmla="*/ 724230 w 11505814"/>
              <a:gd name="connsiteY1059" fmla="*/ 476273 h 6472020"/>
              <a:gd name="connsiteX1060" fmla="*/ 778676 w 11505814"/>
              <a:gd name="connsiteY1060" fmla="*/ 348605 h 6472020"/>
              <a:gd name="connsiteX1061" fmla="*/ 711714 w 11505814"/>
              <a:gd name="connsiteY1061" fmla="*/ 321695 h 6472020"/>
              <a:gd name="connsiteX1062" fmla="*/ 640996 w 11505814"/>
              <a:gd name="connsiteY1062" fmla="*/ 332334 h 6472020"/>
              <a:gd name="connsiteX1063" fmla="*/ 558388 w 11505814"/>
              <a:gd name="connsiteY1063" fmla="*/ 223441 h 6472020"/>
              <a:gd name="connsiteX1064" fmla="*/ 0 w 11505814"/>
              <a:gd name="connsiteY1064" fmla="*/ 0 h 6472020"/>
              <a:gd name="connsiteX1065" fmla="*/ 11505814 w 11505814"/>
              <a:gd name="connsiteY1065" fmla="*/ 0 h 6472020"/>
              <a:gd name="connsiteX1066" fmla="*/ 11505814 w 11505814"/>
              <a:gd name="connsiteY1066" fmla="*/ 6472020 h 6472020"/>
              <a:gd name="connsiteX1067" fmla="*/ 0 w 11505814"/>
              <a:gd name="connsiteY1067" fmla="*/ 6472020 h 64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</a:cxnLst>
            <a:rect l="l" t="t" r="r" b="b"/>
            <a:pathLst>
              <a:path w="11505814" h="6472020">
                <a:moveTo>
                  <a:pt x="11004769" y="6240738"/>
                </a:moveTo>
                <a:lnTo>
                  <a:pt x="11079867" y="6240738"/>
                </a:lnTo>
                <a:lnTo>
                  <a:pt x="11079867" y="6265771"/>
                </a:lnTo>
                <a:lnTo>
                  <a:pt x="11004769" y="6265771"/>
                </a:lnTo>
                <a:close/>
                <a:moveTo>
                  <a:pt x="10531523" y="6202753"/>
                </a:moveTo>
                <a:cubicBezTo>
                  <a:pt x="10523661" y="6202874"/>
                  <a:pt x="10515852" y="6204053"/>
                  <a:pt x="10508305" y="6206258"/>
                </a:cubicBezTo>
                <a:cubicBezTo>
                  <a:pt x="10498448" y="6209176"/>
                  <a:pt x="10489158" y="6213747"/>
                  <a:pt x="10480831" y="6219775"/>
                </a:cubicBezTo>
                <a:cubicBezTo>
                  <a:pt x="10477357" y="6222521"/>
                  <a:pt x="10475292" y="6226676"/>
                  <a:pt x="10475199" y="6231103"/>
                </a:cubicBezTo>
                <a:lnTo>
                  <a:pt x="10475199" y="6259515"/>
                </a:lnTo>
                <a:lnTo>
                  <a:pt x="10587847" y="6259515"/>
                </a:lnTo>
                <a:lnTo>
                  <a:pt x="10587847" y="6231103"/>
                </a:lnTo>
                <a:cubicBezTo>
                  <a:pt x="10587754" y="6226676"/>
                  <a:pt x="10585689" y="6222521"/>
                  <a:pt x="10582214" y="6219775"/>
                </a:cubicBezTo>
                <a:cubicBezTo>
                  <a:pt x="10574050" y="6213482"/>
                  <a:pt x="10564708" y="6208886"/>
                  <a:pt x="10554741" y="6206258"/>
                </a:cubicBezTo>
                <a:cubicBezTo>
                  <a:pt x="10547217" y="6203948"/>
                  <a:pt x="10539392" y="6202767"/>
                  <a:pt x="10531523" y="6202753"/>
                </a:cubicBezTo>
                <a:close/>
                <a:moveTo>
                  <a:pt x="10406359" y="6202753"/>
                </a:moveTo>
                <a:cubicBezTo>
                  <a:pt x="10398497" y="6202874"/>
                  <a:pt x="10390688" y="6204053"/>
                  <a:pt x="10383141" y="6206258"/>
                </a:cubicBezTo>
                <a:cubicBezTo>
                  <a:pt x="10373284" y="6209176"/>
                  <a:pt x="10363994" y="6213747"/>
                  <a:pt x="10355667" y="6219775"/>
                </a:cubicBezTo>
                <a:cubicBezTo>
                  <a:pt x="10352193" y="6222521"/>
                  <a:pt x="10350128" y="6226676"/>
                  <a:pt x="10350035" y="6231103"/>
                </a:cubicBezTo>
                <a:lnTo>
                  <a:pt x="10350035" y="6259515"/>
                </a:lnTo>
                <a:lnTo>
                  <a:pt x="10462683" y="6259515"/>
                </a:lnTo>
                <a:lnTo>
                  <a:pt x="10462683" y="6231103"/>
                </a:lnTo>
                <a:cubicBezTo>
                  <a:pt x="10462590" y="6226676"/>
                  <a:pt x="10460525" y="6222521"/>
                  <a:pt x="10457050" y="6219775"/>
                </a:cubicBezTo>
                <a:cubicBezTo>
                  <a:pt x="10448886" y="6213482"/>
                  <a:pt x="10439544" y="6208886"/>
                  <a:pt x="10429577" y="6206258"/>
                </a:cubicBezTo>
                <a:cubicBezTo>
                  <a:pt x="10422053" y="6203948"/>
                  <a:pt x="10414228" y="6202767"/>
                  <a:pt x="10406359" y="6202753"/>
                </a:cubicBezTo>
                <a:close/>
                <a:moveTo>
                  <a:pt x="10281195" y="6202753"/>
                </a:moveTo>
                <a:cubicBezTo>
                  <a:pt x="10273333" y="6202874"/>
                  <a:pt x="10265524" y="6204053"/>
                  <a:pt x="10257977" y="6206258"/>
                </a:cubicBezTo>
                <a:cubicBezTo>
                  <a:pt x="10248120" y="6209176"/>
                  <a:pt x="10238830" y="6213747"/>
                  <a:pt x="10230503" y="6219775"/>
                </a:cubicBezTo>
                <a:cubicBezTo>
                  <a:pt x="10227029" y="6222521"/>
                  <a:pt x="10224964" y="6226676"/>
                  <a:pt x="10224871" y="6231103"/>
                </a:cubicBezTo>
                <a:lnTo>
                  <a:pt x="10224871" y="6259515"/>
                </a:lnTo>
                <a:lnTo>
                  <a:pt x="10337519" y="6259515"/>
                </a:lnTo>
                <a:lnTo>
                  <a:pt x="10337519" y="6231103"/>
                </a:lnTo>
                <a:cubicBezTo>
                  <a:pt x="10337426" y="6226676"/>
                  <a:pt x="10335361" y="6222521"/>
                  <a:pt x="10331886" y="6219775"/>
                </a:cubicBezTo>
                <a:cubicBezTo>
                  <a:pt x="10323722" y="6213482"/>
                  <a:pt x="10314380" y="6208886"/>
                  <a:pt x="10304413" y="6206258"/>
                </a:cubicBezTo>
                <a:cubicBezTo>
                  <a:pt x="10296889" y="6203948"/>
                  <a:pt x="10289064" y="6202767"/>
                  <a:pt x="10281195" y="6202753"/>
                </a:cubicBezTo>
                <a:close/>
                <a:moveTo>
                  <a:pt x="1193329" y="6198511"/>
                </a:moveTo>
                <a:lnTo>
                  <a:pt x="1268426" y="6198511"/>
                </a:lnTo>
                <a:lnTo>
                  <a:pt x="1268426" y="6223544"/>
                </a:lnTo>
                <a:lnTo>
                  <a:pt x="1193329" y="6223544"/>
                </a:lnTo>
                <a:close/>
                <a:moveTo>
                  <a:pt x="11004769" y="6190673"/>
                </a:moveTo>
                <a:lnTo>
                  <a:pt x="11079867" y="6190673"/>
                </a:lnTo>
                <a:lnTo>
                  <a:pt x="11079867" y="6215705"/>
                </a:lnTo>
                <a:lnTo>
                  <a:pt x="11004769" y="6215705"/>
                </a:lnTo>
                <a:close/>
                <a:moveTo>
                  <a:pt x="720082" y="6160526"/>
                </a:moveTo>
                <a:cubicBezTo>
                  <a:pt x="712220" y="6160647"/>
                  <a:pt x="704411" y="6161826"/>
                  <a:pt x="696864" y="6164031"/>
                </a:cubicBezTo>
                <a:cubicBezTo>
                  <a:pt x="687007" y="6166949"/>
                  <a:pt x="677717" y="6171520"/>
                  <a:pt x="669390" y="6177548"/>
                </a:cubicBezTo>
                <a:cubicBezTo>
                  <a:pt x="665916" y="6180294"/>
                  <a:pt x="663851" y="6184449"/>
                  <a:pt x="663758" y="6188876"/>
                </a:cubicBezTo>
                <a:lnTo>
                  <a:pt x="663758" y="6217288"/>
                </a:lnTo>
                <a:lnTo>
                  <a:pt x="776406" y="6217288"/>
                </a:lnTo>
                <a:lnTo>
                  <a:pt x="776406" y="6188876"/>
                </a:lnTo>
                <a:cubicBezTo>
                  <a:pt x="776313" y="6184449"/>
                  <a:pt x="774248" y="6180294"/>
                  <a:pt x="770773" y="6177548"/>
                </a:cubicBezTo>
                <a:cubicBezTo>
                  <a:pt x="762609" y="6171255"/>
                  <a:pt x="753267" y="6166659"/>
                  <a:pt x="743300" y="6164031"/>
                </a:cubicBezTo>
                <a:cubicBezTo>
                  <a:pt x="735776" y="6161721"/>
                  <a:pt x="727951" y="6160540"/>
                  <a:pt x="720082" y="6160526"/>
                </a:cubicBezTo>
                <a:close/>
                <a:moveTo>
                  <a:pt x="594918" y="6160526"/>
                </a:moveTo>
                <a:cubicBezTo>
                  <a:pt x="587056" y="6160647"/>
                  <a:pt x="579247" y="6161826"/>
                  <a:pt x="571700" y="6164031"/>
                </a:cubicBezTo>
                <a:cubicBezTo>
                  <a:pt x="561843" y="6166949"/>
                  <a:pt x="552553" y="6171520"/>
                  <a:pt x="544226" y="6177548"/>
                </a:cubicBezTo>
                <a:cubicBezTo>
                  <a:pt x="540752" y="6180294"/>
                  <a:pt x="538687" y="6184449"/>
                  <a:pt x="538594" y="6188876"/>
                </a:cubicBezTo>
                <a:lnTo>
                  <a:pt x="538594" y="6217288"/>
                </a:lnTo>
                <a:lnTo>
                  <a:pt x="651242" y="6217288"/>
                </a:lnTo>
                <a:lnTo>
                  <a:pt x="651242" y="6188876"/>
                </a:lnTo>
                <a:cubicBezTo>
                  <a:pt x="651149" y="6184449"/>
                  <a:pt x="649084" y="6180294"/>
                  <a:pt x="645609" y="6177548"/>
                </a:cubicBezTo>
                <a:cubicBezTo>
                  <a:pt x="637445" y="6171255"/>
                  <a:pt x="628103" y="6166659"/>
                  <a:pt x="618136" y="6164031"/>
                </a:cubicBezTo>
                <a:cubicBezTo>
                  <a:pt x="610612" y="6161721"/>
                  <a:pt x="602787" y="6160540"/>
                  <a:pt x="594918" y="6160526"/>
                </a:cubicBezTo>
                <a:close/>
                <a:moveTo>
                  <a:pt x="469754" y="6160526"/>
                </a:moveTo>
                <a:cubicBezTo>
                  <a:pt x="461892" y="6160647"/>
                  <a:pt x="454083" y="6161826"/>
                  <a:pt x="446537" y="6164031"/>
                </a:cubicBezTo>
                <a:cubicBezTo>
                  <a:pt x="436679" y="6166949"/>
                  <a:pt x="427389" y="6171520"/>
                  <a:pt x="419063" y="6177548"/>
                </a:cubicBezTo>
                <a:cubicBezTo>
                  <a:pt x="415588" y="6180294"/>
                  <a:pt x="413523" y="6184449"/>
                  <a:pt x="413430" y="6188876"/>
                </a:cubicBezTo>
                <a:lnTo>
                  <a:pt x="413430" y="6217288"/>
                </a:lnTo>
                <a:lnTo>
                  <a:pt x="526078" y="6217288"/>
                </a:lnTo>
                <a:lnTo>
                  <a:pt x="526078" y="6188876"/>
                </a:lnTo>
                <a:cubicBezTo>
                  <a:pt x="525985" y="6184449"/>
                  <a:pt x="523920" y="6180294"/>
                  <a:pt x="520445" y="6177548"/>
                </a:cubicBezTo>
                <a:cubicBezTo>
                  <a:pt x="512281" y="6171255"/>
                  <a:pt x="502939" y="6166659"/>
                  <a:pt x="492973" y="6164031"/>
                </a:cubicBezTo>
                <a:cubicBezTo>
                  <a:pt x="485448" y="6161721"/>
                  <a:pt x="477623" y="6160540"/>
                  <a:pt x="469754" y="6160526"/>
                </a:cubicBezTo>
                <a:close/>
                <a:moveTo>
                  <a:pt x="1193329" y="6148446"/>
                </a:moveTo>
                <a:lnTo>
                  <a:pt x="1268426" y="6148446"/>
                </a:lnTo>
                <a:lnTo>
                  <a:pt x="1268426" y="6173478"/>
                </a:lnTo>
                <a:lnTo>
                  <a:pt x="1193329" y="6173478"/>
                </a:lnTo>
                <a:close/>
                <a:moveTo>
                  <a:pt x="11004769" y="6140607"/>
                </a:moveTo>
                <a:lnTo>
                  <a:pt x="11079867" y="6140607"/>
                </a:lnTo>
                <a:lnTo>
                  <a:pt x="11079867" y="6165640"/>
                </a:lnTo>
                <a:lnTo>
                  <a:pt x="11004769" y="6165640"/>
                </a:lnTo>
                <a:close/>
                <a:moveTo>
                  <a:pt x="10531084" y="6138106"/>
                </a:moveTo>
                <a:cubicBezTo>
                  <a:pt x="10515393" y="6138106"/>
                  <a:pt x="10502672" y="6150827"/>
                  <a:pt x="10502672" y="6166518"/>
                </a:cubicBezTo>
                <a:cubicBezTo>
                  <a:pt x="10502672" y="6182210"/>
                  <a:pt x="10515393" y="6194931"/>
                  <a:pt x="10531084" y="6194931"/>
                </a:cubicBezTo>
                <a:cubicBezTo>
                  <a:pt x="10546776" y="6194931"/>
                  <a:pt x="10559496" y="6182210"/>
                  <a:pt x="10559496" y="6166518"/>
                </a:cubicBezTo>
                <a:cubicBezTo>
                  <a:pt x="10559496" y="6150827"/>
                  <a:pt x="10546776" y="6138106"/>
                  <a:pt x="10531084" y="6138106"/>
                </a:cubicBezTo>
                <a:close/>
                <a:moveTo>
                  <a:pt x="10405920" y="6138106"/>
                </a:moveTo>
                <a:cubicBezTo>
                  <a:pt x="10390229" y="6138106"/>
                  <a:pt x="10377508" y="6150827"/>
                  <a:pt x="10377508" y="6166518"/>
                </a:cubicBezTo>
                <a:cubicBezTo>
                  <a:pt x="10377508" y="6182210"/>
                  <a:pt x="10390229" y="6194931"/>
                  <a:pt x="10405920" y="6194931"/>
                </a:cubicBezTo>
                <a:cubicBezTo>
                  <a:pt x="10421612" y="6194931"/>
                  <a:pt x="10434332" y="6182210"/>
                  <a:pt x="10434332" y="6166518"/>
                </a:cubicBezTo>
                <a:cubicBezTo>
                  <a:pt x="10434332" y="6150827"/>
                  <a:pt x="10421612" y="6138106"/>
                  <a:pt x="10405920" y="6138106"/>
                </a:cubicBezTo>
                <a:close/>
                <a:moveTo>
                  <a:pt x="10281632" y="6138106"/>
                </a:moveTo>
                <a:cubicBezTo>
                  <a:pt x="10265941" y="6138106"/>
                  <a:pt x="10253220" y="6150827"/>
                  <a:pt x="10253220" y="6166518"/>
                </a:cubicBezTo>
                <a:cubicBezTo>
                  <a:pt x="10253220" y="6182210"/>
                  <a:pt x="10265941" y="6194931"/>
                  <a:pt x="10281632" y="6194931"/>
                </a:cubicBezTo>
                <a:cubicBezTo>
                  <a:pt x="10297324" y="6194931"/>
                  <a:pt x="10310044" y="6182210"/>
                  <a:pt x="10310044" y="6166518"/>
                </a:cubicBezTo>
                <a:cubicBezTo>
                  <a:pt x="10310044" y="6150827"/>
                  <a:pt x="10297324" y="6138106"/>
                  <a:pt x="10281632" y="6138106"/>
                </a:cubicBezTo>
                <a:close/>
                <a:moveTo>
                  <a:pt x="1193329" y="6098380"/>
                </a:moveTo>
                <a:lnTo>
                  <a:pt x="1268426" y="6098380"/>
                </a:lnTo>
                <a:lnTo>
                  <a:pt x="1268426" y="6123413"/>
                </a:lnTo>
                <a:lnTo>
                  <a:pt x="1193329" y="6123413"/>
                </a:lnTo>
                <a:close/>
                <a:moveTo>
                  <a:pt x="719643" y="6095879"/>
                </a:moveTo>
                <a:cubicBezTo>
                  <a:pt x="703952" y="6095879"/>
                  <a:pt x="691231" y="6108600"/>
                  <a:pt x="691231" y="6124291"/>
                </a:cubicBezTo>
                <a:cubicBezTo>
                  <a:pt x="691231" y="6139983"/>
                  <a:pt x="703952" y="6152704"/>
                  <a:pt x="719643" y="6152704"/>
                </a:cubicBezTo>
                <a:cubicBezTo>
                  <a:pt x="735335" y="6152704"/>
                  <a:pt x="748055" y="6139983"/>
                  <a:pt x="748055" y="6124291"/>
                </a:cubicBezTo>
                <a:cubicBezTo>
                  <a:pt x="748055" y="6108600"/>
                  <a:pt x="735335" y="6095879"/>
                  <a:pt x="719643" y="6095879"/>
                </a:cubicBezTo>
                <a:close/>
                <a:moveTo>
                  <a:pt x="594479" y="6095879"/>
                </a:moveTo>
                <a:cubicBezTo>
                  <a:pt x="578788" y="6095879"/>
                  <a:pt x="566067" y="6108600"/>
                  <a:pt x="566067" y="6124291"/>
                </a:cubicBezTo>
                <a:cubicBezTo>
                  <a:pt x="566067" y="6139983"/>
                  <a:pt x="578788" y="6152704"/>
                  <a:pt x="594479" y="6152704"/>
                </a:cubicBezTo>
                <a:cubicBezTo>
                  <a:pt x="610171" y="6152704"/>
                  <a:pt x="622891" y="6139983"/>
                  <a:pt x="622891" y="6124291"/>
                </a:cubicBezTo>
                <a:cubicBezTo>
                  <a:pt x="622891" y="6108600"/>
                  <a:pt x="610171" y="6095879"/>
                  <a:pt x="594479" y="6095879"/>
                </a:cubicBezTo>
                <a:close/>
                <a:moveTo>
                  <a:pt x="470192" y="6095879"/>
                </a:moveTo>
                <a:cubicBezTo>
                  <a:pt x="454501" y="6095879"/>
                  <a:pt x="441779" y="6108600"/>
                  <a:pt x="441779" y="6124291"/>
                </a:cubicBezTo>
                <a:cubicBezTo>
                  <a:pt x="441779" y="6139983"/>
                  <a:pt x="454501" y="6152704"/>
                  <a:pt x="470192" y="6152704"/>
                </a:cubicBezTo>
                <a:cubicBezTo>
                  <a:pt x="485883" y="6152704"/>
                  <a:pt x="498603" y="6139983"/>
                  <a:pt x="498603" y="6124291"/>
                </a:cubicBezTo>
                <a:cubicBezTo>
                  <a:pt x="498603" y="6108600"/>
                  <a:pt x="485883" y="6095879"/>
                  <a:pt x="470192" y="6095879"/>
                </a:cubicBezTo>
                <a:close/>
                <a:moveTo>
                  <a:pt x="11004769" y="6090541"/>
                </a:moveTo>
                <a:lnTo>
                  <a:pt x="11079867" y="6090541"/>
                </a:lnTo>
                <a:lnTo>
                  <a:pt x="11079867" y="6115574"/>
                </a:lnTo>
                <a:lnTo>
                  <a:pt x="11004769" y="6115574"/>
                </a:lnTo>
                <a:close/>
                <a:moveTo>
                  <a:pt x="1193329" y="6048314"/>
                </a:moveTo>
                <a:lnTo>
                  <a:pt x="1268426" y="6048314"/>
                </a:lnTo>
                <a:lnTo>
                  <a:pt x="1268426" y="6073347"/>
                </a:lnTo>
                <a:lnTo>
                  <a:pt x="1193329" y="6073347"/>
                </a:lnTo>
                <a:close/>
                <a:moveTo>
                  <a:pt x="11004769" y="6040476"/>
                </a:moveTo>
                <a:lnTo>
                  <a:pt x="11079867" y="6040476"/>
                </a:lnTo>
                <a:lnTo>
                  <a:pt x="11079867" y="6065508"/>
                </a:lnTo>
                <a:lnTo>
                  <a:pt x="11004769" y="6065508"/>
                </a:lnTo>
                <a:close/>
                <a:moveTo>
                  <a:pt x="1193329" y="5998249"/>
                </a:moveTo>
                <a:lnTo>
                  <a:pt x="1268426" y="5998249"/>
                </a:lnTo>
                <a:lnTo>
                  <a:pt x="1268426" y="6023281"/>
                </a:lnTo>
                <a:lnTo>
                  <a:pt x="1193329" y="6023281"/>
                </a:lnTo>
                <a:close/>
                <a:moveTo>
                  <a:pt x="10858953" y="5959119"/>
                </a:moveTo>
                <a:lnTo>
                  <a:pt x="11125552" y="5959119"/>
                </a:lnTo>
                <a:cubicBezTo>
                  <a:pt x="11121172" y="5967255"/>
                  <a:pt x="11117417" y="5977893"/>
                  <a:pt x="11117417" y="5990410"/>
                </a:cubicBezTo>
                <a:lnTo>
                  <a:pt x="11117417" y="6002300"/>
                </a:lnTo>
                <a:cubicBezTo>
                  <a:pt x="11098016" y="5994791"/>
                  <a:pt x="11066725" y="5984152"/>
                  <a:pt x="11036060" y="5984152"/>
                </a:cubicBezTo>
                <a:cubicBezTo>
                  <a:pt x="11002266" y="5984152"/>
                  <a:pt x="10981614" y="5989784"/>
                  <a:pt x="10960336" y="5995416"/>
                </a:cubicBezTo>
                <a:cubicBezTo>
                  <a:pt x="10937181" y="6001675"/>
                  <a:pt x="10912774" y="6007933"/>
                  <a:pt x="10867089" y="6009185"/>
                </a:cubicBezTo>
                <a:lnTo>
                  <a:pt x="10867089" y="5990410"/>
                </a:lnTo>
                <a:cubicBezTo>
                  <a:pt x="10867089" y="5977893"/>
                  <a:pt x="10863334" y="5967255"/>
                  <a:pt x="10858953" y="5959119"/>
                </a:cubicBezTo>
                <a:close/>
                <a:moveTo>
                  <a:pt x="10829540" y="5934086"/>
                </a:moveTo>
                <a:cubicBezTo>
                  <a:pt x="10823907" y="5934086"/>
                  <a:pt x="10818901" y="5937841"/>
                  <a:pt x="10817649" y="5943473"/>
                </a:cubicBezTo>
                <a:cubicBezTo>
                  <a:pt x="10816397" y="5949106"/>
                  <a:pt x="10818901" y="5954738"/>
                  <a:pt x="10823907" y="5957241"/>
                </a:cubicBezTo>
                <a:cubicBezTo>
                  <a:pt x="10823907" y="5957241"/>
                  <a:pt x="10842682" y="5967880"/>
                  <a:pt x="10842682" y="5990410"/>
                </a:cubicBezTo>
                <a:lnTo>
                  <a:pt x="10842682" y="6278287"/>
                </a:lnTo>
                <a:cubicBezTo>
                  <a:pt x="10842682" y="6298940"/>
                  <a:pt x="10859579" y="6315837"/>
                  <a:pt x="10880231" y="6315837"/>
                </a:cubicBezTo>
                <a:lnTo>
                  <a:pt x="11105526" y="6315837"/>
                </a:lnTo>
                <a:cubicBezTo>
                  <a:pt x="11126178" y="6315837"/>
                  <a:pt x="11143075" y="6298940"/>
                  <a:pt x="11143075" y="6278287"/>
                </a:cubicBezTo>
                <a:lnTo>
                  <a:pt x="11143075" y="5990410"/>
                </a:lnTo>
                <a:cubicBezTo>
                  <a:pt x="11143075" y="5967880"/>
                  <a:pt x="11160598" y="5957867"/>
                  <a:pt x="11161224" y="5957867"/>
                </a:cubicBezTo>
                <a:cubicBezTo>
                  <a:pt x="11165605" y="5954738"/>
                  <a:pt x="11168734" y="5949106"/>
                  <a:pt x="11166856" y="5943473"/>
                </a:cubicBezTo>
                <a:cubicBezTo>
                  <a:pt x="11165605" y="5937841"/>
                  <a:pt x="11160598" y="5934086"/>
                  <a:pt x="11154966" y="5934086"/>
                </a:cubicBezTo>
                <a:close/>
                <a:moveTo>
                  <a:pt x="1047513" y="5916892"/>
                </a:moveTo>
                <a:lnTo>
                  <a:pt x="1314111" y="5916892"/>
                </a:lnTo>
                <a:cubicBezTo>
                  <a:pt x="1309731" y="5925028"/>
                  <a:pt x="1305977" y="5935666"/>
                  <a:pt x="1305977" y="5948183"/>
                </a:cubicBezTo>
                <a:lnTo>
                  <a:pt x="1305977" y="5960073"/>
                </a:lnTo>
                <a:cubicBezTo>
                  <a:pt x="1286576" y="5952564"/>
                  <a:pt x="1255285" y="5941925"/>
                  <a:pt x="1224620" y="5941925"/>
                </a:cubicBezTo>
                <a:cubicBezTo>
                  <a:pt x="1190826" y="5941925"/>
                  <a:pt x="1170173" y="5947557"/>
                  <a:pt x="1148896" y="5953189"/>
                </a:cubicBezTo>
                <a:cubicBezTo>
                  <a:pt x="1125741" y="5959448"/>
                  <a:pt x="1101334" y="5965706"/>
                  <a:pt x="1055649" y="5966958"/>
                </a:cubicBezTo>
                <a:lnTo>
                  <a:pt x="1055649" y="5948183"/>
                </a:lnTo>
                <a:cubicBezTo>
                  <a:pt x="1055649" y="5935666"/>
                  <a:pt x="1051894" y="5925028"/>
                  <a:pt x="1047513" y="5916892"/>
                </a:cubicBezTo>
                <a:close/>
                <a:moveTo>
                  <a:pt x="1018100" y="5891859"/>
                </a:moveTo>
                <a:cubicBezTo>
                  <a:pt x="1012467" y="5891859"/>
                  <a:pt x="1007461" y="5895614"/>
                  <a:pt x="1006208" y="5901246"/>
                </a:cubicBezTo>
                <a:cubicBezTo>
                  <a:pt x="1004957" y="5906879"/>
                  <a:pt x="1007461" y="5912511"/>
                  <a:pt x="1012467" y="5915014"/>
                </a:cubicBezTo>
                <a:cubicBezTo>
                  <a:pt x="1012467" y="5915014"/>
                  <a:pt x="1031242" y="5925653"/>
                  <a:pt x="1031242" y="5948183"/>
                </a:cubicBezTo>
                <a:lnTo>
                  <a:pt x="1031242" y="6236060"/>
                </a:lnTo>
                <a:cubicBezTo>
                  <a:pt x="1031242" y="6256713"/>
                  <a:pt x="1048139" y="6273610"/>
                  <a:pt x="1068791" y="6273610"/>
                </a:cubicBezTo>
                <a:lnTo>
                  <a:pt x="1294085" y="6273610"/>
                </a:lnTo>
                <a:cubicBezTo>
                  <a:pt x="1314737" y="6273610"/>
                  <a:pt x="1331635" y="6256713"/>
                  <a:pt x="1331635" y="6236060"/>
                </a:cubicBezTo>
                <a:lnTo>
                  <a:pt x="1331635" y="5948183"/>
                </a:lnTo>
                <a:cubicBezTo>
                  <a:pt x="1331635" y="5925653"/>
                  <a:pt x="1349158" y="5915640"/>
                  <a:pt x="1349784" y="5915640"/>
                </a:cubicBezTo>
                <a:cubicBezTo>
                  <a:pt x="1354165" y="5912511"/>
                  <a:pt x="1357294" y="5906879"/>
                  <a:pt x="1355416" y="5901246"/>
                </a:cubicBezTo>
                <a:cubicBezTo>
                  <a:pt x="1354165" y="5895614"/>
                  <a:pt x="1349158" y="5891859"/>
                  <a:pt x="1343526" y="5891859"/>
                </a:cubicBezTo>
                <a:close/>
                <a:moveTo>
                  <a:pt x="10364992" y="5889467"/>
                </a:moveTo>
                <a:lnTo>
                  <a:pt x="10284136" y="5970323"/>
                </a:lnTo>
                <a:cubicBezTo>
                  <a:pt x="10277674" y="5968499"/>
                  <a:pt x="10270730" y="5970265"/>
                  <a:pt x="10265924" y="5974954"/>
                </a:cubicBezTo>
                <a:cubicBezTo>
                  <a:pt x="10264610" y="5976268"/>
                  <a:pt x="10241267" y="6014443"/>
                  <a:pt x="10241267" y="6014443"/>
                </a:cubicBezTo>
                <a:lnTo>
                  <a:pt x="10234258" y="5984592"/>
                </a:lnTo>
                <a:cubicBezTo>
                  <a:pt x="10233330" y="5980743"/>
                  <a:pt x="10231410" y="5977204"/>
                  <a:pt x="10228688" y="5974328"/>
                </a:cubicBezTo>
                <a:cubicBezTo>
                  <a:pt x="10217154" y="5965004"/>
                  <a:pt x="10203879" y="5958069"/>
                  <a:pt x="10189637" y="5953927"/>
                </a:cubicBezTo>
                <a:cubicBezTo>
                  <a:pt x="10179569" y="5951773"/>
                  <a:pt x="10169326" y="5950537"/>
                  <a:pt x="10159034" y="5950234"/>
                </a:cubicBezTo>
                <a:cubicBezTo>
                  <a:pt x="10148651" y="5950394"/>
                  <a:pt x="10138337" y="5951952"/>
                  <a:pt x="10128369" y="5954865"/>
                </a:cubicBezTo>
                <a:cubicBezTo>
                  <a:pt x="10113999" y="5958633"/>
                  <a:pt x="10100669" y="5965608"/>
                  <a:pt x="10089381" y="5975267"/>
                </a:cubicBezTo>
                <a:cubicBezTo>
                  <a:pt x="10086635" y="5978125"/>
                  <a:pt x="10084710" y="5981670"/>
                  <a:pt x="10083811" y="5985530"/>
                </a:cubicBezTo>
                <a:cubicBezTo>
                  <a:pt x="10083811" y="5985530"/>
                  <a:pt x="10056838" y="6098804"/>
                  <a:pt x="10056838" y="6100682"/>
                </a:cubicBezTo>
                <a:cubicBezTo>
                  <a:pt x="10056838" y="6111051"/>
                  <a:pt x="10065244" y="6119456"/>
                  <a:pt x="10075613" y="6119456"/>
                </a:cubicBezTo>
                <a:cubicBezTo>
                  <a:pt x="10083922" y="6119243"/>
                  <a:pt x="10091102" y="6113590"/>
                  <a:pt x="10093261" y="6105563"/>
                </a:cubicBezTo>
                <a:lnTo>
                  <a:pt x="10112786" y="6024769"/>
                </a:lnTo>
                <a:lnTo>
                  <a:pt x="10112786" y="6284548"/>
                </a:lnTo>
                <a:lnTo>
                  <a:pt x="10149772" y="6284548"/>
                </a:lnTo>
                <a:lnTo>
                  <a:pt x="10149772" y="6117391"/>
                </a:lnTo>
                <a:lnTo>
                  <a:pt x="10168547" y="6117391"/>
                </a:lnTo>
                <a:lnTo>
                  <a:pt x="10168547" y="6284548"/>
                </a:lnTo>
                <a:lnTo>
                  <a:pt x="10205470" y="6284548"/>
                </a:lnTo>
                <a:lnTo>
                  <a:pt x="10205470" y="6023580"/>
                </a:lnTo>
                <a:lnTo>
                  <a:pt x="10212354" y="6052994"/>
                </a:lnTo>
                <a:cubicBezTo>
                  <a:pt x="10212832" y="6055027"/>
                  <a:pt x="10214183" y="6056745"/>
                  <a:pt x="10216047" y="6057688"/>
                </a:cubicBezTo>
                <a:cubicBezTo>
                  <a:pt x="10223243" y="6063211"/>
                  <a:pt x="10232010" y="6066301"/>
                  <a:pt x="10241079" y="6066512"/>
                </a:cubicBezTo>
                <a:cubicBezTo>
                  <a:pt x="10246985" y="6067338"/>
                  <a:pt x="10252836" y="6064681"/>
                  <a:pt x="10256099" y="6059690"/>
                </a:cubicBezTo>
                <a:lnTo>
                  <a:pt x="10294274" y="5997108"/>
                </a:lnTo>
                <a:cubicBezTo>
                  <a:pt x="10296714" y="5993261"/>
                  <a:pt x="10297630" y="5988641"/>
                  <a:pt x="10296840" y="5984154"/>
                </a:cubicBezTo>
                <a:lnTo>
                  <a:pt x="10378196" y="5902797"/>
                </a:lnTo>
                <a:cubicBezTo>
                  <a:pt x="10381881" y="5899128"/>
                  <a:pt x="10381909" y="5893171"/>
                  <a:pt x="10378259" y="5889467"/>
                </a:cubicBezTo>
                <a:cubicBezTo>
                  <a:pt x="10374580" y="5885840"/>
                  <a:pt x="10368671" y="5885840"/>
                  <a:pt x="10364992" y="5889467"/>
                </a:cubicBezTo>
                <a:close/>
                <a:moveTo>
                  <a:pt x="11029803" y="5877762"/>
                </a:moveTo>
                <a:cubicBezTo>
                  <a:pt x="11019434" y="5877762"/>
                  <a:pt x="11011028" y="5886168"/>
                  <a:pt x="11011028" y="5896537"/>
                </a:cubicBezTo>
                <a:cubicBezTo>
                  <a:pt x="11011028" y="5906906"/>
                  <a:pt x="11019434" y="5915311"/>
                  <a:pt x="11029803" y="5915311"/>
                </a:cubicBezTo>
                <a:cubicBezTo>
                  <a:pt x="11040172" y="5915311"/>
                  <a:pt x="11048577" y="5906906"/>
                  <a:pt x="11048577" y="5896537"/>
                </a:cubicBezTo>
                <a:cubicBezTo>
                  <a:pt x="11048577" y="5886168"/>
                  <a:pt x="11040172" y="5877762"/>
                  <a:pt x="11029803" y="5877762"/>
                </a:cubicBezTo>
                <a:close/>
                <a:moveTo>
                  <a:pt x="10159035" y="5866624"/>
                </a:moveTo>
                <a:cubicBezTo>
                  <a:pt x="10138504" y="5866624"/>
                  <a:pt x="10121861" y="5883267"/>
                  <a:pt x="10121861" y="5903798"/>
                </a:cubicBezTo>
                <a:cubicBezTo>
                  <a:pt x="10121861" y="5924328"/>
                  <a:pt x="10138504" y="5940972"/>
                  <a:pt x="10159035" y="5940972"/>
                </a:cubicBezTo>
                <a:cubicBezTo>
                  <a:pt x="10179565" y="5940972"/>
                  <a:pt x="10196208" y="5924328"/>
                  <a:pt x="10196208" y="5903798"/>
                </a:cubicBezTo>
                <a:cubicBezTo>
                  <a:pt x="10196208" y="5883267"/>
                  <a:pt x="10179565" y="5866624"/>
                  <a:pt x="10159035" y="5866624"/>
                </a:cubicBezTo>
                <a:close/>
                <a:moveTo>
                  <a:pt x="553550" y="5847240"/>
                </a:moveTo>
                <a:lnTo>
                  <a:pt x="472694" y="5928096"/>
                </a:lnTo>
                <a:cubicBezTo>
                  <a:pt x="466233" y="5926272"/>
                  <a:pt x="459288" y="5928038"/>
                  <a:pt x="454482" y="5932727"/>
                </a:cubicBezTo>
                <a:cubicBezTo>
                  <a:pt x="453169" y="5934041"/>
                  <a:pt x="429825" y="5972216"/>
                  <a:pt x="429825" y="5972216"/>
                </a:cubicBezTo>
                <a:lnTo>
                  <a:pt x="422817" y="5942365"/>
                </a:lnTo>
                <a:cubicBezTo>
                  <a:pt x="421889" y="5938516"/>
                  <a:pt x="419968" y="5934977"/>
                  <a:pt x="417247" y="5932101"/>
                </a:cubicBezTo>
                <a:cubicBezTo>
                  <a:pt x="405713" y="5922777"/>
                  <a:pt x="392437" y="5915842"/>
                  <a:pt x="378195" y="5911700"/>
                </a:cubicBezTo>
                <a:cubicBezTo>
                  <a:pt x="368127" y="5909546"/>
                  <a:pt x="357885" y="5908310"/>
                  <a:pt x="347592" y="5908007"/>
                </a:cubicBezTo>
                <a:cubicBezTo>
                  <a:pt x="337209" y="5908167"/>
                  <a:pt x="326895" y="5909725"/>
                  <a:pt x="316928" y="5912638"/>
                </a:cubicBezTo>
                <a:cubicBezTo>
                  <a:pt x="302557" y="5916406"/>
                  <a:pt x="289227" y="5923381"/>
                  <a:pt x="277939" y="5933040"/>
                </a:cubicBezTo>
                <a:cubicBezTo>
                  <a:pt x="275193" y="5935898"/>
                  <a:pt x="273268" y="5939443"/>
                  <a:pt x="272369" y="5943303"/>
                </a:cubicBezTo>
                <a:cubicBezTo>
                  <a:pt x="272369" y="5943303"/>
                  <a:pt x="245396" y="6056577"/>
                  <a:pt x="245396" y="6058455"/>
                </a:cubicBezTo>
                <a:cubicBezTo>
                  <a:pt x="245396" y="6068824"/>
                  <a:pt x="253803" y="6077229"/>
                  <a:pt x="264172" y="6077229"/>
                </a:cubicBezTo>
                <a:cubicBezTo>
                  <a:pt x="272480" y="6077016"/>
                  <a:pt x="279660" y="6071363"/>
                  <a:pt x="281820" y="6063336"/>
                </a:cubicBezTo>
                <a:lnTo>
                  <a:pt x="301344" y="5982542"/>
                </a:lnTo>
                <a:lnTo>
                  <a:pt x="301344" y="6242321"/>
                </a:lnTo>
                <a:lnTo>
                  <a:pt x="338330" y="6242321"/>
                </a:lnTo>
                <a:lnTo>
                  <a:pt x="338330" y="6075164"/>
                </a:lnTo>
                <a:lnTo>
                  <a:pt x="357105" y="6075164"/>
                </a:lnTo>
                <a:lnTo>
                  <a:pt x="357105" y="6242321"/>
                </a:lnTo>
                <a:lnTo>
                  <a:pt x="394028" y="6242321"/>
                </a:lnTo>
                <a:lnTo>
                  <a:pt x="394028" y="5981353"/>
                </a:lnTo>
                <a:lnTo>
                  <a:pt x="400912" y="6010767"/>
                </a:lnTo>
                <a:cubicBezTo>
                  <a:pt x="401390" y="6012800"/>
                  <a:pt x="402742" y="6014518"/>
                  <a:pt x="404606" y="6015461"/>
                </a:cubicBezTo>
                <a:cubicBezTo>
                  <a:pt x="411801" y="6020984"/>
                  <a:pt x="420568" y="6024074"/>
                  <a:pt x="429638" y="6024285"/>
                </a:cubicBezTo>
                <a:cubicBezTo>
                  <a:pt x="435543" y="6025111"/>
                  <a:pt x="441394" y="6022454"/>
                  <a:pt x="444657" y="6017463"/>
                </a:cubicBezTo>
                <a:lnTo>
                  <a:pt x="482832" y="5954881"/>
                </a:lnTo>
                <a:cubicBezTo>
                  <a:pt x="485272" y="5951034"/>
                  <a:pt x="486188" y="5946414"/>
                  <a:pt x="485398" y="5941927"/>
                </a:cubicBezTo>
                <a:lnTo>
                  <a:pt x="566755" y="5860570"/>
                </a:lnTo>
                <a:cubicBezTo>
                  <a:pt x="570439" y="5856901"/>
                  <a:pt x="570467" y="5850944"/>
                  <a:pt x="566817" y="5847240"/>
                </a:cubicBezTo>
                <a:cubicBezTo>
                  <a:pt x="563138" y="5843613"/>
                  <a:pt x="557229" y="5843613"/>
                  <a:pt x="553550" y="5847240"/>
                </a:cubicBezTo>
                <a:close/>
                <a:moveTo>
                  <a:pt x="10942187" y="5840213"/>
                </a:moveTo>
                <a:cubicBezTo>
                  <a:pt x="10921449" y="5840213"/>
                  <a:pt x="10904638" y="5857024"/>
                  <a:pt x="10904638" y="5877762"/>
                </a:cubicBezTo>
                <a:cubicBezTo>
                  <a:pt x="10904638" y="5898500"/>
                  <a:pt x="10921449" y="5915312"/>
                  <a:pt x="10942187" y="5915312"/>
                </a:cubicBezTo>
                <a:cubicBezTo>
                  <a:pt x="10962925" y="5915312"/>
                  <a:pt x="10979736" y="5898500"/>
                  <a:pt x="10979736" y="5877762"/>
                </a:cubicBezTo>
                <a:cubicBezTo>
                  <a:pt x="10979736" y="5857024"/>
                  <a:pt x="10962925" y="5840213"/>
                  <a:pt x="10942187" y="5840213"/>
                </a:cubicBezTo>
                <a:close/>
                <a:moveTo>
                  <a:pt x="1218363" y="5835535"/>
                </a:moveTo>
                <a:cubicBezTo>
                  <a:pt x="1207994" y="5835535"/>
                  <a:pt x="1199588" y="5843941"/>
                  <a:pt x="1199588" y="5854310"/>
                </a:cubicBezTo>
                <a:cubicBezTo>
                  <a:pt x="1199588" y="5864679"/>
                  <a:pt x="1207994" y="5873084"/>
                  <a:pt x="1218363" y="5873084"/>
                </a:cubicBezTo>
                <a:cubicBezTo>
                  <a:pt x="1228732" y="5873084"/>
                  <a:pt x="1237137" y="5864679"/>
                  <a:pt x="1237137" y="5854310"/>
                </a:cubicBezTo>
                <a:cubicBezTo>
                  <a:pt x="1237137" y="5843941"/>
                  <a:pt x="1228732" y="5835535"/>
                  <a:pt x="1218363" y="5835535"/>
                </a:cubicBezTo>
                <a:close/>
                <a:moveTo>
                  <a:pt x="347594" y="5824397"/>
                </a:moveTo>
                <a:cubicBezTo>
                  <a:pt x="327062" y="5824397"/>
                  <a:pt x="310420" y="5841040"/>
                  <a:pt x="310420" y="5861571"/>
                </a:cubicBezTo>
                <a:cubicBezTo>
                  <a:pt x="310420" y="5882101"/>
                  <a:pt x="327062" y="5898745"/>
                  <a:pt x="347594" y="5898745"/>
                </a:cubicBezTo>
                <a:cubicBezTo>
                  <a:pt x="368124" y="5898745"/>
                  <a:pt x="384767" y="5882101"/>
                  <a:pt x="384767" y="5861571"/>
                </a:cubicBezTo>
                <a:cubicBezTo>
                  <a:pt x="384767" y="5841040"/>
                  <a:pt x="368124" y="5824397"/>
                  <a:pt x="347594" y="5824397"/>
                </a:cubicBezTo>
                <a:close/>
                <a:moveTo>
                  <a:pt x="10199838" y="5802666"/>
                </a:moveTo>
                <a:cubicBezTo>
                  <a:pt x="10186013" y="5802666"/>
                  <a:pt x="10174805" y="5813874"/>
                  <a:pt x="10174805" y="5827699"/>
                </a:cubicBezTo>
                <a:lnTo>
                  <a:pt x="10174805" y="5850228"/>
                </a:lnTo>
                <a:cubicBezTo>
                  <a:pt x="10184374" y="5852833"/>
                  <a:pt x="10193036" y="5858031"/>
                  <a:pt x="10199838" y="5865248"/>
                </a:cubicBezTo>
                <a:lnTo>
                  <a:pt x="10199838" y="5827699"/>
                </a:lnTo>
                <a:lnTo>
                  <a:pt x="10506490" y="5827699"/>
                </a:lnTo>
                <a:lnTo>
                  <a:pt x="10506490" y="6034220"/>
                </a:lnTo>
                <a:lnTo>
                  <a:pt x="10292897" y="6034220"/>
                </a:lnTo>
                <a:lnTo>
                  <a:pt x="10277627" y="6059253"/>
                </a:lnTo>
                <a:lnTo>
                  <a:pt x="10506490" y="6059253"/>
                </a:lnTo>
                <a:cubicBezTo>
                  <a:pt x="10520314" y="6059253"/>
                  <a:pt x="10531522" y="6048045"/>
                  <a:pt x="10531522" y="6034220"/>
                </a:cubicBezTo>
                <a:lnTo>
                  <a:pt x="10531522" y="5827699"/>
                </a:lnTo>
                <a:cubicBezTo>
                  <a:pt x="10531522" y="5813874"/>
                  <a:pt x="10520314" y="5802666"/>
                  <a:pt x="10506490" y="5802666"/>
                </a:cubicBezTo>
                <a:close/>
                <a:moveTo>
                  <a:pt x="1130747" y="5797986"/>
                </a:moveTo>
                <a:cubicBezTo>
                  <a:pt x="1110009" y="5797986"/>
                  <a:pt x="1093198" y="5814797"/>
                  <a:pt x="1093198" y="5835535"/>
                </a:cubicBezTo>
                <a:cubicBezTo>
                  <a:pt x="1093198" y="5856273"/>
                  <a:pt x="1110009" y="5873085"/>
                  <a:pt x="1130747" y="5873085"/>
                </a:cubicBezTo>
                <a:cubicBezTo>
                  <a:pt x="1151485" y="5873085"/>
                  <a:pt x="1168296" y="5856273"/>
                  <a:pt x="1168296" y="5835535"/>
                </a:cubicBezTo>
                <a:cubicBezTo>
                  <a:pt x="1168296" y="5814797"/>
                  <a:pt x="1151485" y="5797986"/>
                  <a:pt x="1130747" y="5797986"/>
                </a:cubicBezTo>
                <a:close/>
                <a:moveTo>
                  <a:pt x="11042319" y="5790147"/>
                </a:moveTo>
                <a:cubicBezTo>
                  <a:pt x="11028494" y="5790147"/>
                  <a:pt x="11017286" y="5801355"/>
                  <a:pt x="11017286" y="5815180"/>
                </a:cubicBezTo>
                <a:cubicBezTo>
                  <a:pt x="11017286" y="5829005"/>
                  <a:pt x="11028494" y="5840213"/>
                  <a:pt x="11042319" y="5840213"/>
                </a:cubicBezTo>
                <a:cubicBezTo>
                  <a:pt x="11056144" y="5840213"/>
                  <a:pt x="11067352" y="5829005"/>
                  <a:pt x="11067352" y="5815180"/>
                </a:cubicBezTo>
                <a:cubicBezTo>
                  <a:pt x="11067352" y="5801355"/>
                  <a:pt x="11056144" y="5790147"/>
                  <a:pt x="11042319" y="5790147"/>
                </a:cubicBezTo>
                <a:close/>
                <a:moveTo>
                  <a:pt x="10923413" y="5765114"/>
                </a:moveTo>
                <a:cubicBezTo>
                  <a:pt x="10913044" y="5765114"/>
                  <a:pt x="10904638" y="5773520"/>
                  <a:pt x="10904638" y="5783889"/>
                </a:cubicBezTo>
                <a:cubicBezTo>
                  <a:pt x="10904638" y="5794258"/>
                  <a:pt x="10913044" y="5802663"/>
                  <a:pt x="10923413" y="5802663"/>
                </a:cubicBezTo>
                <a:cubicBezTo>
                  <a:pt x="10933782" y="5802663"/>
                  <a:pt x="10942187" y="5794258"/>
                  <a:pt x="10942187" y="5783889"/>
                </a:cubicBezTo>
                <a:cubicBezTo>
                  <a:pt x="10942187" y="5773520"/>
                  <a:pt x="10933782" y="5765114"/>
                  <a:pt x="10923413" y="5765114"/>
                </a:cubicBezTo>
                <a:close/>
                <a:moveTo>
                  <a:pt x="388396" y="5760439"/>
                </a:moveTo>
                <a:cubicBezTo>
                  <a:pt x="374571" y="5760439"/>
                  <a:pt x="363363" y="5771647"/>
                  <a:pt x="363363" y="5785472"/>
                </a:cubicBezTo>
                <a:lnTo>
                  <a:pt x="363363" y="5808001"/>
                </a:lnTo>
                <a:cubicBezTo>
                  <a:pt x="372932" y="5810606"/>
                  <a:pt x="381594" y="5815804"/>
                  <a:pt x="388396" y="5823021"/>
                </a:cubicBezTo>
                <a:lnTo>
                  <a:pt x="388396" y="5785472"/>
                </a:lnTo>
                <a:lnTo>
                  <a:pt x="695048" y="5785472"/>
                </a:lnTo>
                <a:lnTo>
                  <a:pt x="695048" y="5991993"/>
                </a:lnTo>
                <a:lnTo>
                  <a:pt x="481455" y="5991993"/>
                </a:lnTo>
                <a:lnTo>
                  <a:pt x="466185" y="6017026"/>
                </a:lnTo>
                <a:lnTo>
                  <a:pt x="695048" y="6017026"/>
                </a:lnTo>
                <a:cubicBezTo>
                  <a:pt x="708872" y="6017026"/>
                  <a:pt x="720080" y="6005818"/>
                  <a:pt x="720080" y="5991993"/>
                </a:cubicBezTo>
                <a:lnTo>
                  <a:pt x="720080" y="5785472"/>
                </a:lnTo>
                <a:cubicBezTo>
                  <a:pt x="720080" y="5771647"/>
                  <a:pt x="708872" y="5760439"/>
                  <a:pt x="695048" y="5760439"/>
                </a:cubicBezTo>
                <a:close/>
                <a:moveTo>
                  <a:pt x="1230879" y="5747920"/>
                </a:moveTo>
                <a:cubicBezTo>
                  <a:pt x="1217054" y="5747920"/>
                  <a:pt x="1205846" y="5759128"/>
                  <a:pt x="1205846" y="5772953"/>
                </a:cubicBezTo>
                <a:cubicBezTo>
                  <a:pt x="1205846" y="5786778"/>
                  <a:pt x="1217054" y="5797986"/>
                  <a:pt x="1230879" y="5797986"/>
                </a:cubicBezTo>
                <a:cubicBezTo>
                  <a:pt x="1244704" y="5797986"/>
                  <a:pt x="1255912" y="5786778"/>
                  <a:pt x="1255912" y="5772953"/>
                </a:cubicBezTo>
                <a:cubicBezTo>
                  <a:pt x="1255912" y="5759128"/>
                  <a:pt x="1244704" y="5747920"/>
                  <a:pt x="1230879" y="5747920"/>
                </a:cubicBezTo>
                <a:close/>
                <a:moveTo>
                  <a:pt x="1111973" y="5722887"/>
                </a:moveTo>
                <a:cubicBezTo>
                  <a:pt x="1101604" y="5722887"/>
                  <a:pt x="1093198" y="5731293"/>
                  <a:pt x="1093198" y="5741662"/>
                </a:cubicBezTo>
                <a:cubicBezTo>
                  <a:pt x="1093198" y="5752031"/>
                  <a:pt x="1101604" y="5760436"/>
                  <a:pt x="1111973" y="5760436"/>
                </a:cubicBezTo>
                <a:cubicBezTo>
                  <a:pt x="1122342" y="5760436"/>
                  <a:pt x="1130747" y="5752031"/>
                  <a:pt x="1130747" y="5741662"/>
                </a:cubicBezTo>
                <a:cubicBezTo>
                  <a:pt x="1130747" y="5731293"/>
                  <a:pt x="1122342" y="5722887"/>
                  <a:pt x="1111973" y="5722887"/>
                </a:cubicBezTo>
                <a:close/>
                <a:moveTo>
                  <a:pt x="10325003" y="5468511"/>
                </a:moveTo>
                <a:cubicBezTo>
                  <a:pt x="10344404" y="5477272"/>
                  <a:pt x="10363178" y="5484782"/>
                  <a:pt x="10381327" y="5490414"/>
                </a:cubicBezTo>
                <a:cubicBezTo>
                  <a:pt x="10365682" y="5547990"/>
                  <a:pt x="10341900" y="5580533"/>
                  <a:pt x="10323126" y="5580533"/>
                </a:cubicBezTo>
                <a:cubicBezTo>
                  <a:pt x="10304351" y="5580533"/>
                  <a:pt x="10280570" y="5547990"/>
                  <a:pt x="10264925" y="5491666"/>
                </a:cubicBezTo>
                <a:cubicBezTo>
                  <a:pt x="10284325" y="5485408"/>
                  <a:pt x="10304351" y="5477898"/>
                  <a:pt x="10325003" y="5468511"/>
                </a:cubicBezTo>
                <a:close/>
                <a:moveTo>
                  <a:pt x="10393218" y="5432213"/>
                </a:moveTo>
                <a:cubicBezTo>
                  <a:pt x="10391340" y="5444103"/>
                  <a:pt x="10389463" y="5455994"/>
                  <a:pt x="10387585" y="5466633"/>
                </a:cubicBezTo>
                <a:cubicBezTo>
                  <a:pt x="10376946" y="5462878"/>
                  <a:pt x="10365682" y="5459123"/>
                  <a:pt x="10354417" y="5454117"/>
                </a:cubicBezTo>
                <a:cubicBezTo>
                  <a:pt x="10361927" y="5450362"/>
                  <a:pt x="10369437" y="5445981"/>
                  <a:pt x="10376946" y="5441600"/>
                </a:cubicBezTo>
                <a:cubicBezTo>
                  <a:pt x="10382579" y="5438471"/>
                  <a:pt x="10388211" y="5435342"/>
                  <a:pt x="10393218" y="5432213"/>
                </a:cubicBezTo>
                <a:close/>
                <a:moveTo>
                  <a:pt x="10253034" y="5429710"/>
                </a:moveTo>
                <a:cubicBezTo>
                  <a:pt x="10259918" y="5434090"/>
                  <a:pt x="10266176" y="5437845"/>
                  <a:pt x="10273686" y="5442226"/>
                </a:cubicBezTo>
                <a:cubicBezTo>
                  <a:pt x="10280570" y="5445981"/>
                  <a:pt x="10288080" y="5450362"/>
                  <a:pt x="10295590" y="5454117"/>
                </a:cubicBezTo>
                <a:cubicBezTo>
                  <a:pt x="10283073" y="5459123"/>
                  <a:pt x="10271183" y="5463504"/>
                  <a:pt x="10259292" y="5467259"/>
                </a:cubicBezTo>
                <a:cubicBezTo>
                  <a:pt x="10256789" y="5455368"/>
                  <a:pt x="10254911" y="5442852"/>
                  <a:pt x="10253034" y="5429710"/>
                </a:cubicBezTo>
                <a:close/>
                <a:moveTo>
                  <a:pt x="513564" y="5426284"/>
                </a:moveTo>
                <a:cubicBezTo>
                  <a:pt x="532965" y="5435045"/>
                  <a:pt x="551739" y="5442555"/>
                  <a:pt x="569888" y="5448187"/>
                </a:cubicBezTo>
                <a:cubicBezTo>
                  <a:pt x="554243" y="5505763"/>
                  <a:pt x="530461" y="5538306"/>
                  <a:pt x="511687" y="5538306"/>
                </a:cubicBezTo>
                <a:cubicBezTo>
                  <a:pt x="492912" y="5538306"/>
                  <a:pt x="469131" y="5505763"/>
                  <a:pt x="453486" y="5449439"/>
                </a:cubicBezTo>
                <a:cubicBezTo>
                  <a:pt x="472886" y="5443181"/>
                  <a:pt x="492912" y="5435671"/>
                  <a:pt x="513564" y="5426284"/>
                </a:cubicBezTo>
                <a:close/>
                <a:moveTo>
                  <a:pt x="581779" y="5389986"/>
                </a:moveTo>
                <a:cubicBezTo>
                  <a:pt x="579901" y="5401876"/>
                  <a:pt x="578024" y="5413767"/>
                  <a:pt x="576146" y="5424406"/>
                </a:cubicBezTo>
                <a:cubicBezTo>
                  <a:pt x="565507" y="5420651"/>
                  <a:pt x="554243" y="5416896"/>
                  <a:pt x="542978" y="5411890"/>
                </a:cubicBezTo>
                <a:cubicBezTo>
                  <a:pt x="550488" y="5408135"/>
                  <a:pt x="557998" y="5403754"/>
                  <a:pt x="565507" y="5399373"/>
                </a:cubicBezTo>
                <a:cubicBezTo>
                  <a:pt x="571140" y="5396244"/>
                  <a:pt x="576772" y="5393115"/>
                  <a:pt x="581779" y="5389986"/>
                </a:cubicBezTo>
                <a:close/>
                <a:moveTo>
                  <a:pt x="441595" y="5387483"/>
                </a:moveTo>
                <a:cubicBezTo>
                  <a:pt x="448479" y="5391863"/>
                  <a:pt x="454737" y="5395618"/>
                  <a:pt x="462247" y="5399999"/>
                </a:cubicBezTo>
                <a:cubicBezTo>
                  <a:pt x="469131" y="5403754"/>
                  <a:pt x="476641" y="5408135"/>
                  <a:pt x="484151" y="5411890"/>
                </a:cubicBezTo>
                <a:cubicBezTo>
                  <a:pt x="471634" y="5416896"/>
                  <a:pt x="459744" y="5421277"/>
                  <a:pt x="447853" y="5425032"/>
                </a:cubicBezTo>
                <a:cubicBezTo>
                  <a:pt x="445350" y="5413141"/>
                  <a:pt x="443472" y="5400625"/>
                  <a:pt x="441595" y="5387483"/>
                </a:cubicBezTo>
                <a:close/>
                <a:moveTo>
                  <a:pt x="10471445" y="5374011"/>
                </a:moveTo>
                <a:cubicBezTo>
                  <a:pt x="10511498" y="5415316"/>
                  <a:pt x="10527769" y="5451613"/>
                  <a:pt x="10518382" y="5467885"/>
                </a:cubicBezTo>
                <a:cubicBezTo>
                  <a:pt x="10512749" y="5477272"/>
                  <a:pt x="10496478" y="5482279"/>
                  <a:pt x="10473323" y="5482279"/>
                </a:cubicBezTo>
                <a:cubicBezTo>
                  <a:pt x="10455174" y="5482279"/>
                  <a:pt x="10433896" y="5479150"/>
                  <a:pt x="10411992" y="5473517"/>
                </a:cubicBezTo>
                <a:cubicBezTo>
                  <a:pt x="10415747" y="5454742"/>
                  <a:pt x="10418876" y="5435342"/>
                  <a:pt x="10420754" y="5414064"/>
                </a:cubicBezTo>
                <a:cubicBezTo>
                  <a:pt x="10439528" y="5400922"/>
                  <a:pt x="10456425" y="5387780"/>
                  <a:pt x="10471445" y="5374011"/>
                </a:cubicBezTo>
                <a:close/>
                <a:moveTo>
                  <a:pt x="10178561" y="5374011"/>
                </a:moveTo>
                <a:cubicBezTo>
                  <a:pt x="10192955" y="5386528"/>
                  <a:pt x="10208601" y="5399044"/>
                  <a:pt x="10225498" y="5411561"/>
                </a:cubicBezTo>
                <a:cubicBezTo>
                  <a:pt x="10227375" y="5433465"/>
                  <a:pt x="10230505" y="5454742"/>
                  <a:pt x="10234885" y="5474143"/>
                </a:cubicBezTo>
                <a:cubicBezTo>
                  <a:pt x="10214233" y="5479775"/>
                  <a:pt x="10194207" y="5482279"/>
                  <a:pt x="10176684" y="5482279"/>
                </a:cubicBezTo>
                <a:cubicBezTo>
                  <a:pt x="10153529" y="5482279"/>
                  <a:pt x="10136632" y="5476646"/>
                  <a:pt x="10131625" y="5467885"/>
                </a:cubicBezTo>
                <a:cubicBezTo>
                  <a:pt x="10122238" y="5451613"/>
                  <a:pt x="10138509" y="5415316"/>
                  <a:pt x="10178561" y="5374011"/>
                </a:cubicBezTo>
                <a:close/>
                <a:moveTo>
                  <a:pt x="11035396" y="5357870"/>
                </a:moveTo>
                <a:lnTo>
                  <a:pt x="10975417" y="5574079"/>
                </a:lnTo>
                <a:lnTo>
                  <a:pt x="11194078" y="5516497"/>
                </a:lnTo>
                <a:close/>
                <a:moveTo>
                  <a:pt x="10223620" y="5333959"/>
                </a:moveTo>
                <a:cubicBezTo>
                  <a:pt x="10223620" y="5340843"/>
                  <a:pt x="10222995" y="5347727"/>
                  <a:pt x="10222995" y="5355237"/>
                </a:cubicBezTo>
                <a:cubicBezTo>
                  <a:pt x="10222995" y="5363372"/>
                  <a:pt x="10222995" y="5371508"/>
                  <a:pt x="10223620" y="5379018"/>
                </a:cubicBezTo>
                <a:cubicBezTo>
                  <a:pt x="10213607" y="5371508"/>
                  <a:pt x="10204846" y="5363998"/>
                  <a:pt x="10196710" y="5356488"/>
                </a:cubicBezTo>
                <a:cubicBezTo>
                  <a:pt x="10204846" y="5348979"/>
                  <a:pt x="10214233" y="5341469"/>
                  <a:pt x="10223620" y="5333959"/>
                </a:cubicBezTo>
                <a:close/>
                <a:moveTo>
                  <a:pt x="660006" y="5331784"/>
                </a:moveTo>
                <a:cubicBezTo>
                  <a:pt x="700059" y="5373089"/>
                  <a:pt x="716330" y="5409386"/>
                  <a:pt x="706943" y="5425658"/>
                </a:cubicBezTo>
                <a:cubicBezTo>
                  <a:pt x="701310" y="5435045"/>
                  <a:pt x="685039" y="5440052"/>
                  <a:pt x="661884" y="5440052"/>
                </a:cubicBezTo>
                <a:cubicBezTo>
                  <a:pt x="643735" y="5440052"/>
                  <a:pt x="622457" y="5436923"/>
                  <a:pt x="600553" y="5431290"/>
                </a:cubicBezTo>
                <a:cubicBezTo>
                  <a:pt x="604308" y="5412515"/>
                  <a:pt x="607437" y="5393115"/>
                  <a:pt x="609315" y="5371837"/>
                </a:cubicBezTo>
                <a:cubicBezTo>
                  <a:pt x="628089" y="5358695"/>
                  <a:pt x="644986" y="5345553"/>
                  <a:pt x="660006" y="5331784"/>
                </a:cubicBezTo>
                <a:close/>
                <a:moveTo>
                  <a:pt x="367122" y="5331784"/>
                </a:moveTo>
                <a:cubicBezTo>
                  <a:pt x="381516" y="5344301"/>
                  <a:pt x="397162" y="5356817"/>
                  <a:pt x="414059" y="5369334"/>
                </a:cubicBezTo>
                <a:cubicBezTo>
                  <a:pt x="415936" y="5391238"/>
                  <a:pt x="419066" y="5412515"/>
                  <a:pt x="423446" y="5431916"/>
                </a:cubicBezTo>
                <a:cubicBezTo>
                  <a:pt x="402794" y="5437548"/>
                  <a:pt x="382768" y="5440052"/>
                  <a:pt x="365245" y="5440052"/>
                </a:cubicBezTo>
                <a:cubicBezTo>
                  <a:pt x="342090" y="5440052"/>
                  <a:pt x="325193" y="5434419"/>
                  <a:pt x="320186" y="5425658"/>
                </a:cubicBezTo>
                <a:cubicBezTo>
                  <a:pt x="310799" y="5409386"/>
                  <a:pt x="327070" y="5373089"/>
                  <a:pt x="367122" y="5331784"/>
                </a:cubicBezTo>
                <a:close/>
                <a:moveTo>
                  <a:pt x="10422631" y="5331456"/>
                </a:moveTo>
                <a:cubicBezTo>
                  <a:pt x="10433896" y="5340217"/>
                  <a:pt x="10443909" y="5348353"/>
                  <a:pt x="10453296" y="5357114"/>
                </a:cubicBezTo>
                <a:cubicBezTo>
                  <a:pt x="10443909" y="5365250"/>
                  <a:pt x="10433896" y="5374011"/>
                  <a:pt x="10422631" y="5382147"/>
                </a:cubicBezTo>
                <a:cubicBezTo>
                  <a:pt x="10423257" y="5373386"/>
                  <a:pt x="10423257" y="5364624"/>
                  <a:pt x="10423257" y="5355863"/>
                </a:cubicBezTo>
                <a:cubicBezTo>
                  <a:pt x="10423257" y="5347101"/>
                  <a:pt x="10423257" y="5338965"/>
                  <a:pt x="10422631" y="5331456"/>
                </a:cubicBezTo>
                <a:close/>
                <a:moveTo>
                  <a:pt x="10323125" y="5317688"/>
                </a:moveTo>
                <a:cubicBezTo>
                  <a:pt x="10302387" y="5317688"/>
                  <a:pt x="10285576" y="5334499"/>
                  <a:pt x="10285576" y="5355237"/>
                </a:cubicBezTo>
                <a:cubicBezTo>
                  <a:pt x="10285576" y="5375975"/>
                  <a:pt x="10302387" y="5392787"/>
                  <a:pt x="10323125" y="5392787"/>
                </a:cubicBezTo>
                <a:cubicBezTo>
                  <a:pt x="10343863" y="5392787"/>
                  <a:pt x="10360674" y="5375975"/>
                  <a:pt x="10360674" y="5355237"/>
                </a:cubicBezTo>
                <a:cubicBezTo>
                  <a:pt x="10360674" y="5334499"/>
                  <a:pt x="10343863" y="5317688"/>
                  <a:pt x="10323125" y="5317688"/>
                </a:cubicBezTo>
                <a:close/>
                <a:moveTo>
                  <a:pt x="1223956" y="5315643"/>
                </a:moveTo>
                <a:lnTo>
                  <a:pt x="1163978" y="5531852"/>
                </a:lnTo>
                <a:lnTo>
                  <a:pt x="1382638" y="5474270"/>
                </a:lnTo>
                <a:close/>
                <a:moveTo>
                  <a:pt x="412181" y="5291732"/>
                </a:moveTo>
                <a:cubicBezTo>
                  <a:pt x="412181" y="5298616"/>
                  <a:pt x="411556" y="5305500"/>
                  <a:pt x="411556" y="5313010"/>
                </a:cubicBezTo>
                <a:cubicBezTo>
                  <a:pt x="411556" y="5321145"/>
                  <a:pt x="411556" y="5329281"/>
                  <a:pt x="412181" y="5336791"/>
                </a:cubicBezTo>
                <a:cubicBezTo>
                  <a:pt x="402168" y="5329281"/>
                  <a:pt x="393407" y="5321771"/>
                  <a:pt x="385271" y="5314261"/>
                </a:cubicBezTo>
                <a:cubicBezTo>
                  <a:pt x="393407" y="5306752"/>
                  <a:pt x="402794" y="5299242"/>
                  <a:pt x="412181" y="5291732"/>
                </a:cubicBezTo>
                <a:close/>
                <a:moveTo>
                  <a:pt x="611192" y="5289229"/>
                </a:moveTo>
                <a:cubicBezTo>
                  <a:pt x="622457" y="5297990"/>
                  <a:pt x="632470" y="5306126"/>
                  <a:pt x="641857" y="5314887"/>
                </a:cubicBezTo>
                <a:cubicBezTo>
                  <a:pt x="632470" y="5323023"/>
                  <a:pt x="622457" y="5331784"/>
                  <a:pt x="611192" y="5339920"/>
                </a:cubicBezTo>
                <a:cubicBezTo>
                  <a:pt x="611818" y="5331159"/>
                  <a:pt x="611818" y="5322397"/>
                  <a:pt x="611818" y="5313636"/>
                </a:cubicBezTo>
                <a:cubicBezTo>
                  <a:pt x="611818" y="5304874"/>
                  <a:pt x="611818" y="5296738"/>
                  <a:pt x="611192" y="5289229"/>
                </a:cubicBezTo>
                <a:close/>
                <a:moveTo>
                  <a:pt x="511686" y="5275461"/>
                </a:moveTo>
                <a:cubicBezTo>
                  <a:pt x="490948" y="5275461"/>
                  <a:pt x="474137" y="5292272"/>
                  <a:pt x="474137" y="5313010"/>
                </a:cubicBezTo>
                <a:cubicBezTo>
                  <a:pt x="474137" y="5333748"/>
                  <a:pt x="490948" y="5350560"/>
                  <a:pt x="511686" y="5350560"/>
                </a:cubicBezTo>
                <a:cubicBezTo>
                  <a:pt x="532424" y="5350560"/>
                  <a:pt x="549235" y="5333748"/>
                  <a:pt x="549235" y="5313010"/>
                </a:cubicBezTo>
                <a:cubicBezTo>
                  <a:pt x="549235" y="5292272"/>
                  <a:pt x="532424" y="5275461"/>
                  <a:pt x="511686" y="5275461"/>
                </a:cubicBezTo>
                <a:close/>
                <a:moveTo>
                  <a:pt x="10325003" y="5271377"/>
                </a:moveTo>
                <a:cubicBezTo>
                  <a:pt x="10336894" y="5277009"/>
                  <a:pt x="10348784" y="5283267"/>
                  <a:pt x="10360675" y="5290151"/>
                </a:cubicBezTo>
                <a:cubicBezTo>
                  <a:pt x="10373191" y="5297661"/>
                  <a:pt x="10385708" y="5305171"/>
                  <a:pt x="10396973" y="5312681"/>
                </a:cubicBezTo>
                <a:cubicBezTo>
                  <a:pt x="10398224" y="5326449"/>
                  <a:pt x="10398224" y="5340217"/>
                  <a:pt x="10398224" y="5355237"/>
                </a:cubicBezTo>
                <a:cubicBezTo>
                  <a:pt x="10398224" y="5370882"/>
                  <a:pt x="10397598" y="5385902"/>
                  <a:pt x="10396347" y="5400296"/>
                </a:cubicBezTo>
                <a:cubicBezTo>
                  <a:pt x="10386334" y="5407180"/>
                  <a:pt x="10375695" y="5413438"/>
                  <a:pt x="10364430" y="5420322"/>
                </a:cubicBezTo>
                <a:cubicBezTo>
                  <a:pt x="10351288" y="5427832"/>
                  <a:pt x="10338146" y="5434716"/>
                  <a:pt x="10325003" y="5440974"/>
                </a:cubicBezTo>
                <a:cubicBezTo>
                  <a:pt x="10311861" y="5434716"/>
                  <a:pt x="10298719" y="5427832"/>
                  <a:pt x="10285577" y="5420322"/>
                </a:cubicBezTo>
                <a:cubicBezTo>
                  <a:pt x="10273060" y="5412812"/>
                  <a:pt x="10260544" y="5405303"/>
                  <a:pt x="10249279" y="5397793"/>
                </a:cubicBezTo>
                <a:cubicBezTo>
                  <a:pt x="10248027" y="5384025"/>
                  <a:pt x="10248027" y="5370257"/>
                  <a:pt x="10248027" y="5355237"/>
                </a:cubicBezTo>
                <a:cubicBezTo>
                  <a:pt x="10248027" y="5341469"/>
                  <a:pt x="10248653" y="5328326"/>
                  <a:pt x="10249279" y="5315184"/>
                </a:cubicBezTo>
                <a:cubicBezTo>
                  <a:pt x="10261796" y="5306423"/>
                  <a:pt x="10274938" y="5298287"/>
                  <a:pt x="10289332" y="5290151"/>
                </a:cubicBezTo>
                <a:cubicBezTo>
                  <a:pt x="10301222" y="5283267"/>
                  <a:pt x="10313113" y="5277009"/>
                  <a:pt x="10325003" y="5271377"/>
                </a:cubicBezTo>
                <a:close/>
                <a:moveTo>
                  <a:pt x="10387585" y="5245092"/>
                </a:moveTo>
                <a:cubicBezTo>
                  <a:pt x="10390089" y="5256357"/>
                  <a:pt x="10391966" y="5268248"/>
                  <a:pt x="10393843" y="5280764"/>
                </a:cubicBezTo>
                <a:cubicBezTo>
                  <a:pt x="10386959" y="5276383"/>
                  <a:pt x="10380701" y="5272628"/>
                  <a:pt x="10373191" y="5268248"/>
                </a:cubicBezTo>
                <a:cubicBezTo>
                  <a:pt x="10366933" y="5265118"/>
                  <a:pt x="10360675" y="5261363"/>
                  <a:pt x="10353791" y="5257609"/>
                </a:cubicBezTo>
                <a:cubicBezTo>
                  <a:pt x="10365056" y="5252602"/>
                  <a:pt x="10376321" y="5248847"/>
                  <a:pt x="10387585" y="5245092"/>
                </a:cubicBezTo>
                <a:close/>
                <a:moveTo>
                  <a:pt x="10258666" y="5243840"/>
                </a:moveTo>
                <a:cubicBezTo>
                  <a:pt x="10270557" y="5247595"/>
                  <a:pt x="10283073" y="5252602"/>
                  <a:pt x="10295590" y="5257609"/>
                </a:cubicBezTo>
                <a:cubicBezTo>
                  <a:pt x="10289332" y="5260738"/>
                  <a:pt x="10282448" y="5264493"/>
                  <a:pt x="10276189" y="5268248"/>
                </a:cubicBezTo>
                <a:cubicBezTo>
                  <a:pt x="10268680" y="5273254"/>
                  <a:pt x="10260544" y="5278261"/>
                  <a:pt x="10252408" y="5283267"/>
                </a:cubicBezTo>
                <a:cubicBezTo>
                  <a:pt x="10254286" y="5269499"/>
                  <a:pt x="10256163" y="5256357"/>
                  <a:pt x="10258666" y="5243840"/>
                </a:cubicBezTo>
                <a:close/>
                <a:moveTo>
                  <a:pt x="513564" y="5229150"/>
                </a:moveTo>
                <a:cubicBezTo>
                  <a:pt x="525455" y="5234782"/>
                  <a:pt x="537345" y="5241040"/>
                  <a:pt x="549236" y="5247924"/>
                </a:cubicBezTo>
                <a:cubicBezTo>
                  <a:pt x="561752" y="5255434"/>
                  <a:pt x="574269" y="5262944"/>
                  <a:pt x="585534" y="5270454"/>
                </a:cubicBezTo>
                <a:cubicBezTo>
                  <a:pt x="586785" y="5284222"/>
                  <a:pt x="586785" y="5297990"/>
                  <a:pt x="586785" y="5313010"/>
                </a:cubicBezTo>
                <a:cubicBezTo>
                  <a:pt x="586785" y="5328655"/>
                  <a:pt x="586159" y="5343675"/>
                  <a:pt x="584908" y="5358069"/>
                </a:cubicBezTo>
                <a:cubicBezTo>
                  <a:pt x="574895" y="5364953"/>
                  <a:pt x="564256" y="5371211"/>
                  <a:pt x="552991" y="5378095"/>
                </a:cubicBezTo>
                <a:cubicBezTo>
                  <a:pt x="539849" y="5385605"/>
                  <a:pt x="526707" y="5392489"/>
                  <a:pt x="513564" y="5398747"/>
                </a:cubicBezTo>
                <a:cubicBezTo>
                  <a:pt x="500422" y="5392489"/>
                  <a:pt x="487280" y="5385605"/>
                  <a:pt x="474138" y="5378095"/>
                </a:cubicBezTo>
                <a:cubicBezTo>
                  <a:pt x="461621" y="5370585"/>
                  <a:pt x="449105" y="5363076"/>
                  <a:pt x="437840" y="5355566"/>
                </a:cubicBezTo>
                <a:cubicBezTo>
                  <a:pt x="436588" y="5341798"/>
                  <a:pt x="436588" y="5328030"/>
                  <a:pt x="436588" y="5313010"/>
                </a:cubicBezTo>
                <a:cubicBezTo>
                  <a:pt x="436588" y="5299242"/>
                  <a:pt x="437214" y="5286099"/>
                  <a:pt x="437840" y="5272957"/>
                </a:cubicBezTo>
                <a:cubicBezTo>
                  <a:pt x="450357" y="5264196"/>
                  <a:pt x="463499" y="5256060"/>
                  <a:pt x="477893" y="5247924"/>
                </a:cubicBezTo>
                <a:cubicBezTo>
                  <a:pt x="489783" y="5241040"/>
                  <a:pt x="501674" y="5234782"/>
                  <a:pt x="513564" y="5229150"/>
                </a:cubicBezTo>
                <a:close/>
                <a:moveTo>
                  <a:pt x="10476452" y="5228195"/>
                </a:moveTo>
                <a:cubicBezTo>
                  <a:pt x="10499607" y="5228195"/>
                  <a:pt x="10516504" y="5233827"/>
                  <a:pt x="10521511" y="5242589"/>
                </a:cubicBezTo>
                <a:cubicBezTo>
                  <a:pt x="10530898" y="5258860"/>
                  <a:pt x="10514001" y="5297035"/>
                  <a:pt x="10471445" y="5339591"/>
                </a:cubicBezTo>
                <a:cubicBezTo>
                  <a:pt x="10456425" y="5325823"/>
                  <a:pt x="10439528" y="5312055"/>
                  <a:pt x="10420754" y="5298913"/>
                </a:cubicBezTo>
                <a:cubicBezTo>
                  <a:pt x="10418876" y="5277635"/>
                  <a:pt x="10415747" y="5256983"/>
                  <a:pt x="10411366" y="5237582"/>
                </a:cubicBezTo>
                <a:cubicBezTo>
                  <a:pt x="10435148" y="5231324"/>
                  <a:pt x="10457677" y="5228195"/>
                  <a:pt x="10476452" y="5228195"/>
                </a:cubicBezTo>
                <a:close/>
                <a:moveTo>
                  <a:pt x="10172929" y="5228195"/>
                </a:moveTo>
                <a:cubicBezTo>
                  <a:pt x="10191078" y="5228195"/>
                  <a:pt x="10211730" y="5231324"/>
                  <a:pt x="10234259" y="5236956"/>
                </a:cubicBezTo>
                <a:cubicBezTo>
                  <a:pt x="10229879" y="5256983"/>
                  <a:pt x="10226750" y="5278886"/>
                  <a:pt x="10224872" y="5301416"/>
                </a:cubicBezTo>
                <a:cubicBezTo>
                  <a:pt x="10207349" y="5313933"/>
                  <a:pt x="10191704" y="5326449"/>
                  <a:pt x="10177936" y="5339591"/>
                </a:cubicBezTo>
                <a:cubicBezTo>
                  <a:pt x="10136006" y="5297035"/>
                  <a:pt x="10118483" y="5258860"/>
                  <a:pt x="10127870" y="5242589"/>
                </a:cubicBezTo>
                <a:cubicBezTo>
                  <a:pt x="10133502" y="5233201"/>
                  <a:pt x="10149774" y="5228195"/>
                  <a:pt x="10172929" y="5228195"/>
                </a:cubicBezTo>
                <a:close/>
                <a:moveTo>
                  <a:pt x="576146" y="5202865"/>
                </a:moveTo>
                <a:cubicBezTo>
                  <a:pt x="578650" y="5214130"/>
                  <a:pt x="580527" y="5226021"/>
                  <a:pt x="582404" y="5238537"/>
                </a:cubicBezTo>
                <a:cubicBezTo>
                  <a:pt x="575520" y="5234156"/>
                  <a:pt x="569262" y="5230401"/>
                  <a:pt x="561752" y="5226021"/>
                </a:cubicBezTo>
                <a:cubicBezTo>
                  <a:pt x="555494" y="5222891"/>
                  <a:pt x="549236" y="5219136"/>
                  <a:pt x="542352" y="5215382"/>
                </a:cubicBezTo>
                <a:cubicBezTo>
                  <a:pt x="553617" y="5210375"/>
                  <a:pt x="564882" y="5206620"/>
                  <a:pt x="576146" y="5202865"/>
                </a:cubicBezTo>
                <a:close/>
                <a:moveTo>
                  <a:pt x="447227" y="5201613"/>
                </a:moveTo>
                <a:cubicBezTo>
                  <a:pt x="459118" y="5205368"/>
                  <a:pt x="471634" y="5210375"/>
                  <a:pt x="484151" y="5215382"/>
                </a:cubicBezTo>
                <a:cubicBezTo>
                  <a:pt x="477893" y="5218511"/>
                  <a:pt x="471009" y="5222266"/>
                  <a:pt x="464750" y="5226021"/>
                </a:cubicBezTo>
                <a:cubicBezTo>
                  <a:pt x="457241" y="5231027"/>
                  <a:pt x="449105" y="5236034"/>
                  <a:pt x="440969" y="5241040"/>
                </a:cubicBezTo>
                <a:cubicBezTo>
                  <a:pt x="442847" y="5227272"/>
                  <a:pt x="444724" y="5214130"/>
                  <a:pt x="447227" y="5201613"/>
                </a:cubicBezTo>
                <a:close/>
                <a:moveTo>
                  <a:pt x="10930909" y="5191766"/>
                </a:moveTo>
                <a:lnTo>
                  <a:pt x="10756807" y="5238265"/>
                </a:lnTo>
                <a:lnTo>
                  <a:pt x="10803306" y="5412368"/>
                </a:lnTo>
                <a:lnTo>
                  <a:pt x="10977409" y="5365868"/>
                </a:lnTo>
                <a:close/>
                <a:moveTo>
                  <a:pt x="665013" y="5185968"/>
                </a:moveTo>
                <a:cubicBezTo>
                  <a:pt x="688168" y="5185968"/>
                  <a:pt x="705065" y="5191600"/>
                  <a:pt x="710072" y="5200362"/>
                </a:cubicBezTo>
                <a:cubicBezTo>
                  <a:pt x="719459" y="5216633"/>
                  <a:pt x="702562" y="5254808"/>
                  <a:pt x="660006" y="5297364"/>
                </a:cubicBezTo>
                <a:cubicBezTo>
                  <a:pt x="644986" y="5283596"/>
                  <a:pt x="628089" y="5269828"/>
                  <a:pt x="609315" y="5256686"/>
                </a:cubicBezTo>
                <a:cubicBezTo>
                  <a:pt x="607437" y="5235408"/>
                  <a:pt x="604308" y="5214756"/>
                  <a:pt x="599927" y="5195355"/>
                </a:cubicBezTo>
                <a:cubicBezTo>
                  <a:pt x="623709" y="5189097"/>
                  <a:pt x="646238" y="5185968"/>
                  <a:pt x="665013" y="5185968"/>
                </a:cubicBezTo>
                <a:close/>
                <a:moveTo>
                  <a:pt x="361490" y="5185968"/>
                </a:moveTo>
                <a:cubicBezTo>
                  <a:pt x="379639" y="5185968"/>
                  <a:pt x="400291" y="5189097"/>
                  <a:pt x="422820" y="5194729"/>
                </a:cubicBezTo>
                <a:cubicBezTo>
                  <a:pt x="418440" y="5214756"/>
                  <a:pt x="415311" y="5236659"/>
                  <a:pt x="413433" y="5259189"/>
                </a:cubicBezTo>
                <a:cubicBezTo>
                  <a:pt x="395910" y="5271706"/>
                  <a:pt x="380265" y="5284222"/>
                  <a:pt x="366497" y="5297364"/>
                </a:cubicBezTo>
                <a:cubicBezTo>
                  <a:pt x="324567" y="5254808"/>
                  <a:pt x="307044" y="5216633"/>
                  <a:pt x="316431" y="5200362"/>
                </a:cubicBezTo>
                <a:cubicBezTo>
                  <a:pt x="322063" y="5190974"/>
                  <a:pt x="338335" y="5185968"/>
                  <a:pt x="361490" y="5185968"/>
                </a:cubicBezTo>
                <a:close/>
                <a:moveTo>
                  <a:pt x="1119470" y="5149539"/>
                </a:moveTo>
                <a:lnTo>
                  <a:pt x="945367" y="5196038"/>
                </a:lnTo>
                <a:lnTo>
                  <a:pt x="991867" y="5370141"/>
                </a:lnTo>
                <a:lnTo>
                  <a:pt x="1165969" y="5323641"/>
                </a:lnTo>
                <a:close/>
                <a:moveTo>
                  <a:pt x="11128743" y="5136198"/>
                </a:moveTo>
                <a:cubicBezTo>
                  <a:pt x="11075170" y="5136198"/>
                  <a:pt x="11031741" y="5179627"/>
                  <a:pt x="11031741" y="5233200"/>
                </a:cubicBezTo>
                <a:cubicBezTo>
                  <a:pt x="11031741" y="5286773"/>
                  <a:pt x="11075170" y="5330202"/>
                  <a:pt x="11128743" y="5330202"/>
                </a:cubicBezTo>
                <a:cubicBezTo>
                  <a:pt x="11182316" y="5330202"/>
                  <a:pt x="11225745" y="5286773"/>
                  <a:pt x="11225745" y="5233200"/>
                </a:cubicBezTo>
                <a:cubicBezTo>
                  <a:pt x="11225745" y="5179627"/>
                  <a:pt x="11182316" y="5136198"/>
                  <a:pt x="11128743" y="5136198"/>
                </a:cubicBezTo>
                <a:close/>
                <a:moveTo>
                  <a:pt x="10323126" y="5129941"/>
                </a:moveTo>
                <a:cubicBezTo>
                  <a:pt x="10341900" y="5129941"/>
                  <a:pt x="10366307" y="5163109"/>
                  <a:pt x="10381953" y="5220685"/>
                </a:cubicBezTo>
                <a:cubicBezTo>
                  <a:pt x="10363804" y="5226943"/>
                  <a:pt x="10344404" y="5234453"/>
                  <a:pt x="10325003" y="5243215"/>
                </a:cubicBezTo>
                <a:cubicBezTo>
                  <a:pt x="10304351" y="5233827"/>
                  <a:pt x="10284325" y="5225692"/>
                  <a:pt x="10264925" y="5219433"/>
                </a:cubicBezTo>
                <a:cubicBezTo>
                  <a:pt x="10280570" y="5162484"/>
                  <a:pt x="10304351" y="5129941"/>
                  <a:pt x="10323126" y="5129941"/>
                </a:cubicBezTo>
                <a:close/>
                <a:moveTo>
                  <a:pt x="10323126" y="5104908"/>
                </a:moveTo>
                <a:cubicBezTo>
                  <a:pt x="10289332" y="5104908"/>
                  <a:pt x="10258666" y="5147464"/>
                  <a:pt x="10241143" y="5212549"/>
                </a:cubicBezTo>
                <a:cubicBezTo>
                  <a:pt x="10216111" y="5206291"/>
                  <a:pt x="10193581" y="5202536"/>
                  <a:pt x="10173555" y="5202536"/>
                </a:cubicBezTo>
                <a:cubicBezTo>
                  <a:pt x="10141012" y="5202536"/>
                  <a:pt x="10117231" y="5211298"/>
                  <a:pt x="10106592" y="5229447"/>
                </a:cubicBezTo>
                <a:cubicBezTo>
                  <a:pt x="10089069" y="5259486"/>
                  <a:pt x="10112225" y="5307674"/>
                  <a:pt x="10160413" y="5356488"/>
                </a:cubicBezTo>
                <a:cubicBezTo>
                  <a:pt x="10114102" y="5404051"/>
                  <a:pt x="10092824" y="5450362"/>
                  <a:pt x="10109721" y="5479775"/>
                </a:cubicBezTo>
                <a:cubicBezTo>
                  <a:pt x="10120360" y="5497924"/>
                  <a:pt x="10144141" y="5506686"/>
                  <a:pt x="10176684" y="5506686"/>
                </a:cubicBezTo>
                <a:cubicBezTo>
                  <a:pt x="10195459" y="5506686"/>
                  <a:pt x="10217362" y="5503557"/>
                  <a:pt x="10241143" y="5497924"/>
                </a:cubicBezTo>
                <a:cubicBezTo>
                  <a:pt x="10259292" y="5563010"/>
                  <a:pt x="10289332" y="5605566"/>
                  <a:pt x="10323126" y="5605566"/>
                </a:cubicBezTo>
                <a:cubicBezTo>
                  <a:pt x="10356920" y="5605566"/>
                  <a:pt x="10387585" y="5563010"/>
                  <a:pt x="10405108" y="5497924"/>
                </a:cubicBezTo>
                <a:cubicBezTo>
                  <a:pt x="10430141" y="5504182"/>
                  <a:pt x="10452671" y="5507937"/>
                  <a:pt x="10472697" y="5507937"/>
                </a:cubicBezTo>
                <a:cubicBezTo>
                  <a:pt x="10505239" y="5507937"/>
                  <a:pt x="10529021" y="5499176"/>
                  <a:pt x="10539660" y="5481027"/>
                </a:cubicBezTo>
                <a:cubicBezTo>
                  <a:pt x="10556557" y="5451613"/>
                  <a:pt x="10535279" y="5405303"/>
                  <a:pt x="10488968" y="5357740"/>
                </a:cubicBezTo>
                <a:cubicBezTo>
                  <a:pt x="10538408" y="5308300"/>
                  <a:pt x="10560937" y="5260112"/>
                  <a:pt x="10543414" y="5230072"/>
                </a:cubicBezTo>
                <a:cubicBezTo>
                  <a:pt x="10532775" y="5211924"/>
                  <a:pt x="10508994" y="5203162"/>
                  <a:pt x="10476452" y="5203162"/>
                </a:cubicBezTo>
                <a:cubicBezTo>
                  <a:pt x="10455800" y="5203162"/>
                  <a:pt x="10432018" y="5206917"/>
                  <a:pt x="10405734" y="5213801"/>
                </a:cubicBezTo>
                <a:cubicBezTo>
                  <a:pt x="10387585" y="5148090"/>
                  <a:pt x="10357546" y="5104908"/>
                  <a:pt x="10323126" y="5104908"/>
                </a:cubicBezTo>
                <a:close/>
                <a:moveTo>
                  <a:pt x="1317303" y="5093971"/>
                </a:moveTo>
                <a:cubicBezTo>
                  <a:pt x="1263730" y="5093971"/>
                  <a:pt x="1220301" y="5137400"/>
                  <a:pt x="1220301" y="5190973"/>
                </a:cubicBezTo>
                <a:cubicBezTo>
                  <a:pt x="1220301" y="5244546"/>
                  <a:pt x="1263730" y="5287975"/>
                  <a:pt x="1317303" y="5287975"/>
                </a:cubicBezTo>
                <a:cubicBezTo>
                  <a:pt x="1370876" y="5287975"/>
                  <a:pt x="1414306" y="5244546"/>
                  <a:pt x="1414306" y="5190973"/>
                </a:cubicBezTo>
                <a:cubicBezTo>
                  <a:pt x="1414306" y="5137400"/>
                  <a:pt x="1370876" y="5093971"/>
                  <a:pt x="1317303" y="5093971"/>
                </a:cubicBezTo>
                <a:close/>
                <a:moveTo>
                  <a:pt x="511687" y="5087714"/>
                </a:moveTo>
                <a:cubicBezTo>
                  <a:pt x="530461" y="5087714"/>
                  <a:pt x="554868" y="5120882"/>
                  <a:pt x="570514" y="5178458"/>
                </a:cubicBezTo>
                <a:cubicBezTo>
                  <a:pt x="552365" y="5184716"/>
                  <a:pt x="532965" y="5192226"/>
                  <a:pt x="513564" y="5200988"/>
                </a:cubicBezTo>
                <a:cubicBezTo>
                  <a:pt x="492912" y="5191600"/>
                  <a:pt x="472886" y="5183465"/>
                  <a:pt x="453486" y="5177206"/>
                </a:cubicBezTo>
                <a:cubicBezTo>
                  <a:pt x="469131" y="5120257"/>
                  <a:pt x="492912" y="5087714"/>
                  <a:pt x="511687" y="5087714"/>
                </a:cubicBezTo>
                <a:close/>
                <a:moveTo>
                  <a:pt x="511687" y="5062681"/>
                </a:moveTo>
                <a:cubicBezTo>
                  <a:pt x="477893" y="5062681"/>
                  <a:pt x="447227" y="5105237"/>
                  <a:pt x="429704" y="5170322"/>
                </a:cubicBezTo>
                <a:cubicBezTo>
                  <a:pt x="404672" y="5164064"/>
                  <a:pt x="382142" y="5160309"/>
                  <a:pt x="362116" y="5160309"/>
                </a:cubicBezTo>
                <a:cubicBezTo>
                  <a:pt x="329573" y="5160309"/>
                  <a:pt x="305792" y="5169071"/>
                  <a:pt x="295153" y="5187220"/>
                </a:cubicBezTo>
                <a:cubicBezTo>
                  <a:pt x="277630" y="5217259"/>
                  <a:pt x="300786" y="5265447"/>
                  <a:pt x="348974" y="5314261"/>
                </a:cubicBezTo>
                <a:cubicBezTo>
                  <a:pt x="302663" y="5361824"/>
                  <a:pt x="281385" y="5408135"/>
                  <a:pt x="298282" y="5437548"/>
                </a:cubicBezTo>
                <a:cubicBezTo>
                  <a:pt x="308921" y="5455697"/>
                  <a:pt x="332702" y="5464459"/>
                  <a:pt x="365245" y="5464459"/>
                </a:cubicBezTo>
                <a:cubicBezTo>
                  <a:pt x="384020" y="5464459"/>
                  <a:pt x="405923" y="5461330"/>
                  <a:pt x="429704" y="5455697"/>
                </a:cubicBezTo>
                <a:cubicBezTo>
                  <a:pt x="447853" y="5520783"/>
                  <a:pt x="477893" y="5563339"/>
                  <a:pt x="511687" y="5563339"/>
                </a:cubicBezTo>
                <a:cubicBezTo>
                  <a:pt x="545481" y="5563339"/>
                  <a:pt x="576146" y="5520783"/>
                  <a:pt x="593669" y="5455697"/>
                </a:cubicBezTo>
                <a:cubicBezTo>
                  <a:pt x="618702" y="5461955"/>
                  <a:pt x="641232" y="5465710"/>
                  <a:pt x="661258" y="5465710"/>
                </a:cubicBezTo>
                <a:cubicBezTo>
                  <a:pt x="693800" y="5465710"/>
                  <a:pt x="717582" y="5456949"/>
                  <a:pt x="728221" y="5438800"/>
                </a:cubicBezTo>
                <a:cubicBezTo>
                  <a:pt x="745118" y="5409386"/>
                  <a:pt x="723840" y="5363076"/>
                  <a:pt x="677529" y="5315513"/>
                </a:cubicBezTo>
                <a:cubicBezTo>
                  <a:pt x="726969" y="5266073"/>
                  <a:pt x="749498" y="5217885"/>
                  <a:pt x="731975" y="5187845"/>
                </a:cubicBezTo>
                <a:cubicBezTo>
                  <a:pt x="721336" y="5169697"/>
                  <a:pt x="697555" y="5160935"/>
                  <a:pt x="665013" y="5160935"/>
                </a:cubicBezTo>
                <a:cubicBezTo>
                  <a:pt x="644361" y="5160935"/>
                  <a:pt x="620579" y="5164690"/>
                  <a:pt x="594295" y="5171574"/>
                </a:cubicBezTo>
                <a:cubicBezTo>
                  <a:pt x="576146" y="5105863"/>
                  <a:pt x="546107" y="5062681"/>
                  <a:pt x="511687" y="5062681"/>
                </a:cubicBezTo>
                <a:close/>
                <a:moveTo>
                  <a:pt x="11004769" y="1359275"/>
                </a:moveTo>
                <a:lnTo>
                  <a:pt x="11079867" y="1359275"/>
                </a:lnTo>
                <a:lnTo>
                  <a:pt x="11079867" y="1384308"/>
                </a:lnTo>
                <a:lnTo>
                  <a:pt x="11004769" y="1384308"/>
                </a:lnTo>
                <a:close/>
                <a:moveTo>
                  <a:pt x="1240031" y="1359271"/>
                </a:moveTo>
                <a:lnTo>
                  <a:pt x="1315129" y="1359271"/>
                </a:lnTo>
                <a:lnTo>
                  <a:pt x="1315129" y="1384304"/>
                </a:lnTo>
                <a:lnTo>
                  <a:pt x="1240031" y="1384304"/>
                </a:lnTo>
                <a:close/>
                <a:moveTo>
                  <a:pt x="10531523" y="1321290"/>
                </a:moveTo>
                <a:cubicBezTo>
                  <a:pt x="10523661" y="1321411"/>
                  <a:pt x="10515852" y="1322589"/>
                  <a:pt x="10508305" y="1324794"/>
                </a:cubicBezTo>
                <a:cubicBezTo>
                  <a:pt x="10498448" y="1327713"/>
                  <a:pt x="10489158" y="1332284"/>
                  <a:pt x="10480831" y="1338312"/>
                </a:cubicBezTo>
                <a:cubicBezTo>
                  <a:pt x="10477357" y="1341057"/>
                  <a:pt x="10475292" y="1345213"/>
                  <a:pt x="10475199" y="1349640"/>
                </a:cubicBezTo>
                <a:lnTo>
                  <a:pt x="10475199" y="1378052"/>
                </a:lnTo>
                <a:lnTo>
                  <a:pt x="10587847" y="1378052"/>
                </a:lnTo>
                <a:lnTo>
                  <a:pt x="10587847" y="1349640"/>
                </a:lnTo>
                <a:cubicBezTo>
                  <a:pt x="10587754" y="1345213"/>
                  <a:pt x="10585689" y="1341057"/>
                  <a:pt x="10582214" y="1338312"/>
                </a:cubicBezTo>
                <a:cubicBezTo>
                  <a:pt x="10574050" y="1332019"/>
                  <a:pt x="10564708" y="1327423"/>
                  <a:pt x="10554741" y="1324794"/>
                </a:cubicBezTo>
                <a:cubicBezTo>
                  <a:pt x="10547217" y="1322484"/>
                  <a:pt x="10539392" y="1321303"/>
                  <a:pt x="10531523" y="1321290"/>
                </a:cubicBezTo>
                <a:close/>
                <a:moveTo>
                  <a:pt x="10406359" y="1321290"/>
                </a:moveTo>
                <a:cubicBezTo>
                  <a:pt x="10398497" y="1321411"/>
                  <a:pt x="10390688" y="1322589"/>
                  <a:pt x="10383141" y="1324794"/>
                </a:cubicBezTo>
                <a:cubicBezTo>
                  <a:pt x="10373284" y="1327713"/>
                  <a:pt x="10363994" y="1332284"/>
                  <a:pt x="10355667" y="1338312"/>
                </a:cubicBezTo>
                <a:cubicBezTo>
                  <a:pt x="10352193" y="1341057"/>
                  <a:pt x="10350128" y="1345213"/>
                  <a:pt x="10350035" y="1349640"/>
                </a:cubicBezTo>
                <a:lnTo>
                  <a:pt x="10350035" y="1378052"/>
                </a:lnTo>
                <a:lnTo>
                  <a:pt x="10462683" y="1378052"/>
                </a:lnTo>
                <a:lnTo>
                  <a:pt x="10462683" y="1349640"/>
                </a:lnTo>
                <a:cubicBezTo>
                  <a:pt x="10462590" y="1345213"/>
                  <a:pt x="10460525" y="1341057"/>
                  <a:pt x="10457050" y="1338312"/>
                </a:cubicBezTo>
                <a:cubicBezTo>
                  <a:pt x="10448886" y="1332019"/>
                  <a:pt x="10439544" y="1327423"/>
                  <a:pt x="10429577" y="1324794"/>
                </a:cubicBezTo>
                <a:cubicBezTo>
                  <a:pt x="10422053" y="1322484"/>
                  <a:pt x="10414228" y="1321303"/>
                  <a:pt x="10406359" y="1321290"/>
                </a:cubicBezTo>
                <a:close/>
                <a:moveTo>
                  <a:pt x="10281195" y="1321290"/>
                </a:moveTo>
                <a:cubicBezTo>
                  <a:pt x="10273333" y="1321411"/>
                  <a:pt x="10265524" y="1322589"/>
                  <a:pt x="10257977" y="1324794"/>
                </a:cubicBezTo>
                <a:cubicBezTo>
                  <a:pt x="10248120" y="1327713"/>
                  <a:pt x="10238830" y="1332284"/>
                  <a:pt x="10230503" y="1338312"/>
                </a:cubicBezTo>
                <a:cubicBezTo>
                  <a:pt x="10227029" y="1341057"/>
                  <a:pt x="10224964" y="1345213"/>
                  <a:pt x="10224871" y="1349640"/>
                </a:cubicBezTo>
                <a:lnTo>
                  <a:pt x="10224871" y="1378052"/>
                </a:lnTo>
                <a:lnTo>
                  <a:pt x="10337519" y="1378052"/>
                </a:lnTo>
                <a:lnTo>
                  <a:pt x="10337519" y="1349640"/>
                </a:lnTo>
                <a:cubicBezTo>
                  <a:pt x="10337426" y="1345213"/>
                  <a:pt x="10335361" y="1341057"/>
                  <a:pt x="10331886" y="1338312"/>
                </a:cubicBezTo>
                <a:cubicBezTo>
                  <a:pt x="10323722" y="1332019"/>
                  <a:pt x="10314380" y="1327423"/>
                  <a:pt x="10304413" y="1324794"/>
                </a:cubicBezTo>
                <a:cubicBezTo>
                  <a:pt x="10296889" y="1322484"/>
                  <a:pt x="10289064" y="1321303"/>
                  <a:pt x="10281195" y="1321290"/>
                </a:cubicBezTo>
                <a:close/>
                <a:moveTo>
                  <a:pt x="766785" y="1321286"/>
                </a:moveTo>
                <a:cubicBezTo>
                  <a:pt x="758923" y="1321407"/>
                  <a:pt x="751114" y="1322586"/>
                  <a:pt x="743567" y="1324791"/>
                </a:cubicBezTo>
                <a:cubicBezTo>
                  <a:pt x="733710" y="1327709"/>
                  <a:pt x="724420" y="1332280"/>
                  <a:pt x="716093" y="1338308"/>
                </a:cubicBezTo>
                <a:cubicBezTo>
                  <a:pt x="712619" y="1341054"/>
                  <a:pt x="710554" y="1345209"/>
                  <a:pt x="710461" y="1349636"/>
                </a:cubicBezTo>
                <a:lnTo>
                  <a:pt x="710461" y="1378048"/>
                </a:lnTo>
                <a:lnTo>
                  <a:pt x="823109" y="1378048"/>
                </a:lnTo>
                <a:lnTo>
                  <a:pt x="823109" y="1349636"/>
                </a:lnTo>
                <a:cubicBezTo>
                  <a:pt x="823016" y="1345209"/>
                  <a:pt x="820951" y="1341054"/>
                  <a:pt x="817476" y="1338308"/>
                </a:cubicBezTo>
                <a:cubicBezTo>
                  <a:pt x="809312" y="1332015"/>
                  <a:pt x="799970" y="1327419"/>
                  <a:pt x="790003" y="1324791"/>
                </a:cubicBezTo>
                <a:cubicBezTo>
                  <a:pt x="782479" y="1322481"/>
                  <a:pt x="774654" y="1321300"/>
                  <a:pt x="766785" y="1321286"/>
                </a:cubicBezTo>
                <a:close/>
                <a:moveTo>
                  <a:pt x="641621" y="1321286"/>
                </a:moveTo>
                <a:cubicBezTo>
                  <a:pt x="633759" y="1321407"/>
                  <a:pt x="625950" y="1322586"/>
                  <a:pt x="618403" y="1324791"/>
                </a:cubicBezTo>
                <a:cubicBezTo>
                  <a:pt x="608546" y="1327709"/>
                  <a:pt x="599256" y="1332280"/>
                  <a:pt x="590929" y="1338308"/>
                </a:cubicBezTo>
                <a:cubicBezTo>
                  <a:pt x="587455" y="1341054"/>
                  <a:pt x="585390" y="1345209"/>
                  <a:pt x="585297" y="1349636"/>
                </a:cubicBezTo>
                <a:lnTo>
                  <a:pt x="585297" y="1378048"/>
                </a:lnTo>
                <a:lnTo>
                  <a:pt x="697945" y="1378048"/>
                </a:lnTo>
                <a:lnTo>
                  <a:pt x="697945" y="1349636"/>
                </a:lnTo>
                <a:cubicBezTo>
                  <a:pt x="697852" y="1345209"/>
                  <a:pt x="695787" y="1341054"/>
                  <a:pt x="692312" y="1338308"/>
                </a:cubicBezTo>
                <a:cubicBezTo>
                  <a:pt x="684148" y="1332015"/>
                  <a:pt x="674806" y="1327419"/>
                  <a:pt x="664839" y="1324791"/>
                </a:cubicBezTo>
                <a:cubicBezTo>
                  <a:pt x="657315" y="1322481"/>
                  <a:pt x="649490" y="1321300"/>
                  <a:pt x="641621" y="1321286"/>
                </a:cubicBezTo>
                <a:close/>
                <a:moveTo>
                  <a:pt x="516457" y="1321286"/>
                </a:moveTo>
                <a:cubicBezTo>
                  <a:pt x="508595" y="1321407"/>
                  <a:pt x="500786" y="1322586"/>
                  <a:pt x="493239" y="1324791"/>
                </a:cubicBezTo>
                <a:cubicBezTo>
                  <a:pt x="483382" y="1327709"/>
                  <a:pt x="474092" y="1332280"/>
                  <a:pt x="465765" y="1338308"/>
                </a:cubicBezTo>
                <a:cubicBezTo>
                  <a:pt x="462291" y="1341054"/>
                  <a:pt x="460226" y="1345209"/>
                  <a:pt x="460133" y="1349636"/>
                </a:cubicBezTo>
                <a:lnTo>
                  <a:pt x="460133" y="1378048"/>
                </a:lnTo>
                <a:lnTo>
                  <a:pt x="572781" y="1378048"/>
                </a:lnTo>
                <a:lnTo>
                  <a:pt x="572781" y="1349636"/>
                </a:lnTo>
                <a:cubicBezTo>
                  <a:pt x="572688" y="1345209"/>
                  <a:pt x="570623" y="1341054"/>
                  <a:pt x="567148" y="1338308"/>
                </a:cubicBezTo>
                <a:cubicBezTo>
                  <a:pt x="558984" y="1332015"/>
                  <a:pt x="549642" y="1327419"/>
                  <a:pt x="539675" y="1324791"/>
                </a:cubicBezTo>
                <a:cubicBezTo>
                  <a:pt x="532151" y="1322481"/>
                  <a:pt x="524326" y="1321300"/>
                  <a:pt x="516457" y="1321286"/>
                </a:cubicBezTo>
                <a:close/>
                <a:moveTo>
                  <a:pt x="11004769" y="1309210"/>
                </a:moveTo>
                <a:lnTo>
                  <a:pt x="11079867" y="1309210"/>
                </a:lnTo>
                <a:lnTo>
                  <a:pt x="11079867" y="1334241"/>
                </a:lnTo>
                <a:lnTo>
                  <a:pt x="11004769" y="1334241"/>
                </a:lnTo>
                <a:close/>
                <a:moveTo>
                  <a:pt x="1240031" y="1309206"/>
                </a:moveTo>
                <a:lnTo>
                  <a:pt x="1315129" y="1309206"/>
                </a:lnTo>
                <a:lnTo>
                  <a:pt x="1315129" y="1334238"/>
                </a:lnTo>
                <a:lnTo>
                  <a:pt x="1240031" y="1334238"/>
                </a:lnTo>
                <a:close/>
                <a:moveTo>
                  <a:pt x="11004769" y="1259143"/>
                </a:moveTo>
                <a:lnTo>
                  <a:pt x="11079867" y="1259143"/>
                </a:lnTo>
                <a:lnTo>
                  <a:pt x="11079867" y="1284177"/>
                </a:lnTo>
                <a:lnTo>
                  <a:pt x="11004769" y="1284177"/>
                </a:lnTo>
                <a:close/>
                <a:moveTo>
                  <a:pt x="1240031" y="1259140"/>
                </a:moveTo>
                <a:lnTo>
                  <a:pt x="1315129" y="1259140"/>
                </a:lnTo>
                <a:lnTo>
                  <a:pt x="1315129" y="1284173"/>
                </a:lnTo>
                <a:lnTo>
                  <a:pt x="1240031" y="1284173"/>
                </a:lnTo>
                <a:close/>
                <a:moveTo>
                  <a:pt x="10531084" y="1256642"/>
                </a:moveTo>
                <a:cubicBezTo>
                  <a:pt x="10515393" y="1256642"/>
                  <a:pt x="10502672" y="1269364"/>
                  <a:pt x="10502672" y="1285055"/>
                </a:cubicBezTo>
                <a:cubicBezTo>
                  <a:pt x="10502672" y="1300747"/>
                  <a:pt x="10515393" y="1313468"/>
                  <a:pt x="10531084" y="1313468"/>
                </a:cubicBezTo>
                <a:cubicBezTo>
                  <a:pt x="10546776" y="1313468"/>
                  <a:pt x="10559496" y="1300747"/>
                  <a:pt x="10559496" y="1285055"/>
                </a:cubicBezTo>
                <a:cubicBezTo>
                  <a:pt x="10559496" y="1269364"/>
                  <a:pt x="10546776" y="1256642"/>
                  <a:pt x="10531084" y="1256642"/>
                </a:cubicBezTo>
                <a:close/>
                <a:moveTo>
                  <a:pt x="10405920" y="1256642"/>
                </a:moveTo>
                <a:cubicBezTo>
                  <a:pt x="10390229" y="1256642"/>
                  <a:pt x="10377508" y="1269364"/>
                  <a:pt x="10377508" y="1285055"/>
                </a:cubicBezTo>
                <a:cubicBezTo>
                  <a:pt x="10377508" y="1300747"/>
                  <a:pt x="10390229" y="1313468"/>
                  <a:pt x="10405920" y="1313468"/>
                </a:cubicBezTo>
                <a:cubicBezTo>
                  <a:pt x="10421612" y="1313468"/>
                  <a:pt x="10434332" y="1300747"/>
                  <a:pt x="10434332" y="1285055"/>
                </a:cubicBezTo>
                <a:cubicBezTo>
                  <a:pt x="10434332" y="1269364"/>
                  <a:pt x="10421612" y="1256642"/>
                  <a:pt x="10405920" y="1256642"/>
                </a:cubicBezTo>
                <a:close/>
                <a:moveTo>
                  <a:pt x="10281632" y="1256642"/>
                </a:moveTo>
                <a:cubicBezTo>
                  <a:pt x="10265941" y="1256642"/>
                  <a:pt x="10253220" y="1269364"/>
                  <a:pt x="10253220" y="1285055"/>
                </a:cubicBezTo>
                <a:cubicBezTo>
                  <a:pt x="10253220" y="1300747"/>
                  <a:pt x="10265941" y="1313468"/>
                  <a:pt x="10281632" y="1313468"/>
                </a:cubicBezTo>
                <a:cubicBezTo>
                  <a:pt x="10297324" y="1313468"/>
                  <a:pt x="10310044" y="1300747"/>
                  <a:pt x="10310044" y="1285055"/>
                </a:cubicBezTo>
                <a:cubicBezTo>
                  <a:pt x="10310044" y="1269364"/>
                  <a:pt x="10297324" y="1256642"/>
                  <a:pt x="10281632" y="1256642"/>
                </a:cubicBezTo>
                <a:close/>
                <a:moveTo>
                  <a:pt x="766346" y="1256639"/>
                </a:moveTo>
                <a:cubicBezTo>
                  <a:pt x="750655" y="1256639"/>
                  <a:pt x="737934" y="1269360"/>
                  <a:pt x="737934" y="1285051"/>
                </a:cubicBezTo>
                <a:cubicBezTo>
                  <a:pt x="737934" y="1300743"/>
                  <a:pt x="750655" y="1313464"/>
                  <a:pt x="766346" y="1313464"/>
                </a:cubicBezTo>
                <a:cubicBezTo>
                  <a:pt x="782038" y="1313464"/>
                  <a:pt x="794758" y="1300743"/>
                  <a:pt x="794758" y="1285051"/>
                </a:cubicBezTo>
                <a:cubicBezTo>
                  <a:pt x="794758" y="1269360"/>
                  <a:pt x="782038" y="1256639"/>
                  <a:pt x="766346" y="1256639"/>
                </a:cubicBezTo>
                <a:close/>
                <a:moveTo>
                  <a:pt x="641182" y="1256639"/>
                </a:moveTo>
                <a:cubicBezTo>
                  <a:pt x="625491" y="1256639"/>
                  <a:pt x="612770" y="1269360"/>
                  <a:pt x="612770" y="1285051"/>
                </a:cubicBezTo>
                <a:cubicBezTo>
                  <a:pt x="612770" y="1300743"/>
                  <a:pt x="625491" y="1313464"/>
                  <a:pt x="641182" y="1313464"/>
                </a:cubicBezTo>
                <a:cubicBezTo>
                  <a:pt x="656874" y="1313464"/>
                  <a:pt x="669594" y="1300743"/>
                  <a:pt x="669594" y="1285051"/>
                </a:cubicBezTo>
                <a:cubicBezTo>
                  <a:pt x="669594" y="1269360"/>
                  <a:pt x="656874" y="1256639"/>
                  <a:pt x="641182" y="1256639"/>
                </a:cubicBezTo>
                <a:close/>
                <a:moveTo>
                  <a:pt x="516894" y="1256639"/>
                </a:moveTo>
                <a:cubicBezTo>
                  <a:pt x="501203" y="1256639"/>
                  <a:pt x="488482" y="1269360"/>
                  <a:pt x="488482" y="1285051"/>
                </a:cubicBezTo>
                <a:cubicBezTo>
                  <a:pt x="488482" y="1300743"/>
                  <a:pt x="501203" y="1313464"/>
                  <a:pt x="516894" y="1313464"/>
                </a:cubicBezTo>
                <a:cubicBezTo>
                  <a:pt x="532586" y="1313464"/>
                  <a:pt x="545306" y="1300743"/>
                  <a:pt x="545306" y="1285051"/>
                </a:cubicBezTo>
                <a:cubicBezTo>
                  <a:pt x="545306" y="1269360"/>
                  <a:pt x="532586" y="1256639"/>
                  <a:pt x="516894" y="1256639"/>
                </a:cubicBezTo>
                <a:close/>
                <a:moveTo>
                  <a:pt x="11004769" y="1209078"/>
                </a:moveTo>
                <a:lnTo>
                  <a:pt x="11079867" y="1209078"/>
                </a:lnTo>
                <a:lnTo>
                  <a:pt x="11079867" y="1234111"/>
                </a:lnTo>
                <a:lnTo>
                  <a:pt x="11004769" y="1234111"/>
                </a:lnTo>
                <a:close/>
                <a:moveTo>
                  <a:pt x="1240031" y="1209074"/>
                </a:moveTo>
                <a:lnTo>
                  <a:pt x="1315129" y="1209074"/>
                </a:lnTo>
                <a:lnTo>
                  <a:pt x="1315129" y="1234107"/>
                </a:lnTo>
                <a:lnTo>
                  <a:pt x="1240031" y="1234107"/>
                </a:lnTo>
                <a:close/>
                <a:moveTo>
                  <a:pt x="11004769" y="1159013"/>
                </a:moveTo>
                <a:lnTo>
                  <a:pt x="11079867" y="1159013"/>
                </a:lnTo>
                <a:lnTo>
                  <a:pt x="11079867" y="1184045"/>
                </a:lnTo>
                <a:lnTo>
                  <a:pt x="11004769" y="1184045"/>
                </a:lnTo>
                <a:close/>
                <a:moveTo>
                  <a:pt x="1240031" y="1159009"/>
                </a:moveTo>
                <a:lnTo>
                  <a:pt x="1315129" y="1159009"/>
                </a:lnTo>
                <a:lnTo>
                  <a:pt x="1315129" y="1184041"/>
                </a:lnTo>
                <a:lnTo>
                  <a:pt x="1240031" y="1184041"/>
                </a:lnTo>
                <a:close/>
                <a:moveTo>
                  <a:pt x="10858953" y="1077656"/>
                </a:moveTo>
                <a:lnTo>
                  <a:pt x="11125552" y="1077656"/>
                </a:lnTo>
                <a:cubicBezTo>
                  <a:pt x="11121172" y="1085792"/>
                  <a:pt x="11117417" y="1096430"/>
                  <a:pt x="11117417" y="1108947"/>
                </a:cubicBezTo>
                <a:lnTo>
                  <a:pt x="11117417" y="1120837"/>
                </a:lnTo>
                <a:cubicBezTo>
                  <a:pt x="11098016" y="1113328"/>
                  <a:pt x="11066725" y="1102689"/>
                  <a:pt x="11036060" y="1102689"/>
                </a:cubicBezTo>
                <a:cubicBezTo>
                  <a:pt x="11002266" y="1102689"/>
                  <a:pt x="10981614" y="1108321"/>
                  <a:pt x="10960336" y="1113953"/>
                </a:cubicBezTo>
                <a:cubicBezTo>
                  <a:pt x="10937181" y="1120212"/>
                  <a:pt x="10912774" y="1126470"/>
                  <a:pt x="10867089" y="1127722"/>
                </a:cubicBezTo>
                <a:lnTo>
                  <a:pt x="10867089" y="1108947"/>
                </a:lnTo>
                <a:cubicBezTo>
                  <a:pt x="10867089" y="1096430"/>
                  <a:pt x="10863334" y="1085792"/>
                  <a:pt x="10858953" y="1077656"/>
                </a:cubicBezTo>
                <a:close/>
                <a:moveTo>
                  <a:pt x="1094215" y="1077652"/>
                </a:moveTo>
                <a:lnTo>
                  <a:pt x="1360814" y="1077652"/>
                </a:lnTo>
                <a:cubicBezTo>
                  <a:pt x="1356434" y="1085788"/>
                  <a:pt x="1352679" y="1096426"/>
                  <a:pt x="1352679" y="1108943"/>
                </a:cubicBezTo>
                <a:lnTo>
                  <a:pt x="1352679" y="1120833"/>
                </a:lnTo>
                <a:cubicBezTo>
                  <a:pt x="1333278" y="1113324"/>
                  <a:pt x="1301987" y="1102685"/>
                  <a:pt x="1271322" y="1102685"/>
                </a:cubicBezTo>
                <a:cubicBezTo>
                  <a:pt x="1237528" y="1102685"/>
                  <a:pt x="1216876" y="1108317"/>
                  <a:pt x="1195598" y="1113949"/>
                </a:cubicBezTo>
                <a:cubicBezTo>
                  <a:pt x="1172443" y="1120208"/>
                  <a:pt x="1148036" y="1126466"/>
                  <a:pt x="1102351" y="1127718"/>
                </a:cubicBezTo>
                <a:lnTo>
                  <a:pt x="1102351" y="1108943"/>
                </a:lnTo>
                <a:cubicBezTo>
                  <a:pt x="1102351" y="1096426"/>
                  <a:pt x="1098596" y="1085788"/>
                  <a:pt x="1094215" y="1077652"/>
                </a:cubicBezTo>
                <a:close/>
                <a:moveTo>
                  <a:pt x="10829540" y="1052623"/>
                </a:moveTo>
                <a:cubicBezTo>
                  <a:pt x="10823907" y="1052623"/>
                  <a:pt x="10818901" y="1056378"/>
                  <a:pt x="10817649" y="1062010"/>
                </a:cubicBezTo>
                <a:cubicBezTo>
                  <a:pt x="10816397" y="1067643"/>
                  <a:pt x="10818901" y="1073275"/>
                  <a:pt x="10823907" y="1075778"/>
                </a:cubicBezTo>
                <a:cubicBezTo>
                  <a:pt x="10823907" y="1075778"/>
                  <a:pt x="10842682" y="1086417"/>
                  <a:pt x="10842682" y="1108947"/>
                </a:cubicBezTo>
                <a:lnTo>
                  <a:pt x="10842682" y="1396824"/>
                </a:lnTo>
                <a:cubicBezTo>
                  <a:pt x="10842682" y="1417477"/>
                  <a:pt x="10859579" y="1434374"/>
                  <a:pt x="10880231" y="1434374"/>
                </a:cubicBezTo>
                <a:lnTo>
                  <a:pt x="11105526" y="1434374"/>
                </a:lnTo>
                <a:cubicBezTo>
                  <a:pt x="11126178" y="1434374"/>
                  <a:pt x="11143075" y="1417477"/>
                  <a:pt x="11143075" y="1396824"/>
                </a:cubicBezTo>
                <a:lnTo>
                  <a:pt x="11143075" y="1108947"/>
                </a:lnTo>
                <a:cubicBezTo>
                  <a:pt x="11143075" y="1086417"/>
                  <a:pt x="11160598" y="1076404"/>
                  <a:pt x="11161224" y="1076404"/>
                </a:cubicBezTo>
                <a:cubicBezTo>
                  <a:pt x="11165605" y="1073275"/>
                  <a:pt x="11168734" y="1067643"/>
                  <a:pt x="11166856" y="1062010"/>
                </a:cubicBezTo>
                <a:cubicBezTo>
                  <a:pt x="11165605" y="1056378"/>
                  <a:pt x="11160598" y="1052623"/>
                  <a:pt x="11154966" y="1052623"/>
                </a:cubicBezTo>
                <a:close/>
                <a:moveTo>
                  <a:pt x="1064802" y="1052619"/>
                </a:moveTo>
                <a:cubicBezTo>
                  <a:pt x="1059169" y="1052619"/>
                  <a:pt x="1054163" y="1056374"/>
                  <a:pt x="1052911" y="1062006"/>
                </a:cubicBezTo>
                <a:cubicBezTo>
                  <a:pt x="1051659" y="1067639"/>
                  <a:pt x="1054163" y="1073271"/>
                  <a:pt x="1059169" y="1075774"/>
                </a:cubicBezTo>
                <a:cubicBezTo>
                  <a:pt x="1059169" y="1075774"/>
                  <a:pt x="1077944" y="1086413"/>
                  <a:pt x="1077944" y="1108943"/>
                </a:cubicBezTo>
                <a:lnTo>
                  <a:pt x="1077944" y="1396820"/>
                </a:lnTo>
                <a:cubicBezTo>
                  <a:pt x="1077944" y="1417473"/>
                  <a:pt x="1094841" y="1434370"/>
                  <a:pt x="1115493" y="1434370"/>
                </a:cubicBezTo>
                <a:lnTo>
                  <a:pt x="1340788" y="1434370"/>
                </a:lnTo>
                <a:cubicBezTo>
                  <a:pt x="1361440" y="1434370"/>
                  <a:pt x="1378337" y="1417473"/>
                  <a:pt x="1378337" y="1396820"/>
                </a:cubicBezTo>
                <a:lnTo>
                  <a:pt x="1378337" y="1108943"/>
                </a:lnTo>
                <a:cubicBezTo>
                  <a:pt x="1378337" y="1086413"/>
                  <a:pt x="1395860" y="1076400"/>
                  <a:pt x="1396486" y="1076400"/>
                </a:cubicBezTo>
                <a:cubicBezTo>
                  <a:pt x="1400867" y="1073271"/>
                  <a:pt x="1403996" y="1067639"/>
                  <a:pt x="1402118" y="1062006"/>
                </a:cubicBezTo>
                <a:cubicBezTo>
                  <a:pt x="1400867" y="1056374"/>
                  <a:pt x="1395860" y="1052619"/>
                  <a:pt x="1390228" y="1052619"/>
                </a:cubicBezTo>
                <a:close/>
                <a:moveTo>
                  <a:pt x="10364992" y="1008004"/>
                </a:moveTo>
                <a:lnTo>
                  <a:pt x="10284136" y="1088860"/>
                </a:lnTo>
                <a:cubicBezTo>
                  <a:pt x="10277674" y="1087036"/>
                  <a:pt x="10270730" y="1088802"/>
                  <a:pt x="10265924" y="1093491"/>
                </a:cubicBezTo>
                <a:cubicBezTo>
                  <a:pt x="10264610" y="1094805"/>
                  <a:pt x="10241267" y="1132980"/>
                  <a:pt x="10241267" y="1132980"/>
                </a:cubicBezTo>
                <a:lnTo>
                  <a:pt x="10234258" y="1103129"/>
                </a:lnTo>
                <a:cubicBezTo>
                  <a:pt x="10233330" y="1099280"/>
                  <a:pt x="10231410" y="1095741"/>
                  <a:pt x="10228688" y="1092864"/>
                </a:cubicBezTo>
                <a:cubicBezTo>
                  <a:pt x="10217154" y="1083541"/>
                  <a:pt x="10203879" y="1076606"/>
                  <a:pt x="10189637" y="1072464"/>
                </a:cubicBezTo>
                <a:cubicBezTo>
                  <a:pt x="10179569" y="1070310"/>
                  <a:pt x="10169326" y="1069073"/>
                  <a:pt x="10159034" y="1068771"/>
                </a:cubicBezTo>
                <a:cubicBezTo>
                  <a:pt x="10148651" y="1068931"/>
                  <a:pt x="10138337" y="1070489"/>
                  <a:pt x="10128369" y="1073402"/>
                </a:cubicBezTo>
                <a:cubicBezTo>
                  <a:pt x="10113999" y="1077170"/>
                  <a:pt x="10100669" y="1084145"/>
                  <a:pt x="10089381" y="1093804"/>
                </a:cubicBezTo>
                <a:cubicBezTo>
                  <a:pt x="10086635" y="1096662"/>
                  <a:pt x="10084710" y="1100207"/>
                  <a:pt x="10083811" y="1104067"/>
                </a:cubicBezTo>
                <a:cubicBezTo>
                  <a:pt x="10083811" y="1104067"/>
                  <a:pt x="10056838" y="1217340"/>
                  <a:pt x="10056838" y="1219219"/>
                </a:cubicBezTo>
                <a:cubicBezTo>
                  <a:pt x="10056838" y="1229588"/>
                  <a:pt x="10065244" y="1237992"/>
                  <a:pt x="10075613" y="1237992"/>
                </a:cubicBezTo>
                <a:cubicBezTo>
                  <a:pt x="10083922" y="1237780"/>
                  <a:pt x="10091102" y="1232127"/>
                  <a:pt x="10093261" y="1224100"/>
                </a:cubicBezTo>
                <a:lnTo>
                  <a:pt x="10112786" y="1143306"/>
                </a:lnTo>
                <a:lnTo>
                  <a:pt x="10112786" y="1403085"/>
                </a:lnTo>
                <a:lnTo>
                  <a:pt x="10149772" y="1403085"/>
                </a:lnTo>
                <a:lnTo>
                  <a:pt x="10149772" y="1235927"/>
                </a:lnTo>
                <a:lnTo>
                  <a:pt x="10168547" y="1235927"/>
                </a:lnTo>
                <a:lnTo>
                  <a:pt x="10168547" y="1403085"/>
                </a:lnTo>
                <a:lnTo>
                  <a:pt x="10205470" y="1403085"/>
                </a:lnTo>
                <a:lnTo>
                  <a:pt x="10205470" y="1142117"/>
                </a:lnTo>
                <a:lnTo>
                  <a:pt x="10212354" y="1171531"/>
                </a:lnTo>
                <a:cubicBezTo>
                  <a:pt x="10212832" y="1173563"/>
                  <a:pt x="10214183" y="1175282"/>
                  <a:pt x="10216047" y="1176225"/>
                </a:cubicBezTo>
                <a:cubicBezTo>
                  <a:pt x="10223243" y="1181748"/>
                  <a:pt x="10232010" y="1184838"/>
                  <a:pt x="10241079" y="1185049"/>
                </a:cubicBezTo>
                <a:cubicBezTo>
                  <a:pt x="10246985" y="1185874"/>
                  <a:pt x="10252836" y="1183218"/>
                  <a:pt x="10256099" y="1178226"/>
                </a:cubicBezTo>
                <a:lnTo>
                  <a:pt x="10294274" y="1115645"/>
                </a:lnTo>
                <a:cubicBezTo>
                  <a:pt x="10296714" y="1111798"/>
                  <a:pt x="10297630" y="1107177"/>
                  <a:pt x="10296840" y="1102691"/>
                </a:cubicBezTo>
                <a:lnTo>
                  <a:pt x="10378196" y="1021334"/>
                </a:lnTo>
                <a:cubicBezTo>
                  <a:pt x="10381881" y="1017665"/>
                  <a:pt x="10381909" y="1011708"/>
                  <a:pt x="10378259" y="1008004"/>
                </a:cubicBezTo>
                <a:cubicBezTo>
                  <a:pt x="10374580" y="1004376"/>
                  <a:pt x="10368671" y="1004376"/>
                  <a:pt x="10364992" y="1008004"/>
                </a:cubicBezTo>
                <a:close/>
                <a:moveTo>
                  <a:pt x="600254" y="1008000"/>
                </a:moveTo>
                <a:lnTo>
                  <a:pt x="519398" y="1088856"/>
                </a:lnTo>
                <a:cubicBezTo>
                  <a:pt x="512936" y="1087032"/>
                  <a:pt x="505992" y="1088798"/>
                  <a:pt x="501186" y="1093487"/>
                </a:cubicBezTo>
                <a:cubicBezTo>
                  <a:pt x="499872" y="1094801"/>
                  <a:pt x="476529" y="1132976"/>
                  <a:pt x="476529" y="1132976"/>
                </a:cubicBezTo>
                <a:lnTo>
                  <a:pt x="469520" y="1103125"/>
                </a:lnTo>
                <a:cubicBezTo>
                  <a:pt x="468592" y="1099276"/>
                  <a:pt x="466672" y="1095737"/>
                  <a:pt x="463950" y="1092861"/>
                </a:cubicBezTo>
                <a:cubicBezTo>
                  <a:pt x="452416" y="1083537"/>
                  <a:pt x="439141" y="1076602"/>
                  <a:pt x="424899" y="1072460"/>
                </a:cubicBezTo>
                <a:cubicBezTo>
                  <a:pt x="414831" y="1070306"/>
                  <a:pt x="404588" y="1069070"/>
                  <a:pt x="394296" y="1068767"/>
                </a:cubicBezTo>
                <a:cubicBezTo>
                  <a:pt x="383913" y="1068927"/>
                  <a:pt x="373599" y="1070485"/>
                  <a:pt x="363631" y="1073398"/>
                </a:cubicBezTo>
                <a:cubicBezTo>
                  <a:pt x="349261" y="1077166"/>
                  <a:pt x="335931" y="1084141"/>
                  <a:pt x="324643" y="1093800"/>
                </a:cubicBezTo>
                <a:cubicBezTo>
                  <a:pt x="321897" y="1096658"/>
                  <a:pt x="319972" y="1100203"/>
                  <a:pt x="319073" y="1104063"/>
                </a:cubicBezTo>
                <a:cubicBezTo>
                  <a:pt x="319073" y="1104063"/>
                  <a:pt x="292100" y="1217337"/>
                  <a:pt x="292100" y="1219215"/>
                </a:cubicBezTo>
                <a:cubicBezTo>
                  <a:pt x="292100" y="1229584"/>
                  <a:pt x="300506" y="1237989"/>
                  <a:pt x="310875" y="1237989"/>
                </a:cubicBezTo>
                <a:cubicBezTo>
                  <a:pt x="319184" y="1237776"/>
                  <a:pt x="326364" y="1232123"/>
                  <a:pt x="328523" y="1224096"/>
                </a:cubicBezTo>
                <a:lnTo>
                  <a:pt x="348048" y="1143302"/>
                </a:lnTo>
                <a:lnTo>
                  <a:pt x="348048" y="1403081"/>
                </a:lnTo>
                <a:lnTo>
                  <a:pt x="385034" y="1403081"/>
                </a:lnTo>
                <a:lnTo>
                  <a:pt x="385034" y="1235924"/>
                </a:lnTo>
                <a:lnTo>
                  <a:pt x="403809" y="1235924"/>
                </a:lnTo>
                <a:lnTo>
                  <a:pt x="403809" y="1403081"/>
                </a:lnTo>
                <a:lnTo>
                  <a:pt x="440732" y="1403081"/>
                </a:lnTo>
                <a:lnTo>
                  <a:pt x="440732" y="1142113"/>
                </a:lnTo>
                <a:lnTo>
                  <a:pt x="447616" y="1171527"/>
                </a:lnTo>
                <a:cubicBezTo>
                  <a:pt x="448094" y="1173560"/>
                  <a:pt x="449445" y="1175278"/>
                  <a:pt x="451309" y="1176221"/>
                </a:cubicBezTo>
                <a:cubicBezTo>
                  <a:pt x="458505" y="1181744"/>
                  <a:pt x="467272" y="1184834"/>
                  <a:pt x="476341" y="1185045"/>
                </a:cubicBezTo>
                <a:cubicBezTo>
                  <a:pt x="482247" y="1185871"/>
                  <a:pt x="488098" y="1183214"/>
                  <a:pt x="491361" y="1178223"/>
                </a:cubicBezTo>
                <a:lnTo>
                  <a:pt x="529536" y="1115641"/>
                </a:lnTo>
                <a:cubicBezTo>
                  <a:pt x="531976" y="1111794"/>
                  <a:pt x="532892" y="1107174"/>
                  <a:pt x="532102" y="1102687"/>
                </a:cubicBezTo>
                <a:lnTo>
                  <a:pt x="613458" y="1021330"/>
                </a:lnTo>
                <a:cubicBezTo>
                  <a:pt x="617143" y="1017661"/>
                  <a:pt x="617171" y="1011704"/>
                  <a:pt x="613521" y="1008000"/>
                </a:cubicBezTo>
                <a:cubicBezTo>
                  <a:pt x="609842" y="1004373"/>
                  <a:pt x="603933" y="1004373"/>
                  <a:pt x="600254" y="1008000"/>
                </a:cubicBezTo>
                <a:close/>
                <a:moveTo>
                  <a:pt x="11029803" y="996299"/>
                </a:moveTo>
                <a:cubicBezTo>
                  <a:pt x="11019434" y="996299"/>
                  <a:pt x="11011028" y="1004705"/>
                  <a:pt x="11011028" y="1015074"/>
                </a:cubicBezTo>
                <a:cubicBezTo>
                  <a:pt x="11011028" y="1025443"/>
                  <a:pt x="11019434" y="1033847"/>
                  <a:pt x="11029803" y="1033847"/>
                </a:cubicBezTo>
                <a:cubicBezTo>
                  <a:pt x="11040172" y="1033847"/>
                  <a:pt x="11048577" y="1025443"/>
                  <a:pt x="11048577" y="1015074"/>
                </a:cubicBezTo>
                <a:cubicBezTo>
                  <a:pt x="11048577" y="1004705"/>
                  <a:pt x="11040172" y="996299"/>
                  <a:pt x="11029803" y="996299"/>
                </a:cubicBezTo>
                <a:close/>
                <a:moveTo>
                  <a:pt x="1265065" y="996295"/>
                </a:moveTo>
                <a:cubicBezTo>
                  <a:pt x="1254696" y="996295"/>
                  <a:pt x="1246290" y="1004701"/>
                  <a:pt x="1246290" y="1015070"/>
                </a:cubicBezTo>
                <a:cubicBezTo>
                  <a:pt x="1246290" y="1025439"/>
                  <a:pt x="1254696" y="1033844"/>
                  <a:pt x="1265065" y="1033844"/>
                </a:cubicBezTo>
                <a:cubicBezTo>
                  <a:pt x="1275434" y="1033844"/>
                  <a:pt x="1283839" y="1025439"/>
                  <a:pt x="1283839" y="1015070"/>
                </a:cubicBezTo>
                <a:cubicBezTo>
                  <a:pt x="1283839" y="1004701"/>
                  <a:pt x="1275434" y="996295"/>
                  <a:pt x="1265065" y="996295"/>
                </a:cubicBezTo>
                <a:close/>
                <a:moveTo>
                  <a:pt x="10159035" y="985161"/>
                </a:moveTo>
                <a:cubicBezTo>
                  <a:pt x="10138504" y="985161"/>
                  <a:pt x="10121861" y="1001804"/>
                  <a:pt x="10121861" y="1022335"/>
                </a:cubicBezTo>
                <a:cubicBezTo>
                  <a:pt x="10121861" y="1042865"/>
                  <a:pt x="10138504" y="1059509"/>
                  <a:pt x="10159035" y="1059509"/>
                </a:cubicBezTo>
                <a:cubicBezTo>
                  <a:pt x="10179565" y="1059509"/>
                  <a:pt x="10196208" y="1042865"/>
                  <a:pt x="10196208" y="1022335"/>
                </a:cubicBezTo>
                <a:cubicBezTo>
                  <a:pt x="10196208" y="1001804"/>
                  <a:pt x="10179565" y="985161"/>
                  <a:pt x="10159035" y="985161"/>
                </a:cubicBezTo>
                <a:close/>
                <a:moveTo>
                  <a:pt x="394297" y="985157"/>
                </a:moveTo>
                <a:cubicBezTo>
                  <a:pt x="373766" y="985157"/>
                  <a:pt x="357123" y="1001800"/>
                  <a:pt x="357123" y="1022331"/>
                </a:cubicBezTo>
                <a:cubicBezTo>
                  <a:pt x="357123" y="1042861"/>
                  <a:pt x="373766" y="1059505"/>
                  <a:pt x="394297" y="1059505"/>
                </a:cubicBezTo>
                <a:cubicBezTo>
                  <a:pt x="414827" y="1059505"/>
                  <a:pt x="431470" y="1042861"/>
                  <a:pt x="431470" y="1022331"/>
                </a:cubicBezTo>
                <a:cubicBezTo>
                  <a:pt x="431470" y="1001800"/>
                  <a:pt x="414827" y="985157"/>
                  <a:pt x="394297" y="985157"/>
                </a:cubicBezTo>
                <a:close/>
                <a:moveTo>
                  <a:pt x="10942187" y="958750"/>
                </a:moveTo>
                <a:cubicBezTo>
                  <a:pt x="10921449" y="958750"/>
                  <a:pt x="10904638" y="975561"/>
                  <a:pt x="10904638" y="996299"/>
                </a:cubicBezTo>
                <a:cubicBezTo>
                  <a:pt x="10904638" y="1017037"/>
                  <a:pt x="10921449" y="1033849"/>
                  <a:pt x="10942187" y="1033849"/>
                </a:cubicBezTo>
                <a:cubicBezTo>
                  <a:pt x="10962925" y="1033849"/>
                  <a:pt x="10979736" y="1017037"/>
                  <a:pt x="10979736" y="996299"/>
                </a:cubicBezTo>
                <a:cubicBezTo>
                  <a:pt x="10979736" y="975561"/>
                  <a:pt x="10962925" y="958750"/>
                  <a:pt x="10942187" y="958750"/>
                </a:cubicBezTo>
                <a:close/>
                <a:moveTo>
                  <a:pt x="1177449" y="958746"/>
                </a:moveTo>
                <a:cubicBezTo>
                  <a:pt x="1156711" y="958746"/>
                  <a:pt x="1139900" y="975557"/>
                  <a:pt x="1139900" y="996295"/>
                </a:cubicBezTo>
                <a:cubicBezTo>
                  <a:pt x="1139900" y="1017033"/>
                  <a:pt x="1156711" y="1033845"/>
                  <a:pt x="1177449" y="1033845"/>
                </a:cubicBezTo>
                <a:cubicBezTo>
                  <a:pt x="1198187" y="1033845"/>
                  <a:pt x="1214998" y="1017033"/>
                  <a:pt x="1214998" y="996295"/>
                </a:cubicBezTo>
                <a:cubicBezTo>
                  <a:pt x="1214998" y="975557"/>
                  <a:pt x="1198187" y="958746"/>
                  <a:pt x="1177449" y="958746"/>
                </a:cubicBezTo>
                <a:close/>
                <a:moveTo>
                  <a:pt x="10199838" y="921203"/>
                </a:moveTo>
                <a:cubicBezTo>
                  <a:pt x="10186013" y="921203"/>
                  <a:pt x="10174805" y="932411"/>
                  <a:pt x="10174805" y="946236"/>
                </a:cubicBezTo>
                <a:lnTo>
                  <a:pt x="10174805" y="968765"/>
                </a:lnTo>
                <a:cubicBezTo>
                  <a:pt x="10184374" y="971370"/>
                  <a:pt x="10193036" y="976568"/>
                  <a:pt x="10199838" y="983785"/>
                </a:cubicBezTo>
                <a:lnTo>
                  <a:pt x="10199838" y="946236"/>
                </a:lnTo>
                <a:lnTo>
                  <a:pt x="10506490" y="946236"/>
                </a:lnTo>
                <a:lnTo>
                  <a:pt x="10506490" y="1152757"/>
                </a:lnTo>
                <a:lnTo>
                  <a:pt x="10292897" y="1152757"/>
                </a:lnTo>
                <a:lnTo>
                  <a:pt x="10277627" y="1177790"/>
                </a:lnTo>
                <a:lnTo>
                  <a:pt x="10506490" y="1177790"/>
                </a:lnTo>
                <a:cubicBezTo>
                  <a:pt x="10520314" y="1177790"/>
                  <a:pt x="10531522" y="1166582"/>
                  <a:pt x="10531522" y="1152757"/>
                </a:cubicBezTo>
                <a:lnTo>
                  <a:pt x="10531522" y="946236"/>
                </a:lnTo>
                <a:cubicBezTo>
                  <a:pt x="10531522" y="932411"/>
                  <a:pt x="10520314" y="921203"/>
                  <a:pt x="10506490" y="921203"/>
                </a:cubicBezTo>
                <a:close/>
                <a:moveTo>
                  <a:pt x="435100" y="921199"/>
                </a:moveTo>
                <a:cubicBezTo>
                  <a:pt x="421275" y="921199"/>
                  <a:pt x="410067" y="932407"/>
                  <a:pt x="410067" y="946232"/>
                </a:cubicBezTo>
                <a:lnTo>
                  <a:pt x="410067" y="968761"/>
                </a:lnTo>
                <a:cubicBezTo>
                  <a:pt x="419636" y="971366"/>
                  <a:pt x="428298" y="976564"/>
                  <a:pt x="435100" y="983781"/>
                </a:cubicBezTo>
                <a:lnTo>
                  <a:pt x="435100" y="946232"/>
                </a:lnTo>
                <a:lnTo>
                  <a:pt x="741752" y="946232"/>
                </a:lnTo>
                <a:lnTo>
                  <a:pt x="741752" y="1152753"/>
                </a:lnTo>
                <a:lnTo>
                  <a:pt x="528159" y="1152753"/>
                </a:lnTo>
                <a:lnTo>
                  <a:pt x="512889" y="1177786"/>
                </a:lnTo>
                <a:lnTo>
                  <a:pt x="741752" y="1177786"/>
                </a:lnTo>
                <a:cubicBezTo>
                  <a:pt x="755576" y="1177786"/>
                  <a:pt x="766784" y="1166578"/>
                  <a:pt x="766784" y="1152753"/>
                </a:cubicBezTo>
                <a:lnTo>
                  <a:pt x="766784" y="946232"/>
                </a:lnTo>
                <a:cubicBezTo>
                  <a:pt x="766784" y="932407"/>
                  <a:pt x="755576" y="921199"/>
                  <a:pt x="741752" y="921199"/>
                </a:cubicBezTo>
                <a:close/>
                <a:moveTo>
                  <a:pt x="11042319" y="908684"/>
                </a:moveTo>
                <a:cubicBezTo>
                  <a:pt x="11028494" y="908684"/>
                  <a:pt x="11017286" y="919892"/>
                  <a:pt x="11017286" y="933717"/>
                </a:cubicBezTo>
                <a:cubicBezTo>
                  <a:pt x="11017286" y="947542"/>
                  <a:pt x="11028494" y="958750"/>
                  <a:pt x="11042319" y="958750"/>
                </a:cubicBezTo>
                <a:cubicBezTo>
                  <a:pt x="11056144" y="958750"/>
                  <a:pt x="11067352" y="947542"/>
                  <a:pt x="11067352" y="933717"/>
                </a:cubicBezTo>
                <a:cubicBezTo>
                  <a:pt x="11067352" y="919892"/>
                  <a:pt x="11056144" y="908684"/>
                  <a:pt x="11042319" y="908684"/>
                </a:cubicBezTo>
                <a:close/>
                <a:moveTo>
                  <a:pt x="1277581" y="908680"/>
                </a:moveTo>
                <a:cubicBezTo>
                  <a:pt x="1263756" y="908680"/>
                  <a:pt x="1252548" y="919888"/>
                  <a:pt x="1252548" y="933713"/>
                </a:cubicBezTo>
                <a:cubicBezTo>
                  <a:pt x="1252548" y="947538"/>
                  <a:pt x="1263756" y="958746"/>
                  <a:pt x="1277581" y="958746"/>
                </a:cubicBezTo>
                <a:cubicBezTo>
                  <a:pt x="1291406" y="958746"/>
                  <a:pt x="1302614" y="947538"/>
                  <a:pt x="1302614" y="933713"/>
                </a:cubicBezTo>
                <a:cubicBezTo>
                  <a:pt x="1302614" y="919888"/>
                  <a:pt x="1291406" y="908680"/>
                  <a:pt x="1277581" y="908680"/>
                </a:cubicBezTo>
                <a:close/>
                <a:moveTo>
                  <a:pt x="10923413" y="883651"/>
                </a:moveTo>
                <a:cubicBezTo>
                  <a:pt x="10913044" y="883651"/>
                  <a:pt x="10904638" y="892057"/>
                  <a:pt x="10904638" y="902426"/>
                </a:cubicBezTo>
                <a:cubicBezTo>
                  <a:pt x="10904638" y="912795"/>
                  <a:pt x="10913044" y="921200"/>
                  <a:pt x="10923413" y="921200"/>
                </a:cubicBezTo>
                <a:cubicBezTo>
                  <a:pt x="10933782" y="921200"/>
                  <a:pt x="10942187" y="912795"/>
                  <a:pt x="10942187" y="902426"/>
                </a:cubicBezTo>
                <a:cubicBezTo>
                  <a:pt x="10942187" y="892057"/>
                  <a:pt x="10933782" y="883651"/>
                  <a:pt x="10923413" y="883651"/>
                </a:cubicBezTo>
                <a:close/>
                <a:moveTo>
                  <a:pt x="1158675" y="883647"/>
                </a:moveTo>
                <a:cubicBezTo>
                  <a:pt x="1148306" y="883647"/>
                  <a:pt x="1139900" y="892053"/>
                  <a:pt x="1139900" y="902422"/>
                </a:cubicBezTo>
                <a:cubicBezTo>
                  <a:pt x="1139900" y="912791"/>
                  <a:pt x="1148306" y="921196"/>
                  <a:pt x="1158675" y="921196"/>
                </a:cubicBezTo>
                <a:cubicBezTo>
                  <a:pt x="1169044" y="921196"/>
                  <a:pt x="1177449" y="912791"/>
                  <a:pt x="1177449" y="902422"/>
                </a:cubicBezTo>
                <a:cubicBezTo>
                  <a:pt x="1177449" y="892053"/>
                  <a:pt x="1169044" y="883647"/>
                  <a:pt x="1158675" y="883647"/>
                </a:cubicBezTo>
                <a:close/>
                <a:moveTo>
                  <a:pt x="10325003" y="587047"/>
                </a:moveTo>
                <a:cubicBezTo>
                  <a:pt x="10344404" y="595808"/>
                  <a:pt x="10363178" y="603318"/>
                  <a:pt x="10381327" y="608950"/>
                </a:cubicBezTo>
                <a:cubicBezTo>
                  <a:pt x="10365682" y="666526"/>
                  <a:pt x="10341900" y="699069"/>
                  <a:pt x="10323126" y="699069"/>
                </a:cubicBezTo>
                <a:cubicBezTo>
                  <a:pt x="10304351" y="699069"/>
                  <a:pt x="10280570" y="666526"/>
                  <a:pt x="10264925" y="610202"/>
                </a:cubicBezTo>
                <a:cubicBezTo>
                  <a:pt x="10284325" y="603944"/>
                  <a:pt x="10304351" y="596434"/>
                  <a:pt x="10325003" y="587047"/>
                </a:cubicBezTo>
                <a:close/>
                <a:moveTo>
                  <a:pt x="560265" y="587044"/>
                </a:moveTo>
                <a:cubicBezTo>
                  <a:pt x="579666" y="595805"/>
                  <a:pt x="598440" y="603315"/>
                  <a:pt x="616589" y="608947"/>
                </a:cubicBezTo>
                <a:cubicBezTo>
                  <a:pt x="600944" y="666523"/>
                  <a:pt x="577162" y="699066"/>
                  <a:pt x="558388" y="699066"/>
                </a:cubicBezTo>
                <a:cubicBezTo>
                  <a:pt x="539613" y="699066"/>
                  <a:pt x="515832" y="666523"/>
                  <a:pt x="500187" y="610199"/>
                </a:cubicBezTo>
                <a:cubicBezTo>
                  <a:pt x="519587" y="603941"/>
                  <a:pt x="539613" y="596431"/>
                  <a:pt x="560265" y="587044"/>
                </a:cubicBezTo>
                <a:close/>
                <a:moveTo>
                  <a:pt x="10393218" y="550749"/>
                </a:moveTo>
                <a:cubicBezTo>
                  <a:pt x="10391340" y="562639"/>
                  <a:pt x="10389463" y="574530"/>
                  <a:pt x="10387585" y="585169"/>
                </a:cubicBezTo>
                <a:cubicBezTo>
                  <a:pt x="10376946" y="581414"/>
                  <a:pt x="10365682" y="577659"/>
                  <a:pt x="10354417" y="572653"/>
                </a:cubicBezTo>
                <a:cubicBezTo>
                  <a:pt x="10361927" y="568898"/>
                  <a:pt x="10369437" y="564517"/>
                  <a:pt x="10376946" y="560136"/>
                </a:cubicBezTo>
                <a:cubicBezTo>
                  <a:pt x="10382579" y="557007"/>
                  <a:pt x="10388211" y="553878"/>
                  <a:pt x="10393218" y="550749"/>
                </a:cubicBezTo>
                <a:close/>
                <a:moveTo>
                  <a:pt x="628480" y="550746"/>
                </a:moveTo>
                <a:cubicBezTo>
                  <a:pt x="626602" y="562636"/>
                  <a:pt x="624725" y="574527"/>
                  <a:pt x="622847" y="585166"/>
                </a:cubicBezTo>
                <a:cubicBezTo>
                  <a:pt x="612208" y="581411"/>
                  <a:pt x="600944" y="577656"/>
                  <a:pt x="589679" y="572650"/>
                </a:cubicBezTo>
                <a:cubicBezTo>
                  <a:pt x="597189" y="568895"/>
                  <a:pt x="604699" y="564514"/>
                  <a:pt x="612208" y="560133"/>
                </a:cubicBezTo>
                <a:cubicBezTo>
                  <a:pt x="617841" y="557004"/>
                  <a:pt x="623473" y="553875"/>
                  <a:pt x="628480" y="550746"/>
                </a:cubicBezTo>
                <a:close/>
                <a:moveTo>
                  <a:pt x="10253034" y="548246"/>
                </a:moveTo>
                <a:cubicBezTo>
                  <a:pt x="10259918" y="552626"/>
                  <a:pt x="10266176" y="556381"/>
                  <a:pt x="10273686" y="560762"/>
                </a:cubicBezTo>
                <a:cubicBezTo>
                  <a:pt x="10280570" y="564517"/>
                  <a:pt x="10288080" y="568898"/>
                  <a:pt x="10295590" y="572653"/>
                </a:cubicBezTo>
                <a:cubicBezTo>
                  <a:pt x="10283073" y="577659"/>
                  <a:pt x="10271183" y="582040"/>
                  <a:pt x="10259292" y="585795"/>
                </a:cubicBezTo>
                <a:cubicBezTo>
                  <a:pt x="10256789" y="573904"/>
                  <a:pt x="10254911" y="561388"/>
                  <a:pt x="10253034" y="548246"/>
                </a:cubicBezTo>
                <a:close/>
                <a:moveTo>
                  <a:pt x="488296" y="548243"/>
                </a:moveTo>
                <a:cubicBezTo>
                  <a:pt x="495180" y="552623"/>
                  <a:pt x="501438" y="556378"/>
                  <a:pt x="508948" y="560759"/>
                </a:cubicBezTo>
                <a:cubicBezTo>
                  <a:pt x="515832" y="564514"/>
                  <a:pt x="523342" y="568895"/>
                  <a:pt x="530852" y="572650"/>
                </a:cubicBezTo>
                <a:cubicBezTo>
                  <a:pt x="518335" y="577656"/>
                  <a:pt x="506445" y="582037"/>
                  <a:pt x="494554" y="585792"/>
                </a:cubicBezTo>
                <a:cubicBezTo>
                  <a:pt x="492051" y="573901"/>
                  <a:pt x="490173" y="561385"/>
                  <a:pt x="488296" y="548243"/>
                </a:cubicBezTo>
                <a:close/>
                <a:moveTo>
                  <a:pt x="10471445" y="492547"/>
                </a:moveTo>
                <a:cubicBezTo>
                  <a:pt x="10511498" y="533852"/>
                  <a:pt x="10527769" y="570149"/>
                  <a:pt x="10518382" y="586421"/>
                </a:cubicBezTo>
                <a:cubicBezTo>
                  <a:pt x="10512749" y="595808"/>
                  <a:pt x="10496478" y="600815"/>
                  <a:pt x="10473323" y="600815"/>
                </a:cubicBezTo>
                <a:cubicBezTo>
                  <a:pt x="10455174" y="600815"/>
                  <a:pt x="10433896" y="597686"/>
                  <a:pt x="10411992" y="592053"/>
                </a:cubicBezTo>
                <a:cubicBezTo>
                  <a:pt x="10415747" y="573278"/>
                  <a:pt x="10418876" y="553878"/>
                  <a:pt x="10420754" y="532600"/>
                </a:cubicBezTo>
                <a:cubicBezTo>
                  <a:pt x="10439528" y="519458"/>
                  <a:pt x="10456425" y="506316"/>
                  <a:pt x="10471445" y="492547"/>
                </a:cubicBezTo>
                <a:close/>
                <a:moveTo>
                  <a:pt x="10178561" y="492547"/>
                </a:moveTo>
                <a:cubicBezTo>
                  <a:pt x="10192955" y="505064"/>
                  <a:pt x="10208601" y="517580"/>
                  <a:pt x="10225498" y="530097"/>
                </a:cubicBezTo>
                <a:cubicBezTo>
                  <a:pt x="10227375" y="552001"/>
                  <a:pt x="10230505" y="573278"/>
                  <a:pt x="10234885" y="592679"/>
                </a:cubicBezTo>
                <a:cubicBezTo>
                  <a:pt x="10214233" y="598311"/>
                  <a:pt x="10194207" y="600815"/>
                  <a:pt x="10176684" y="600815"/>
                </a:cubicBezTo>
                <a:cubicBezTo>
                  <a:pt x="10153529" y="600815"/>
                  <a:pt x="10136632" y="595182"/>
                  <a:pt x="10131625" y="586421"/>
                </a:cubicBezTo>
                <a:cubicBezTo>
                  <a:pt x="10122238" y="570149"/>
                  <a:pt x="10138509" y="533852"/>
                  <a:pt x="10178561" y="492547"/>
                </a:cubicBezTo>
                <a:close/>
                <a:moveTo>
                  <a:pt x="706707" y="492544"/>
                </a:moveTo>
                <a:cubicBezTo>
                  <a:pt x="746760" y="533849"/>
                  <a:pt x="763031" y="570146"/>
                  <a:pt x="753644" y="586418"/>
                </a:cubicBezTo>
                <a:cubicBezTo>
                  <a:pt x="748011" y="595805"/>
                  <a:pt x="731740" y="600812"/>
                  <a:pt x="708585" y="600812"/>
                </a:cubicBezTo>
                <a:cubicBezTo>
                  <a:pt x="690436" y="600812"/>
                  <a:pt x="669158" y="597683"/>
                  <a:pt x="647254" y="592050"/>
                </a:cubicBezTo>
                <a:cubicBezTo>
                  <a:pt x="651009" y="573275"/>
                  <a:pt x="654138" y="553875"/>
                  <a:pt x="656016" y="532597"/>
                </a:cubicBezTo>
                <a:cubicBezTo>
                  <a:pt x="674790" y="519455"/>
                  <a:pt x="691687" y="506313"/>
                  <a:pt x="706707" y="492544"/>
                </a:cubicBezTo>
                <a:close/>
                <a:moveTo>
                  <a:pt x="413823" y="492544"/>
                </a:moveTo>
                <a:cubicBezTo>
                  <a:pt x="428217" y="505061"/>
                  <a:pt x="443863" y="517577"/>
                  <a:pt x="460760" y="530094"/>
                </a:cubicBezTo>
                <a:cubicBezTo>
                  <a:pt x="462637" y="551998"/>
                  <a:pt x="465767" y="573275"/>
                  <a:pt x="470147" y="592676"/>
                </a:cubicBezTo>
                <a:cubicBezTo>
                  <a:pt x="449495" y="598308"/>
                  <a:pt x="429469" y="600812"/>
                  <a:pt x="411946" y="600812"/>
                </a:cubicBezTo>
                <a:cubicBezTo>
                  <a:pt x="388791" y="600812"/>
                  <a:pt x="371894" y="595179"/>
                  <a:pt x="366887" y="586418"/>
                </a:cubicBezTo>
                <a:cubicBezTo>
                  <a:pt x="357500" y="570146"/>
                  <a:pt x="373771" y="533849"/>
                  <a:pt x="413823" y="492544"/>
                </a:cubicBezTo>
                <a:close/>
                <a:moveTo>
                  <a:pt x="11035396" y="476406"/>
                </a:moveTo>
                <a:lnTo>
                  <a:pt x="10975417" y="692615"/>
                </a:lnTo>
                <a:lnTo>
                  <a:pt x="11194078" y="635033"/>
                </a:lnTo>
                <a:close/>
                <a:moveTo>
                  <a:pt x="1270658" y="476403"/>
                </a:moveTo>
                <a:lnTo>
                  <a:pt x="1210679" y="692612"/>
                </a:lnTo>
                <a:lnTo>
                  <a:pt x="1429340" y="635030"/>
                </a:lnTo>
                <a:close/>
                <a:moveTo>
                  <a:pt x="10223620" y="452495"/>
                </a:moveTo>
                <a:cubicBezTo>
                  <a:pt x="10223620" y="459379"/>
                  <a:pt x="10222995" y="466263"/>
                  <a:pt x="10222995" y="473773"/>
                </a:cubicBezTo>
                <a:cubicBezTo>
                  <a:pt x="10222995" y="481908"/>
                  <a:pt x="10222995" y="490044"/>
                  <a:pt x="10223620" y="497554"/>
                </a:cubicBezTo>
                <a:cubicBezTo>
                  <a:pt x="10213607" y="490044"/>
                  <a:pt x="10204846" y="482534"/>
                  <a:pt x="10196710" y="475024"/>
                </a:cubicBezTo>
                <a:cubicBezTo>
                  <a:pt x="10204846" y="467515"/>
                  <a:pt x="10214233" y="460005"/>
                  <a:pt x="10223620" y="452495"/>
                </a:cubicBezTo>
                <a:close/>
                <a:moveTo>
                  <a:pt x="458882" y="452492"/>
                </a:moveTo>
                <a:cubicBezTo>
                  <a:pt x="458882" y="459376"/>
                  <a:pt x="458257" y="466260"/>
                  <a:pt x="458257" y="473770"/>
                </a:cubicBezTo>
                <a:cubicBezTo>
                  <a:pt x="458257" y="481905"/>
                  <a:pt x="458257" y="490041"/>
                  <a:pt x="458882" y="497551"/>
                </a:cubicBezTo>
                <a:cubicBezTo>
                  <a:pt x="448869" y="490041"/>
                  <a:pt x="440108" y="482531"/>
                  <a:pt x="431972" y="475021"/>
                </a:cubicBezTo>
                <a:cubicBezTo>
                  <a:pt x="440108" y="467512"/>
                  <a:pt x="449495" y="460002"/>
                  <a:pt x="458882" y="452492"/>
                </a:cubicBezTo>
                <a:close/>
                <a:moveTo>
                  <a:pt x="10422631" y="449992"/>
                </a:moveTo>
                <a:cubicBezTo>
                  <a:pt x="10433896" y="458753"/>
                  <a:pt x="10443909" y="466889"/>
                  <a:pt x="10453296" y="475650"/>
                </a:cubicBezTo>
                <a:cubicBezTo>
                  <a:pt x="10443909" y="483786"/>
                  <a:pt x="10433896" y="492547"/>
                  <a:pt x="10422631" y="500683"/>
                </a:cubicBezTo>
                <a:cubicBezTo>
                  <a:pt x="10423257" y="491922"/>
                  <a:pt x="10423257" y="483160"/>
                  <a:pt x="10423257" y="474399"/>
                </a:cubicBezTo>
                <a:cubicBezTo>
                  <a:pt x="10423257" y="465637"/>
                  <a:pt x="10423257" y="457501"/>
                  <a:pt x="10422631" y="449992"/>
                </a:cubicBezTo>
                <a:close/>
                <a:moveTo>
                  <a:pt x="657893" y="449989"/>
                </a:moveTo>
                <a:cubicBezTo>
                  <a:pt x="669158" y="458750"/>
                  <a:pt x="679171" y="466886"/>
                  <a:pt x="688558" y="475647"/>
                </a:cubicBezTo>
                <a:cubicBezTo>
                  <a:pt x="679171" y="483783"/>
                  <a:pt x="669158" y="492544"/>
                  <a:pt x="657893" y="500680"/>
                </a:cubicBezTo>
                <a:cubicBezTo>
                  <a:pt x="658519" y="491919"/>
                  <a:pt x="658519" y="483157"/>
                  <a:pt x="658519" y="474396"/>
                </a:cubicBezTo>
                <a:cubicBezTo>
                  <a:pt x="658519" y="465634"/>
                  <a:pt x="658519" y="457498"/>
                  <a:pt x="657893" y="449989"/>
                </a:cubicBezTo>
                <a:close/>
                <a:moveTo>
                  <a:pt x="10323125" y="436224"/>
                </a:moveTo>
                <a:cubicBezTo>
                  <a:pt x="10302387" y="436224"/>
                  <a:pt x="10285576" y="453035"/>
                  <a:pt x="10285576" y="473773"/>
                </a:cubicBezTo>
                <a:cubicBezTo>
                  <a:pt x="10285576" y="494511"/>
                  <a:pt x="10302387" y="511323"/>
                  <a:pt x="10323125" y="511323"/>
                </a:cubicBezTo>
                <a:cubicBezTo>
                  <a:pt x="10343863" y="511323"/>
                  <a:pt x="10360674" y="494511"/>
                  <a:pt x="10360674" y="473773"/>
                </a:cubicBezTo>
                <a:cubicBezTo>
                  <a:pt x="10360674" y="453035"/>
                  <a:pt x="10343863" y="436224"/>
                  <a:pt x="10323125" y="436224"/>
                </a:cubicBezTo>
                <a:close/>
                <a:moveTo>
                  <a:pt x="558387" y="436221"/>
                </a:moveTo>
                <a:cubicBezTo>
                  <a:pt x="537649" y="436221"/>
                  <a:pt x="520838" y="453032"/>
                  <a:pt x="520838" y="473770"/>
                </a:cubicBezTo>
                <a:cubicBezTo>
                  <a:pt x="520838" y="494508"/>
                  <a:pt x="537649" y="511320"/>
                  <a:pt x="558387" y="511320"/>
                </a:cubicBezTo>
                <a:cubicBezTo>
                  <a:pt x="579125" y="511320"/>
                  <a:pt x="595936" y="494508"/>
                  <a:pt x="595936" y="473770"/>
                </a:cubicBezTo>
                <a:cubicBezTo>
                  <a:pt x="595936" y="453032"/>
                  <a:pt x="579125" y="436221"/>
                  <a:pt x="558387" y="436221"/>
                </a:cubicBezTo>
                <a:close/>
                <a:moveTo>
                  <a:pt x="10325003" y="389913"/>
                </a:moveTo>
                <a:cubicBezTo>
                  <a:pt x="10336894" y="395545"/>
                  <a:pt x="10348784" y="401803"/>
                  <a:pt x="10360675" y="408687"/>
                </a:cubicBezTo>
                <a:cubicBezTo>
                  <a:pt x="10373191" y="416197"/>
                  <a:pt x="10385708" y="423707"/>
                  <a:pt x="10396973" y="431217"/>
                </a:cubicBezTo>
                <a:cubicBezTo>
                  <a:pt x="10398224" y="444985"/>
                  <a:pt x="10398224" y="458753"/>
                  <a:pt x="10398224" y="473773"/>
                </a:cubicBezTo>
                <a:cubicBezTo>
                  <a:pt x="10398224" y="489418"/>
                  <a:pt x="10397598" y="504438"/>
                  <a:pt x="10396347" y="518832"/>
                </a:cubicBezTo>
                <a:cubicBezTo>
                  <a:pt x="10386334" y="525716"/>
                  <a:pt x="10375695" y="531974"/>
                  <a:pt x="10364430" y="538858"/>
                </a:cubicBezTo>
                <a:cubicBezTo>
                  <a:pt x="10351288" y="546368"/>
                  <a:pt x="10338146" y="553252"/>
                  <a:pt x="10325003" y="559510"/>
                </a:cubicBezTo>
                <a:cubicBezTo>
                  <a:pt x="10311861" y="553252"/>
                  <a:pt x="10298719" y="546368"/>
                  <a:pt x="10285577" y="538858"/>
                </a:cubicBezTo>
                <a:cubicBezTo>
                  <a:pt x="10273060" y="531348"/>
                  <a:pt x="10260544" y="523839"/>
                  <a:pt x="10249279" y="516329"/>
                </a:cubicBezTo>
                <a:cubicBezTo>
                  <a:pt x="10248027" y="502561"/>
                  <a:pt x="10248027" y="488793"/>
                  <a:pt x="10248027" y="473773"/>
                </a:cubicBezTo>
                <a:cubicBezTo>
                  <a:pt x="10248027" y="460005"/>
                  <a:pt x="10248653" y="446862"/>
                  <a:pt x="10249279" y="433720"/>
                </a:cubicBezTo>
                <a:cubicBezTo>
                  <a:pt x="10261796" y="424959"/>
                  <a:pt x="10274938" y="416823"/>
                  <a:pt x="10289332" y="408687"/>
                </a:cubicBezTo>
                <a:cubicBezTo>
                  <a:pt x="10301222" y="401803"/>
                  <a:pt x="10313113" y="395545"/>
                  <a:pt x="10325003" y="389913"/>
                </a:cubicBezTo>
                <a:close/>
                <a:moveTo>
                  <a:pt x="560265" y="389910"/>
                </a:moveTo>
                <a:cubicBezTo>
                  <a:pt x="572156" y="395542"/>
                  <a:pt x="584046" y="401800"/>
                  <a:pt x="595937" y="408684"/>
                </a:cubicBezTo>
                <a:cubicBezTo>
                  <a:pt x="608453" y="416194"/>
                  <a:pt x="620970" y="423704"/>
                  <a:pt x="632235" y="431214"/>
                </a:cubicBezTo>
                <a:cubicBezTo>
                  <a:pt x="633486" y="444982"/>
                  <a:pt x="633486" y="458750"/>
                  <a:pt x="633486" y="473770"/>
                </a:cubicBezTo>
                <a:cubicBezTo>
                  <a:pt x="633486" y="489415"/>
                  <a:pt x="632860" y="504435"/>
                  <a:pt x="631609" y="518829"/>
                </a:cubicBezTo>
                <a:cubicBezTo>
                  <a:pt x="621596" y="525713"/>
                  <a:pt x="610957" y="531971"/>
                  <a:pt x="599692" y="538855"/>
                </a:cubicBezTo>
                <a:cubicBezTo>
                  <a:pt x="586550" y="546365"/>
                  <a:pt x="573408" y="553249"/>
                  <a:pt x="560265" y="559507"/>
                </a:cubicBezTo>
                <a:cubicBezTo>
                  <a:pt x="547123" y="553249"/>
                  <a:pt x="533981" y="546365"/>
                  <a:pt x="520839" y="538855"/>
                </a:cubicBezTo>
                <a:cubicBezTo>
                  <a:pt x="508322" y="531345"/>
                  <a:pt x="495806" y="523836"/>
                  <a:pt x="484541" y="516326"/>
                </a:cubicBezTo>
                <a:cubicBezTo>
                  <a:pt x="483289" y="502558"/>
                  <a:pt x="483289" y="488790"/>
                  <a:pt x="483289" y="473770"/>
                </a:cubicBezTo>
                <a:cubicBezTo>
                  <a:pt x="483289" y="460002"/>
                  <a:pt x="483915" y="446859"/>
                  <a:pt x="484541" y="433717"/>
                </a:cubicBezTo>
                <a:cubicBezTo>
                  <a:pt x="497058" y="424956"/>
                  <a:pt x="510200" y="416820"/>
                  <a:pt x="524594" y="408684"/>
                </a:cubicBezTo>
                <a:cubicBezTo>
                  <a:pt x="536484" y="401800"/>
                  <a:pt x="548375" y="395542"/>
                  <a:pt x="560265" y="389910"/>
                </a:cubicBezTo>
                <a:close/>
                <a:moveTo>
                  <a:pt x="10387585" y="363628"/>
                </a:moveTo>
                <a:cubicBezTo>
                  <a:pt x="10390089" y="374893"/>
                  <a:pt x="10391966" y="386784"/>
                  <a:pt x="10393843" y="399300"/>
                </a:cubicBezTo>
                <a:cubicBezTo>
                  <a:pt x="10386959" y="394919"/>
                  <a:pt x="10380701" y="391164"/>
                  <a:pt x="10373191" y="386784"/>
                </a:cubicBezTo>
                <a:cubicBezTo>
                  <a:pt x="10366933" y="383654"/>
                  <a:pt x="10360675" y="379899"/>
                  <a:pt x="10353791" y="376145"/>
                </a:cubicBezTo>
                <a:cubicBezTo>
                  <a:pt x="10365056" y="371138"/>
                  <a:pt x="10376321" y="367383"/>
                  <a:pt x="10387585" y="363628"/>
                </a:cubicBezTo>
                <a:close/>
                <a:moveTo>
                  <a:pt x="622847" y="363625"/>
                </a:moveTo>
                <a:cubicBezTo>
                  <a:pt x="625351" y="374890"/>
                  <a:pt x="627228" y="386781"/>
                  <a:pt x="629105" y="399297"/>
                </a:cubicBezTo>
                <a:cubicBezTo>
                  <a:pt x="622221" y="394916"/>
                  <a:pt x="615963" y="391161"/>
                  <a:pt x="608453" y="386781"/>
                </a:cubicBezTo>
                <a:cubicBezTo>
                  <a:pt x="602195" y="383651"/>
                  <a:pt x="595937" y="379896"/>
                  <a:pt x="589053" y="376142"/>
                </a:cubicBezTo>
                <a:cubicBezTo>
                  <a:pt x="600318" y="371135"/>
                  <a:pt x="611583" y="367380"/>
                  <a:pt x="622847" y="363625"/>
                </a:cubicBezTo>
                <a:close/>
                <a:moveTo>
                  <a:pt x="10258666" y="362376"/>
                </a:moveTo>
                <a:cubicBezTo>
                  <a:pt x="10270557" y="366131"/>
                  <a:pt x="10283073" y="371138"/>
                  <a:pt x="10295590" y="376145"/>
                </a:cubicBezTo>
                <a:cubicBezTo>
                  <a:pt x="10289332" y="379274"/>
                  <a:pt x="10282448" y="383029"/>
                  <a:pt x="10276189" y="386784"/>
                </a:cubicBezTo>
                <a:cubicBezTo>
                  <a:pt x="10268680" y="391790"/>
                  <a:pt x="10260544" y="396797"/>
                  <a:pt x="10252408" y="401803"/>
                </a:cubicBezTo>
                <a:cubicBezTo>
                  <a:pt x="10254286" y="388035"/>
                  <a:pt x="10256163" y="374893"/>
                  <a:pt x="10258666" y="362376"/>
                </a:cubicBezTo>
                <a:close/>
                <a:moveTo>
                  <a:pt x="493928" y="362373"/>
                </a:moveTo>
                <a:cubicBezTo>
                  <a:pt x="505819" y="366128"/>
                  <a:pt x="518335" y="371135"/>
                  <a:pt x="530852" y="376142"/>
                </a:cubicBezTo>
                <a:cubicBezTo>
                  <a:pt x="524594" y="379271"/>
                  <a:pt x="517710" y="383026"/>
                  <a:pt x="511451" y="386781"/>
                </a:cubicBezTo>
                <a:cubicBezTo>
                  <a:pt x="503942" y="391787"/>
                  <a:pt x="495806" y="396794"/>
                  <a:pt x="487670" y="401800"/>
                </a:cubicBezTo>
                <a:cubicBezTo>
                  <a:pt x="489548" y="388032"/>
                  <a:pt x="491425" y="374890"/>
                  <a:pt x="493928" y="362373"/>
                </a:cubicBezTo>
                <a:close/>
                <a:moveTo>
                  <a:pt x="10476452" y="346731"/>
                </a:moveTo>
                <a:cubicBezTo>
                  <a:pt x="10499607" y="346731"/>
                  <a:pt x="10516504" y="352363"/>
                  <a:pt x="10521511" y="361125"/>
                </a:cubicBezTo>
                <a:cubicBezTo>
                  <a:pt x="10530898" y="377396"/>
                  <a:pt x="10514001" y="415571"/>
                  <a:pt x="10471445" y="458127"/>
                </a:cubicBezTo>
                <a:cubicBezTo>
                  <a:pt x="10456425" y="444359"/>
                  <a:pt x="10439528" y="430591"/>
                  <a:pt x="10420754" y="417449"/>
                </a:cubicBezTo>
                <a:cubicBezTo>
                  <a:pt x="10418876" y="396171"/>
                  <a:pt x="10415747" y="375519"/>
                  <a:pt x="10411366" y="356118"/>
                </a:cubicBezTo>
                <a:cubicBezTo>
                  <a:pt x="10435148" y="349860"/>
                  <a:pt x="10457677" y="346731"/>
                  <a:pt x="10476452" y="346731"/>
                </a:cubicBezTo>
                <a:close/>
                <a:moveTo>
                  <a:pt x="10172929" y="346731"/>
                </a:moveTo>
                <a:cubicBezTo>
                  <a:pt x="10191078" y="346731"/>
                  <a:pt x="10211730" y="349860"/>
                  <a:pt x="10234259" y="355492"/>
                </a:cubicBezTo>
                <a:cubicBezTo>
                  <a:pt x="10229879" y="375519"/>
                  <a:pt x="10226750" y="397422"/>
                  <a:pt x="10224872" y="419952"/>
                </a:cubicBezTo>
                <a:cubicBezTo>
                  <a:pt x="10207349" y="432469"/>
                  <a:pt x="10191704" y="444985"/>
                  <a:pt x="10177936" y="458127"/>
                </a:cubicBezTo>
                <a:cubicBezTo>
                  <a:pt x="10136006" y="415571"/>
                  <a:pt x="10118483" y="377396"/>
                  <a:pt x="10127870" y="361125"/>
                </a:cubicBezTo>
                <a:cubicBezTo>
                  <a:pt x="10133502" y="351737"/>
                  <a:pt x="10149774" y="346731"/>
                  <a:pt x="10172929" y="346731"/>
                </a:cubicBezTo>
                <a:close/>
                <a:moveTo>
                  <a:pt x="711714" y="346728"/>
                </a:moveTo>
                <a:cubicBezTo>
                  <a:pt x="734869" y="346728"/>
                  <a:pt x="751766" y="352360"/>
                  <a:pt x="756773" y="361122"/>
                </a:cubicBezTo>
                <a:cubicBezTo>
                  <a:pt x="766160" y="377393"/>
                  <a:pt x="749263" y="415568"/>
                  <a:pt x="706707" y="458124"/>
                </a:cubicBezTo>
                <a:cubicBezTo>
                  <a:pt x="691687" y="444356"/>
                  <a:pt x="674790" y="430588"/>
                  <a:pt x="656016" y="417446"/>
                </a:cubicBezTo>
                <a:cubicBezTo>
                  <a:pt x="654138" y="396168"/>
                  <a:pt x="651009" y="375516"/>
                  <a:pt x="646628" y="356115"/>
                </a:cubicBezTo>
                <a:cubicBezTo>
                  <a:pt x="670410" y="349857"/>
                  <a:pt x="692939" y="346728"/>
                  <a:pt x="711714" y="346728"/>
                </a:cubicBezTo>
                <a:close/>
                <a:moveTo>
                  <a:pt x="408191" y="346728"/>
                </a:moveTo>
                <a:cubicBezTo>
                  <a:pt x="426340" y="346728"/>
                  <a:pt x="446992" y="349857"/>
                  <a:pt x="469521" y="355489"/>
                </a:cubicBezTo>
                <a:cubicBezTo>
                  <a:pt x="465141" y="375516"/>
                  <a:pt x="462012" y="397419"/>
                  <a:pt x="460134" y="419949"/>
                </a:cubicBezTo>
                <a:cubicBezTo>
                  <a:pt x="442611" y="432466"/>
                  <a:pt x="426966" y="444982"/>
                  <a:pt x="413198" y="458124"/>
                </a:cubicBezTo>
                <a:cubicBezTo>
                  <a:pt x="371268" y="415568"/>
                  <a:pt x="353745" y="377393"/>
                  <a:pt x="363132" y="361122"/>
                </a:cubicBezTo>
                <a:cubicBezTo>
                  <a:pt x="368764" y="351734"/>
                  <a:pt x="385036" y="346728"/>
                  <a:pt x="408191" y="346728"/>
                </a:cubicBezTo>
                <a:close/>
                <a:moveTo>
                  <a:pt x="10930909" y="310302"/>
                </a:moveTo>
                <a:lnTo>
                  <a:pt x="10756807" y="356801"/>
                </a:lnTo>
                <a:lnTo>
                  <a:pt x="10803306" y="530903"/>
                </a:lnTo>
                <a:lnTo>
                  <a:pt x="10977409" y="484404"/>
                </a:lnTo>
                <a:close/>
                <a:moveTo>
                  <a:pt x="1166171" y="310299"/>
                </a:moveTo>
                <a:lnTo>
                  <a:pt x="992069" y="356798"/>
                </a:lnTo>
                <a:lnTo>
                  <a:pt x="1038568" y="530900"/>
                </a:lnTo>
                <a:lnTo>
                  <a:pt x="1212671" y="484401"/>
                </a:lnTo>
                <a:close/>
                <a:moveTo>
                  <a:pt x="11128743" y="254734"/>
                </a:moveTo>
                <a:cubicBezTo>
                  <a:pt x="11075170" y="254734"/>
                  <a:pt x="11031741" y="298163"/>
                  <a:pt x="11031741" y="351736"/>
                </a:cubicBezTo>
                <a:cubicBezTo>
                  <a:pt x="11031741" y="405309"/>
                  <a:pt x="11075170" y="448738"/>
                  <a:pt x="11128743" y="448738"/>
                </a:cubicBezTo>
                <a:cubicBezTo>
                  <a:pt x="11182316" y="448738"/>
                  <a:pt x="11225745" y="405309"/>
                  <a:pt x="11225745" y="351736"/>
                </a:cubicBezTo>
                <a:cubicBezTo>
                  <a:pt x="11225745" y="298163"/>
                  <a:pt x="11182316" y="254734"/>
                  <a:pt x="11128743" y="254734"/>
                </a:cubicBezTo>
                <a:close/>
                <a:moveTo>
                  <a:pt x="1364005" y="254731"/>
                </a:moveTo>
                <a:cubicBezTo>
                  <a:pt x="1310432" y="254731"/>
                  <a:pt x="1267003" y="298160"/>
                  <a:pt x="1267003" y="351733"/>
                </a:cubicBezTo>
                <a:cubicBezTo>
                  <a:pt x="1267003" y="405306"/>
                  <a:pt x="1310432" y="448735"/>
                  <a:pt x="1364005" y="448735"/>
                </a:cubicBezTo>
                <a:cubicBezTo>
                  <a:pt x="1417578" y="448735"/>
                  <a:pt x="1461007" y="405306"/>
                  <a:pt x="1461007" y="351733"/>
                </a:cubicBezTo>
                <a:cubicBezTo>
                  <a:pt x="1461007" y="298160"/>
                  <a:pt x="1417578" y="254731"/>
                  <a:pt x="1364005" y="254731"/>
                </a:cubicBezTo>
                <a:close/>
                <a:moveTo>
                  <a:pt x="10323126" y="248477"/>
                </a:moveTo>
                <a:cubicBezTo>
                  <a:pt x="10341900" y="248477"/>
                  <a:pt x="10366307" y="281645"/>
                  <a:pt x="10381953" y="339221"/>
                </a:cubicBezTo>
                <a:cubicBezTo>
                  <a:pt x="10363804" y="345479"/>
                  <a:pt x="10344404" y="352989"/>
                  <a:pt x="10325003" y="361751"/>
                </a:cubicBezTo>
                <a:cubicBezTo>
                  <a:pt x="10304351" y="352363"/>
                  <a:pt x="10284325" y="344228"/>
                  <a:pt x="10264925" y="337969"/>
                </a:cubicBezTo>
                <a:cubicBezTo>
                  <a:pt x="10280570" y="281020"/>
                  <a:pt x="10304351" y="248477"/>
                  <a:pt x="10323126" y="248477"/>
                </a:cubicBezTo>
                <a:close/>
                <a:moveTo>
                  <a:pt x="558388" y="248474"/>
                </a:moveTo>
                <a:cubicBezTo>
                  <a:pt x="577162" y="248474"/>
                  <a:pt x="601569" y="281642"/>
                  <a:pt x="617215" y="339218"/>
                </a:cubicBezTo>
                <a:cubicBezTo>
                  <a:pt x="599066" y="345476"/>
                  <a:pt x="579666" y="352986"/>
                  <a:pt x="560265" y="361748"/>
                </a:cubicBezTo>
                <a:cubicBezTo>
                  <a:pt x="539613" y="352360"/>
                  <a:pt x="519587" y="344225"/>
                  <a:pt x="500187" y="337966"/>
                </a:cubicBezTo>
                <a:cubicBezTo>
                  <a:pt x="515832" y="281017"/>
                  <a:pt x="539613" y="248474"/>
                  <a:pt x="558388" y="248474"/>
                </a:cubicBezTo>
                <a:close/>
                <a:moveTo>
                  <a:pt x="10323126" y="223444"/>
                </a:moveTo>
                <a:cubicBezTo>
                  <a:pt x="10289332" y="223444"/>
                  <a:pt x="10258666" y="266000"/>
                  <a:pt x="10241143" y="331085"/>
                </a:cubicBezTo>
                <a:cubicBezTo>
                  <a:pt x="10216111" y="324827"/>
                  <a:pt x="10193581" y="321072"/>
                  <a:pt x="10173555" y="321072"/>
                </a:cubicBezTo>
                <a:cubicBezTo>
                  <a:pt x="10141012" y="321072"/>
                  <a:pt x="10117231" y="329834"/>
                  <a:pt x="10106592" y="347983"/>
                </a:cubicBezTo>
                <a:cubicBezTo>
                  <a:pt x="10089069" y="378022"/>
                  <a:pt x="10112225" y="426210"/>
                  <a:pt x="10160413" y="475024"/>
                </a:cubicBezTo>
                <a:cubicBezTo>
                  <a:pt x="10114102" y="522587"/>
                  <a:pt x="10092824" y="568898"/>
                  <a:pt x="10109721" y="598311"/>
                </a:cubicBezTo>
                <a:cubicBezTo>
                  <a:pt x="10120360" y="616460"/>
                  <a:pt x="10144141" y="625222"/>
                  <a:pt x="10176684" y="625222"/>
                </a:cubicBezTo>
                <a:cubicBezTo>
                  <a:pt x="10195459" y="625222"/>
                  <a:pt x="10217362" y="622093"/>
                  <a:pt x="10241143" y="616460"/>
                </a:cubicBezTo>
                <a:cubicBezTo>
                  <a:pt x="10259292" y="681546"/>
                  <a:pt x="10289332" y="724102"/>
                  <a:pt x="10323126" y="724102"/>
                </a:cubicBezTo>
                <a:cubicBezTo>
                  <a:pt x="10356920" y="724102"/>
                  <a:pt x="10387585" y="681546"/>
                  <a:pt x="10405108" y="616460"/>
                </a:cubicBezTo>
                <a:cubicBezTo>
                  <a:pt x="10430141" y="622718"/>
                  <a:pt x="10452671" y="626473"/>
                  <a:pt x="10472697" y="626473"/>
                </a:cubicBezTo>
                <a:cubicBezTo>
                  <a:pt x="10505239" y="626473"/>
                  <a:pt x="10529021" y="617712"/>
                  <a:pt x="10539660" y="599563"/>
                </a:cubicBezTo>
                <a:cubicBezTo>
                  <a:pt x="10556557" y="570149"/>
                  <a:pt x="10535279" y="523839"/>
                  <a:pt x="10488968" y="476276"/>
                </a:cubicBezTo>
                <a:cubicBezTo>
                  <a:pt x="10538408" y="426836"/>
                  <a:pt x="10560937" y="378648"/>
                  <a:pt x="10543414" y="348608"/>
                </a:cubicBezTo>
                <a:cubicBezTo>
                  <a:pt x="10532775" y="330460"/>
                  <a:pt x="10508994" y="321698"/>
                  <a:pt x="10476452" y="321698"/>
                </a:cubicBezTo>
                <a:cubicBezTo>
                  <a:pt x="10455800" y="321698"/>
                  <a:pt x="10432018" y="325453"/>
                  <a:pt x="10405734" y="332337"/>
                </a:cubicBezTo>
                <a:cubicBezTo>
                  <a:pt x="10387585" y="266626"/>
                  <a:pt x="10357546" y="223444"/>
                  <a:pt x="10323126" y="223444"/>
                </a:cubicBezTo>
                <a:close/>
                <a:moveTo>
                  <a:pt x="558388" y="223441"/>
                </a:moveTo>
                <a:cubicBezTo>
                  <a:pt x="524594" y="223441"/>
                  <a:pt x="493928" y="265997"/>
                  <a:pt x="476405" y="331082"/>
                </a:cubicBezTo>
                <a:cubicBezTo>
                  <a:pt x="451373" y="324824"/>
                  <a:pt x="428843" y="321069"/>
                  <a:pt x="408817" y="321069"/>
                </a:cubicBezTo>
                <a:cubicBezTo>
                  <a:pt x="376274" y="321069"/>
                  <a:pt x="352493" y="329831"/>
                  <a:pt x="341854" y="347980"/>
                </a:cubicBezTo>
                <a:cubicBezTo>
                  <a:pt x="324331" y="378019"/>
                  <a:pt x="347487" y="426207"/>
                  <a:pt x="395675" y="475021"/>
                </a:cubicBezTo>
                <a:cubicBezTo>
                  <a:pt x="349364" y="522584"/>
                  <a:pt x="328086" y="568895"/>
                  <a:pt x="344983" y="598308"/>
                </a:cubicBezTo>
                <a:cubicBezTo>
                  <a:pt x="355622" y="616457"/>
                  <a:pt x="379403" y="625219"/>
                  <a:pt x="411946" y="625219"/>
                </a:cubicBezTo>
                <a:cubicBezTo>
                  <a:pt x="430721" y="625219"/>
                  <a:pt x="452624" y="622090"/>
                  <a:pt x="476405" y="616457"/>
                </a:cubicBezTo>
                <a:cubicBezTo>
                  <a:pt x="494554" y="681543"/>
                  <a:pt x="524594" y="724099"/>
                  <a:pt x="558388" y="724099"/>
                </a:cubicBezTo>
                <a:cubicBezTo>
                  <a:pt x="592182" y="724099"/>
                  <a:pt x="622847" y="681543"/>
                  <a:pt x="640370" y="616457"/>
                </a:cubicBezTo>
                <a:cubicBezTo>
                  <a:pt x="665403" y="622715"/>
                  <a:pt x="687933" y="626470"/>
                  <a:pt x="707959" y="626470"/>
                </a:cubicBezTo>
                <a:cubicBezTo>
                  <a:pt x="740501" y="626470"/>
                  <a:pt x="764283" y="617709"/>
                  <a:pt x="774922" y="599560"/>
                </a:cubicBezTo>
                <a:cubicBezTo>
                  <a:pt x="791819" y="570146"/>
                  <a:pt x="770541" y="523836"/>
                  <a:pt x="724230" y="476273"/>
                </a:cubicBezTo>
                <a:cubicBezTo>
                  <a:pt x="773670" y="426833"/>
                  <a:pt x="796199" y="378645"/>
                  <a:pt x="778676" y="348605"/>
                </a:cubicBezTo>
                <a:cubicBezTo>
                  <a:pt x="768037" y="330457"/>
                  <a:pt x="744256" y="321695"/>
                  <a:pt x="711714" y="321695"/>
                </a:cubicBezTo>
                <a:cubicBezTo>
                  <a:pt x="691062" y="321695"/>
                  <a:pt x="667280" y="325450"/>
                  <a:pt x="640996" y="332334"/>
                </a:cubicBezTo>
                <a:cubicBezTo>
                  <a:pt x="622847" y="266623"/>
                  <a:pt x="592808" y="223441"/>
                  <a:pt x="558388" y="223441"/>
                </a:cubicBezTo>
                <a:close/>
                <a:moveTo>
                  <a:pt x="0" y="0"/>
                </a:moveTo>
                <a:lnTo>
                  <a:pt x="11505814" y="0"/>
                </a:lnTo>
                <a:lnTo>
                  <a:pt x="11505814" y="6472020"/>
                </a:lnTo>
                <a:lnTo>
                  <a:pt x="0" y="6472020"/>
                </a:lnTo>
                <a:close/>
              </a:path>
            </a:pathLst>
          </a:custGeom>
          <a:solidFill>
            <a:srgbClr val="F1F5F9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E337ED0-532F-F79D-5807-06DC7B12BDE2}"/>
              </a:ext>
            </a:extLst>
          </p:cNvPr>
          <p:cNvSpPr txBox="1"/>
          <p:nvPr/>
        </p:nvSpPr>
        <p:spPr>
          <a:xfrm>
            <a:off x="1983427" y="2036940"/>
            <a:ext cx="82189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i="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Webový porovnávač škol který najde a porovná střední školy v Králové Hradeckém kraji</a:t>
            </a:r>
          </a:p>
          <a:p>
            <a:endParaRPr lang="cs-CZ" sz="2400" dirty="0">
              <a:solidFill>
                <a:srgbClr val="00000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cs-CZ" sz="2400" i="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Co můžete porovnat: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Inter" panose="02000503000000020004" pitchFamily="2" charset="0"/>
                <a:ea typeface="Inter" panose="02000503000000020004" pitchFamily="2" charset="0"/>
              </a:rPr>
              <a:t>Obor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Inter" panose="02000503000000020004" pitchFamily="2" charset="0"/>
                <a:ea typeface="Inter" panose="02000503000000020004" pitchFamily="2" charset="0"/>
              </a:rPr>
              <a:t>Dostupnost internátu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Inter" panose="02000503000000020004" pitchFamily="2" charset="0"/>
                <a:ea typeface="Inter" panose="02000503000000020004" pitchFamily="2" charset="0"/>
              </a:rPr>
              <a:t>Úspěšnost přijímacích zkoušek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Inter" panose="02000503000000020004" pitchFamily="2" charset="0"/>
                <a:ea typeface="Inter" panose="02000503000000020004" pitchFamily="2" charset="0"/>
              </a:rPr>
              <a:t>Zakončení studia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Inter" panose="02000503000000020004" pitchFamily="2" charset="0"/>
                <a:ea typeface="Inter" panose="02000503000000020004" pitchFamily="2" charset="0"/>
              </a:rPr>
              <a:t>Nutnost přijímacích zkoušek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Inter" panose="02000503000000020004" pitchFamily="2" charset="0"/>
                <a:ea typeface="Inter" panose="02000503000000020004" pitchFamily="2" charset="0"/>
              </a:rPr>
              <a:t>Nutnost lékařského vyšetření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372F7A79-E8EF-64AE-2649-C36381AE25D6}"/>
              </a:ext>
            </a:extLst>
          </p:cNvPr>
          <p:cNvGrpSpPr/>
          <p:nvPr/>
        </p:nvGrpSpPr>
        <p:grpSpPr>
          <a:xfrm>
            <a:off x="3340813" y="491512"/>
            <a:ext cx="5510374" cy="1394233"/>
            <a:chOff x="4205518" y="491512"/>
            <a:chExt cx="5510374" cy="1394233"/>
          </a:xfrm>
        </p:grpSpPr>
        <p:sp>
          <p:nvSpPr>
            <p:cNvPr id="2" name="TextovéPole 1">
              <a:extLst>
                <a:ext uri="{FF2B5EF4-FFF2-40B4-BE49-F238E27FC236}">
                  <a16:creationId xmlns:a16="http://schemas.microsoft.com/office/drawing/2014/main" id="{7891DA64-43F5-8552-AD40-C2AF3B3D0E17}"/>
                </a:ext>
              </a:extLst>
            </p:cNvPr>
            <p:cNvSpPr txBox="1"/>
            <p:nvPr/>
          </p:nvSpPr>
          <p:spPr>
            <a:xfrm>
              <a:off x="4205518" y="731969"/>
              <a:ext cx="3780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latin typeface="Inter Bold" panose="02000503000000020004" pitchFamily="2" charset="0"/>
                  <a:ea typeface="Inter Bold" panose="02000503000000020004" pitchFamily="2" charset="0"/>
                </a:rPr>
                <a:t>O Projektu</a:t>
              </a:r>
            </a:p>
          </p:txBody>
        </p:sp>
        <p:pic>
          <p:nvPicPr>
            <p:cNvPr id="5" name="Obrázek 4" descr="Obsah obrázku symbol, kruh, snímek obrazovky, Grafika&#10;&#10;Popis byl vytvořen automaticky">
              <a:extLst>
                <a:ext uri="{FF2B5EF4-FFF2-40B4-BE49-F238E27FC236}">
                  <a16:creationId xmlns:a16="http://schemas.microsoft.com/office/drawing/2014/main" id="{B51AEFBD-63F1-7650-762A-76F16F5BE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659" y="491512"/>
              <a:ext cx="1394233" cy="1394233"/>
            </a:xfrm>
            <a:prstGeom prst="rect">
              <a:avLst/>
            </a:prstGeom>
          </p:spPr>
        </p:pic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948B2FA-A3F7-875A-402D-E73275CCAE03}"/>
              </a:ext>
            </a:extLst>
          </p:cNvPr>
          <p:cNvGrpSpPr/>
          <p:nvPr/>
        </p:nvGrpSpPr>
        <p:grpSpPr>
          <a:xfrm>
            <a:off x="564474" y="1885745"/>
            <a:ext cx="11063052" cy="3205066"/>
            <a:chOff x="564474" y="1885745"/>
            <a:chExt cx="11063052" cy="3205066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A5828D35-CA14-3A89-F489-773B682BD677}"/>
                </a:ext>
              </a:extLst>
            </p:cNvPr>
            <p:cNvGrpSpPr/>
            <p:nvPr/>
          </p:nvGrpSpPr>
          <p:grpSpPr>
            <a:xfrm>
              <a:off x="567892" y="1885745"/>
              <a:ext cx="165464" cy="950950"/>
              <a:chOff x="539820" y="1885745"/>
              <a:chExt cx="165464" cy="950950"/>
            </a:xfrm>
          </p:grpSpPr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DBFEF8FB-9555-620A-9F24-627FE52A8994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1A63599A-827C-3038-0829-498094AA19DA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F481EB0D-AB88-2B9E-AC71-BE532AB82F70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32" name="Ovál 31">
                <a:extLst>
                  <a:ext uri="{FF2B5EF4-FFF2-40B4-BE49-F238E27FC236}">
                    <a16:creationId xmlns:a16="http://schemas.microsoft.com/office/drawing/2014/main" id="{51F0B059-9DBF-DC4D-17E4-99D29075ABA8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7F464743-0169-8F09-9E7A-BA925EA9BF41}"/>
                </a:ext>
              </a:extLst>
            </p:cNvPr>
            <p:cNvGrpSpPr/>
            <p:nvPr/>
          </p:nvGrpSpPr>
          <p:grpSpPr>
            <a:xfrm>
              <a:off x="564474" y="4139861"/>
              <a:ext cx="165464" cy="950950"/>
              <a:chOff x="539820" y="1885745"/>
              <a:chExt cx="165464" cy="950950"/>
            </a:xfrm>
          </p:grpSpPr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1C5764FD-5BA3-63E1-E666-14CFBE0CD523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6645D257-ABB8-E189-EEBE-074A9E85E5CE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02D04AE0-E7B5-BFAC-3000-FA6D1E5514C4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61D7677E-A426-2C98-C947-20A726343BE5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A6EA3DF7-4D14-81DA-79A6-1DFA1C0EDB7A}"/>
                </a:ext>
              </a:extLst>
            </p:cNvPr>
            <p:cNvGrpSpPr/>
            <p:nvPr/>
          </p:nvGrpSpPr>
          <p:grpSpPr>
            <a:xfrm>
              <a:off x="11462062" y="1885745"/>
              <a:ext cx="165464" cy="950950"/>
              <a:chOff x="539820" y="1885745"/>
              <a:chExt cx="165464" cy="950950"/>
            </a:xfrm>
          </p:grpSpPr>
          <p:sp>
            <p:nvSpPr>
              <p:cNvPr id="17" name="Ovál 16">
                <a:extLst>
                  <a:ext uri="{FF2B5EF4-FFF2-40B4-BE49-F238E27FC236}">
                    <a16:creationId xmlns:a16="http://schemas.microsoft.com/office/drawing/2014/main" id="{EAB06049-0C7F-3184-5CED-71A0E4493409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" name="Ovál 21">
                <a:extLst>
                  <a:ext uri="{FF2B5EF4-FFF2-40B4-BE49-F238E27FC236}">
                    <a16:creationId xmlns:a16="http://schemas.microsoft.com/office/drawing/2014/main" id="{24C1D3B0-18D3-FC6D-AB87-4BF04E1899EF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3" name="Ovál 22">
                <a:extLst>
                  <a:ext uri="{FF2B5EF4-FFF2-40B4-BE49-F238E27FC236}">
                    <a16:creationId xmlns:a16="http://schemas.microsoft.com/office/drawing/2014/main" id="{F87CE962-674B-6C1C-C6F5-5B70FCBD782C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1446FD4A-7805-619F-FD68-BBD6FAAAB09F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E4062B89-8497-CF6A-D97F-A9EEC834592C}"/>
                </a:ext>
              </a:extLst>
            </p:cNvPr>
            <p:cNvGrpSpPr/>
            <p:nvPr/>
          </p:nvGrpSpPr>
          <p:grpSpPr>
            <a:xfrm>
              <a:off x="11458644" y="4139861"/>
              <a:ext cx="165464" cy="950950"/>
              <a:chOff x="539820" y="1885745"/>
              <a:chExt cx="165464" cy="950950"/>
            </a:xfrm>
          </p:grpSpPr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96157100-7586-C725-F70D-4AAAAC1B10E2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6F28A760-B318-806A-47B0-308922387D1E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5" name="Ovál 14">
                <a:extLst>
                  <a:ext uri="{FF2B5EF4-FFF2-40B4-BE49-F238E27FC236}">
                    <a16:creationId xmlns:a16="http://schemas.microsoft.com/office/drawing/2014/main" id="{92848150-A8D0-BE81-A2C4-BB3827C4E395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6" name="Ovál 15">
                <a:extLst>
                  <a:ext uri="{FF2B5EF4-FFF2-40B4-BE49-F238E27FC236}">
                    <a16:creationId xmlns:a16="http://schemas.microsoft.com/office/drawing/2014/main" id="{6DD49935-A820-6ECE-8A02-A62891AB9AD8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9427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1666 L 0.00378 0.01689 C 0.0013 0.01713 -0.00117 0.01782 -0.00378 0.01828 C -0.00729 0.01875 -0.01094 0.01898 -0.01458 0.01944 C -0.03581 0.0243 -0.01576 0.02037 -0.03034 0.02569 C -0.0319 0.02615 -0.04349 0.02824 -0.04453 0.02847 C -0.05833 0.03148 -0.04362 0.02824 -0.05951 0.0331 C -0.06172 0.03379 -0.06406 0.03379 -0.06628 0.03449 C -0.06849 0.03495 -0.0707 0.03657 -0.07292 0.0375 C -0.07617 0.03865 -0.07956 0.03912 -0.08294 0.04051 C -0.09766 0.04583 -0.08789 0.04398 -0.10208 0.04791 C -0.10456 0.04861 -0.10703 0.04884 -0.10951 0.0493 C -0.12878 0.05324 -0.09883 0.04722 -0.12786 0.0537 C -0.13008 0.05416 -0.13229 0.05463 -0.13451 0.05532 C -0.13789 0.05625 -0.14232 0.05833 -0.14544 0.05972 C -0.14648 0.05995 -0.14766 0.06088 -0.1487 0.06111 L -0.15703 0.06412 C -0.15846 0.06458 -0.15977 0.06551 -0.1612 0.06551 L -0.17148 0.06713 C -0.17474 0.06875 -0.17487 0.06875 -0.17878 0.07014 C -0.18034 0.0706 -0.18203 0.07129 -0.18372 0.07129 C -0.19349 0.07245 -0.20313 0.07245 -0.21289 0.07314 C -0.21732 0.07245 -0.22174 0.07222 -0.22617 0.07129 C -0.24557 0.06828 -0.22057 0.07176 -0.23451 0.06828 C -0.23789 0.06782 -0.24115 0.06759 -0.24453 0.06713 C -0.24727 0.06551 -0.24727 0.06527 -0.25039 0.06412 C -0.25182 0.06365 -0.25313 0.06296 -0.25456 0.06273 C -0.26523 0.05787 -0.25573 0.06111 -0.26536 0.0581 C -0.26654 0.05717 -0.26758 0.05578 -0.26875 0.05532 C -0.27005 0.05439 -0.27148 0.05439 -0.27292 0.0537 C -0.27396 0.05324 -0.27513 0.05277 -0.27617 0.05231 C -0.27786 0.05139 -0.27956 0.05023 -0.28125 0.0493 C -0.2832 0.04838 -0.28672 0.04745 -0.28867 0.04629 C -0.28984 0.0456 -0.29089 0.04421 -0.29206 0.04328 C -0.29414 0.04166 -0.29688 0.04051 -0.2987 0.0375 C -0.29974 0.03564 -0.30026 0.03333 -0.30117 0.03148 C -0.30872 0.01689 -0.30547 0.02662 -0.30872 0.01527 C -0.30898 0.01273 -0.30911 0.01018 -0.30951 0.00787 C -0.31003 0.00486 -0.31068 0.00185 -0.3112 -0.00139 C -0.31146 -0.00255 -0.31172 -0.00394 -0.31198 -0.00556 C -0.31315 -0.01042 -0.31484 -0.01505 -0.31536 -0.02037 C -0.31602 -0.0257 -0.31641 -0.03149 -0.31784 -0.03658 C -0.31901 -0.04051 -0.31979 -0.04468 -0.32122 -0.04838 C -0.32174 -0.05024 -0.3224 -0.05139 -0.32292 -0.05301 C -0.32331 -0.0544 -0.32331 -0.05602 -0.3237 -0.05741 C -0.32409 -0.05903 -0.325 -0.06019 -0.32539 -0.06181 C -0.32643 -0.06621 -0.32721 -0.07061 -0.32786 -0.07524 C -0.32813 -0.07709 -0.32826 -0.07917 -0.32865 -0.08102 C -0.32917 -0.08311 -0.32995 -0.08496 -0.33034 -0.08704 C -0.33099 -0.08982 -0.33112 -0.09329 -0.33203 -0.09584 L -0.33542 -0.10486 C -0.33672 -0.11459 -0.33529 -0.10741 -0.33789 -0.11505 C -0.33854 -0.11713 -0.3388 -0.11922 -0.33958 -0.12107 C -0.34023 -0.12269 -0.34128 -0.12385 -0.34206 -0.12547 C -0.34271 -0.12686 -0.34323 -0.12848 -0.34375 -0.12986 C -0.34427 -0.13195 -0.34453 -0.13426 -0.34531 -0.13588 C -0.34688 -0.13912 -0.34831 -0.1426 -0.35039 -0.14468 C -0.35169 -0.1463 -0.35313 -0.14769 -0.35456 -0.14931 C -0.3599 -0.15556 -0.36263 -0.16042 -0.36875 -0.16551 C -0.38854 -0.18195 -0.37747 -0.17084 -0.39115 -0.18033 C -0.39518 -0.18311 -0.39896 -0.18635 -0.40286 -0.18912 C -0.40482 -0.19074 -0.40677 -0.1919 -0.40872 -0.19375 C -0.41042 -0.19514 -0.41198 -0.19676 -0.41367 -0.19815 C -0.41836 -0.20162 -0.41849 -0.20024 -0.42292 -0.20394 C -0.42435 -0.20533 -0.42552 -0.20718 -0.42708 -0.20857 C -0.42969 -0.21065 -0.43294 -0.21111 -0.43542 -0.21436 C -0.43568 -0.21482 -0.44023 -0.22107 -0.44115 -0.22176 C -0.44219 -0.22269 -0.44336 -0.22269 -0.44453 -0.22338 C -0.45911 -0.2426 -0.4375 -0.21436 -0.45117 -0.23079 C -0.46536 -0.24746 -0.45299 -0.23241 -0.46042 -0.24561 C -0.46133 -0.24723 -0.46276 -0.24815 -0.46367 -0.25 C -0.46471 -0.25162 -0.46536 -0.25394 -0.46615 -0.25579 C -0.46849 -0.26181 -0.47083 -0.2676 -0.47292 -0.27361 C -0.4737 -0.27616 -0.47435 -0.27871 -0.47539 -0.28102 C -0.47904 -0.29005 -0.48125 -0.29283 -0.48372 -0.30186 C -0.48698 -0.31343 -0.48568 -0.31158 -0.48867 -0.32408 C -0.48971 -0.32801 -0.49115 -0.33172 -0.49206 -0.33588 C -0.49284 -0.33959 -0.4931 -0.34375 -0.49375 -0.34769 C -0.49427 -0.35116 -0.49492 -0.35463 -0.49531 -0.35811 C -0.4957 -0.36111 -0.49583 -0.36412 -0.49622 -0.3669 C -0.49661 -0.37061 -0.4974 -0.37385 -0.49792 -0.37732 C -0.49857 -0.38334 -0.49896 -0.38912 -0.49948 -0.39514 L -0.50039 -0.40394 C -0.50065 -0.40695 -0.50104 -0.40996 -0.50117 -0.41297 L -0.50195 -0.42778 C -0.50169 -0.44005 -0.50182 -0.45255 -0.50117 -0.46482 C -0.50104 -0.46783 -0.49922 -0.48172 -0.4987 -0.48704 C -0.49844 -0.48912 -0.4974 -0.5007 -0.49701 -0.50324 C -0.4957 -0.51088 -0.49531 -0.50973 -0.49375 -0.51667 C -0.49167 -0.525 -0.49414 -0.5169 -0.49206 -0.52709 C -0.49154 -0.52917 -0.49076 -0.53079 -0.49036 -0.53287 C -0.48997 -0.53496 -0.48997 -0.53704 -0.48958 -0.53889 C -0.48789 -0.5463 -0.48815 -0.54283 -0.4862 -0.54931 C -0.4832 -0.55903 -0.48424 -0.55973 -0.48034 -0.56551 C -0.47956 -0.56667 -0.47865 -0.5676 -0.47786 -0.56852 C -0.47734 -0.56991 -0.47695 -0.57176 -0.47617 -0.57292 C -0.47435 -0.57547 -0.46901 -0.58102 -0.46615 -0.58334 C -0.46536 -0.58403 -0.46445 -0.58426 -0.46367 -0.58473 C -0.4625 -0.58565 -0.46146 -0.58658 -0.46042 -0.58774 C -0.45859 -0.58959 -0.45729 -0.5926 -0.45534 -0.59375 C -0.45456 -0.59422 -0.45365 -0.59445 -0.45286 -0.59514 C -0.44883 -0.59815 -0.45 -0.59861 -0.44531 -0.60116 C -0.44323 -0.60232 -0.43867 -0.60394 -0.43867 -0.60371 C -0.43151 -0.60348 -0.42422 -0.60348 -0.41706 -0.60255 C -0.41133 -0.60186 -0.41432 -0.6007 -0.40872 -0.59815 C -0.40677 -0.59723 -0.40482 -0.59723 -0.40286 -0.59653 C -0.40117 -0.59561 -0.39948 -0.59468 -0.39792 -0.59375 C -0.39648 -0.59283 -0.39505 -0.59167 -0.39375 -0.59074 C -0.3918 -0.58959 -0.38984 -0.58866 -0.38789 -0.58774 C -0.38646 -0.58704 -0.38503 -0.58704 -0.38372 -0.58635 C -0.38229 -0.58542 -0.38086 -0.58449 -0.37956 -0.58334 C -0.37669 -0.58102 -0.37422 -0.57732 -0.37122 -0.57593 C -0.37005 -0.57547 -0.36888 -0.57524 -0.36784 -0.57431 C -0.36563 -0.57269 -0.36289 -0.57153 -0.3612 -0.56852 C -0.36042 -0.5669 -0.35964 -0.56528 -0.35872 -0.56412 C -0.35664 -0.56158 -0.35404 -0.56065 -0.35208 -0.55811 C -0.35117 -0.55718 -0.35039 -0.55602 -0.34948 -0.5551 C -0.34779 -0.55371 -0.3444 -0.55278 -0.34284 -0.55209 C -0.33672 -0.54676 -0.34245 -0.55116 -0.33542 -0.54769 C -0.33372 -0.54699 -0.33216 -0.54537 -0.33034 -0.54468 C -0.32865 -0.54422 -0.32695 -0.54399 -0.32539 -0.54329 C -0.31901 -0.54074 -0.32799 -0.54144 -0.31615 -0.53889 L -0.30951 -0.53727 C -0.30065 -0.53797 -0.2918 -0.53774 -0.28281 -0.53889 C -0.27122 -0.54028 -0.27813 -0.54098 -0.27031 -0.54468 C -0.26875 -0.54561 -0.26706 -0.54537 -0.26536 -0.5463 C -0.26198 -0.54792 -0.25872 -0.55047 -0.25534 -0.55209 C -0.25339 -0.55324 -0.25143 -0.55394 -0.24948 -0.5551 C -0.24753 -0.55649 -0.2457 -0.55811 -0.24375 -0.55949 C -0.24154 -0.56111 -0.23932 -0.56274 -0.23698 -0.56412 C -0.23542 -0.56505 -0.23372 -0.56574 -0.23203 -0.5669 C -0.2306 -0.56829 -0.22878 -0.57037 -0.22708 -0.57153 C -0.2207 -0.57593 -0.21185 -0.5801 -0.20534 -0.58334 L -0.19961 -0.58635 C -0.19766 -0.58727 -0.1957 -0.58843 -0.19375 -0.58912 L -0.18034 -0.59514 C -0.1651 -0.60186 -0.18229 -0.59491 -0.16706 -0.59954 C -0.16458 -0.60047 -0.16211 -0.60162 -0.15951 -0.60255 C -0.15729 -0.60348 -0.15521 -0.60486 -0.15286 -0.60556 C -0.14987 -0.60649 -0.14674 -0.60649 -0.14375 -0.60695 L -0.12617 -0.60996 L -0.11706 -0.61135 C -0.10313 -0.61042 -0.08919 -0.61042 -0.07539 -0.60857 C -0.07148 -0.60787 -0.06758 -0.60533 -0.06367 -0.60394 C -0.04727 -0.59861 -0.0582 -0.6044 -0.04128 -0.59514 C -0.03516 -0.5919 -0.02865 -0.58982 -0.02292 -0.58473 C -0.0207 -0.58287 -0.01836 -0.58102 -0.01628 -0.57894 C -0.01393 -0.57662 -0.01172 -0.57408 -0.00951 -0.57153 C 0.00052 -0.5588 0.00143 -0.55718 0.00872 -0.5463 C 0.01003 -0.54236 0.01354 -0.53172 0.01458 -0.52709 C 0.01536 -0.52361 0.01576 -0.52014 0.01628 -0.51667 C 0.01836 -0.50278 0.01784 -0.50695 0.01875 -0.49283 C 0.01797 -0.48357 0.01745 -0.47408 0.01628 -0.46482 C 0.01549 -0.45903 0.01289 -0.44954 0.01133 -0.44399 C 0.01016 -0.44051 0.00898 -0.43727 0.00794 -0.43357 C 0.00703 -0.43033 0.00651 -0.42662 0.00547 -0.42338 C -0.00742 -0.38357 0.00404 -0.42107 -0.00534 -0.39653 C -0.00729 -0.3919 -0.00859 -0.38658 -0.01042 -0.38172 C -0.01146 -0.37894 -0.01276 -0.37593 -0.01367 -0.37292 C -0.0151 -0.36899 -0.01797 -0.35764 -0.01875 -0.35371 C -0.0194 -0.35024 -0.01992 -0.34676 -0.02044 -0.34329 C -0.02161 -0.33542 -0.0237 -0.31968 -0.0237 -0.31945 C -0.02318 -0.29885 -0.02292 -0.27801 -0.02201 -0.25741 C -0.02148 -0.24445 -0.01953 -0.23727 -0.01784 -0.22477 C -0.01719 -0.21945 -0.01706 -0.21389 -0.01628 -0.20857 C -0.01536 -0.20324 -0.0138 -0.19861 -0.01289 -0.19375 C -0.01185 -0.18774 -0.01172 -0.18149 -0.01042 -0.17593 C -0.00417 -0.15 -0.00234 -0.14977 0.00378 -0.12986 C 0.00495 -0.12616 0.00586 -0.12199 0.00716 -0.11806 C 0.00833 -0.11412 0.01016 -0.11042 0.01133 -0.10625 C 0.0237 -0.05949 0.00404 -0.12477 0.01706 -0.08102 C 0.0181 -0.07755 0.01953 -0.07431 0.02044 -0.07061 C 0.02148 -0.0669 0.02201 -0.06274 0.02292 -0.0588 C 0.0237 -0.05533 0.02461 -0.05209 0.02539 -0.04838 C 0.02721 -0.04028 0.02708 -0.04005 0.02799 -0.03218 C 0.0276 -0.02269 0.02799 -0.0132 0.02708 -0.00394 C 0.02695 -0.00186 0.02357 0.00648 0.02214 0.00787 C 0.02083 0.00902 0.01927 0.00879 0.01797 0.00926 C 0.01523 0.01064 0.01536 0.01088 0.01289 0.01365 L 0.00378 0.01666 Z " pathEditMode="relative" rAng="0" ptsTypes="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6" y="-2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0.03959 L 0.00494 0.03959 C 0.00768 0.04213 0.01054 0.04422 0.01328 0.04699 C 0.01471 0.04861 0.01601 0.05116 0.01744 0.05301 C 0.01875 0.05463 0.02018 0.05579 0.02161 0.05741 C 0.0233 0.06134 0.02513 0.06505 0.02656 0.06922 C 0.02825 0.07408 0.02929 0.07986 0.03164 0.08403 C 0.03489 0.09005 0.03359 0.08658 0.0358 0.09445 C 0.03763 0.11065 0.03528 0.09375 0.03828 0.10764 C 0.03867 0.10972 0.0388 0.11181 0.03906 0.11366 C 0.04075 0.12384 0.03919 0.11088 0.04075 0.12709 C 0.04049 0.13843 0.04062 0.14977 0.03997 0.16111 C 0.03971 0.1632 0.03867 0.16505 0.03828 0.1669 C 0.03789 0.16852 0.03776 0.17014 0.03737 0.17153 C 0.03632 0.17547 0.03411 0.18334 0.03411 0.18334 C 0.03385 0.18588 0.03372 0.18843 0.0332 0.19074 C 0.03281 0.19283 0.03203 0.19468 0.03164 0.19653 C 0.03099 0.19908 0.03046 0.20162 0.02994 0.20394 C 0.02929 0.20695 0.0289 0.20996 0.02825 0.21297 C 0.02773 0.21551 0.02695 0.21783 0.02656 0.22037 C 0.02578 0.22523 0.02552 0.23033 0.02487 0.23519 L 0.02408 0.24259 C 0.02382 0.24514 0.02343 0.24746 0.0233 0.25 L 0.02239 0.2588 C 0.02265 0.27755 0.02278 0.2963 0.0233 0.31505 C 0.0233 0.31667 0.02395 0.31806 0.02408 0.31968 C 0.02578 0.33773 0.02343 0.32755 0.02656 0.33889 C 0.02682 0.34121 0.02708 0.34375 0.02747 0.3463 C 0.0276 0.34815 0.02799 0.35023 0.02825 0.35209 C 0.02877 0.35718 0.02929 0.36204 0.02994 0.3669 C 0.03007 0.36829 0.03112 0.37847 0.03164 0.38033 C 0.03203 0.38195 0.03268 0.38334 0.0332 0.38472 C 0.03346 0.38773 0.03359 0.39074 0.03411 0.39375 C 0.03502 0.39977 0.03567 0.40093 0.03737 0.40556 C 0.03763 0.40787 0.03776 0.41042 0.03828 0.41297 C 0.03919 0.41806 0.04088 0.42246 0.04153 0.42778 C 0.04257 0.43472 0.04231 0.4338 0.04414 0.44097 C 0.04609 0.44931 0.04752 0.4507 0.04908 0.46181 C 0.0496 0.46597 0.05052 0.47292 0.05156 0.47662 C 0.05208 0.47871 0.05273 0.48056 0.05325 0.48264 C 0.0539 0.48542 0.05429 0.48843 0.05494 0.49144 L 0.05572 0.49584 C 0.05599 0.49746 0.05612 0.49908 0.05664 0.50023 C 0.05794 0.50394 0.05898 0.50648 0.05989 0.51065 C 0.06028 0.5125 0.06028 0.51482 0.0608 0.51667 C 0.06119 0.51829 0.06197 0.51945 0.06237 0.52107 C 0.06328 0.52477 0.06432 0.53148 0.06497 0.53588 C 0.06523 0.53843 0.06523 0.54097 0.06575 0.54329 C 0.06914 0.56158 0.06601 0.53935 0.06822 0.55371 C 0.07109 0.57199 0.06888 0.55972 0.0707 0.56991 C 0.07096 0.57338 0.07122 0.57685 0.07161 0.58033 C 0.07174 0.58195 0.07226 0.58334 0.07239 0.58472 C 0.07278 0.58866 0.07291 0.59259 0.07317 0.59653 C 0.07291 0.61435 0.0733 0.63681 0.07161 0.65579 C 0.07083 0.66343 0.06966 0.66551 0.06744 0.67361 L 0.06575 0.67963 C 0.06523 0.68148 0.06432 0.68334 0.06406 0.68542 C 0.0638 0.6875 0.0638 0.68959 0.06328 0.69144 C 0.06263 0.69329 0.06145 0.69422 0.0608 0.69584 C 0.0582 0.70232 0.06015 0.70093 0.05742 0.70625 L 0.0483 0.72246 C 0.04713 0.72454 0.04583 0.72616 0.04492 0.72847 C 0.04414 0.73033 0.04335 0.73264 0.04244 0.73449 C 0.04049 0.73773 0.03815 0.7382 0.0358 0.74028 C 0.03424 0.74167 0.03307 0.74375 0.03164 0.74468 C 0.0302 0.7456 0.02877 0.74584 0.02747 0.7463 C 0.01927 0.74884 0.02096 0.74792 0.00911 0.74908 C -0.01068 0.74815 -0.03034 0.74792 -0.05013 0.7463 C -0.05235 0.74607 -0.05456 0.74422 -0.05678 0.74329 C -0.07553 0.73542 -0.05287 0.7456 -0.07175 0.73588 C -0.07396 0.73472 -0.07618 0.73403 -0.07839 0.73287 C -0.08099 0.73148 -0.08347 0.72986 -0.08594 0.72847 C -0.0879 0.72732 -0.08985 0.72639 -0.0918 0.72547 C -0.0931 0.72408 -0.09454 0.72222 -0.09597 0.72107 C -0.10599 0.71204 -0.09766 0.72153 -0.10756 0.71065 C -0.10925 0.7088 -0.11081 0.70648 -0.11263 0.70486 C -0.11446 0.70301 -0.11654 0.70209 -0.11836 0.70023 C -0.1293 0.68982 -0.11368 0.70162 -0.12592 0.69283 C -0.13256 0.68125 -0.12553 0.69236 -0.13425 0.68264 C -0.13803 0.67847 -0.14154 0.67361 -0.14506 0.66922 C -0.16407 0.6456 -0.13151 0.68449 -0.16263 0.65301 C -0.16459 0.65093 -0.16628 0.64838 -0.16836 0.64699 C -0.17084 0.64537 -0.17344 0.64537 -0.17592 0.64398 C -0.19779 0.63264 -0.16928 0.64491 -0.18842 0.6382 C -0.19401 0.63611 -0.19532 0.63426 -0.20092 0.63357 C -0.20977 0.63287 -0.21875 0.63264 -0.22761 0.63218 C -0.23763 0.63287 -0.24636 0.63611 -0.25586 0.63079 C -0.26081 0.62801 -0.26537 0.62361 -0.27006 0.62037 C -0.2724 0.61875 -0.27722 0.61783 -0.2793 0.61736 C -0.29167 0.60417 -0.2767 0.61898 -0.28672 0.61134 C -0.2948 0.60533 -0.28308 0.61134 -0.29258 0.60695 C -0.29336 0.60556 -0.29415 0.60371 -0.29506 0.60255 C -0.29584 0.60162 -0.29675 0.60185 -0.29753 0.60116 C -0.30339 0.59584 -0.29649 0.59977 -0.30339 0.59653 C -0.30456 0.59468 -0.30547 0.59236 -0.30678 0.59074 C -0.30743 0.58982 -0.30847 0.58982 -0.30925 0.58912 C -0.31068 0.58797 -0.31198 0.58611 -0.31342 0.58472 C -0.31524 0.5831 -0.32084 0.57963 -0.32253 0.57894 C -0.32461 0.57778 -0.32982 0.57639 -0.33178 0.57593 C -0.33321 0.57547 -0.33451 0.57477 -0.33594 0.57431 C -0.3392 0.57338 -0.34258 0.57269 -0.34597 0.57153 C -0.34727 0.57084 -0.3487 0.57014 -0.35013 0.56991 C -0.35313 0.56922 -0.35625 0.56898 -0.35925 0.56852 C -0.36342 0.56759 -0.36771 0.56644 -0.37175 0.56551 C -0.37396 0.56412 -0.37618 0.56227 -0.37839 0.56111 C -0.3806 0.55996 -0.38295 0.55903 -0.38503 0.5581 C -0.38711 0.55718 -0.38894 0.55602 -0.39089 0.55509 C -0.39336 0.55394 -0.39597 0.55347 -0.39844 0.55209 C -0.40456 0.54884 -0.40808 0.54468 -0.4142 0.54028 C -0.41862 0.53704 -0.42305 0.5338 -0.42761 0.53148 C -0.43295 0.52847 -0.43646 0.52755 -0.44089 0.52246 C -0.44245 0.52084 -0.44362 0.51829 -0.44506 0.51667 C -0.44662 0.51482 -0.44857 0.51412 -0.45013 0.51227 C -0.45534 0.50602 -0.4543 0.50533 -0.45847 0.49884 C -0.45951 0.49722 -0.46068 0.49584 -0.46172 0.49445 C -0.46342 0.48935 -0.4655 0.48496 -0.4668 0.47963 C -0.46901 0.46945 -0.46771 0.47454 -0.47097 0.46482 C -0.47123 0.46181 -0.47149 0.4588 -0.47175 0.45579 C -0.47201 0.45394 -0.47253 0.45209 -0.47253 0.45 C -0.47253 0.44005 -0.4724 0.43009 -0.47175 0.42037 C -0.47123 0.4132 -0.46446 0.40602 -0.46263 0.40394 C -0.4612 0.40255 -0.4599 0.40093 -0.45847 0.39954 C -0.4573 0.39861 -0.45612 0.39769 -0.45508 0.39653 C -0.45417 0.39584 -0.45352 0.39445 -0.45261 0.39375 C -0.45131 0.39236 -0.44974 0.39167 -0.44844 0.39074 C -0.44727 0.38982 -0.44623 0.38889 -0.44506 0.38773 C -0.44428 0.38681 -0.44349 0.38542 -0.44258 0.38472 C -0.44128 0.3838 -0.43985 0.3838 -0.43842 0.38334 C -0.4362 0.38241 -0.43399 0.38125 -0.43178 0.38033 C -0.4306 0.37986 -0.42956 0.37894 -0.42839 0.37894 C -0.42566 0.37824 -0.42292 0.37801 -0.42006 0.37732 C -0.41459 0.37616 -0.41706 0.37616 -0.41172 0.37292 C -0.41068 0.37222 -0.40951 0.37222 -0.40847 0.37153 C -0.40482 0.36898 -0.40573 0.36875 -0.40261 0.36551 C -0.39857 0.36134 -0.39896 0.36366 -0.39506 0.35672 C -0.39441 0.35533 -0.39401 0.35371 -0.39336 0.35209 C -0.38842 0.33797 -0.3931 0.35047 -0.3892 0.34028 C -0.38894 0.33843 -0.38894 0.33634 -0.38842 0.33449 C -0.38803 0.33287 -0.38711 0.33172 -0.38672 0.32986 C -0.3862 0.32662 -0.38633 0.32292 -0.38594 0.31968 C -0.38581 0.31806 -0.38529 0.31667 -0.38503 0.31505 C -0.38477 0.31273 -0.38464 0.31019 -0.38425 0.30764 C -0.38399 0.30625 -0.3836 0.30486 -0.38347 0.30324 C -0.38308 0.30047 -0.38295 0.29722 -0.38256 0.29445 C -0.38243 0.29283 -0.38204 0.29144 -0.38178 0.29005 C -0.38138 0.28797 -0.38125 0.28611 -0.38086 0.28403 C -0.37826 0.23565 -0.38086 0.28773 -0.3793 0.17431 C -0.37904 0.16181 -0.37852 0.15463 -0.37761 0.14329 C -0.37735 0.14028 -0.37722 0.13727 -0.3767 0.13449 C -0.37631 0.13148 -0.37553 0.12847 -0.37513 0.12547 C -0.37474 0.12269 -0.37461 0.11945 -0.37422 0.11667 C -0.37344 0.11042 -0.37032 0.09746 -0.36928 0.09283 C -0.36836 0.08912 -0.36719 0.08334 -0.36589 0.07963 C -0.36524 0.07755 -0.3642 0.0757 -0.36342 0.07361 C -0.36276 0.07176 -0.3625 0.06945 -0.36172 0.06783 C -0.36081 0.06551 -0.35951 0.06389 -0.35847 0.06181 C -0.35118 0.04699 -0.36172 0.06551 -0.3517 0.05 C -0.34454 0.03866 -0.35443 0.05324 -0.34675 0.03959 C -0.34415 0.03496 -0.33985 0.03195 -0.33672 0.02917 C -0.33568 0.02824 -0.33425 0.02778 -0.33347 0.02616 C -0.32917 0.01875 -0.33295 0.02384 -0.32761 0.02037 C -0.32644 0.01968 -0.3254 0.01806 -0.32422 0.01736 C -0.31797 0.01412 -0.31329 0.01389 -0.30678 0.01297 C -0.28321 0.01389 -0.28034 0.01134 -0.26342 0.01736 C -0.26133 0.01806 -0.25326 0.02199 -0.25092 0.02338 C -0.2487 0.02454 -0.24649 0.02639 -0.24428 0.02778 L -0.2267 0.03658 C -0.22422 0.03797 -0.21654 0.0419 -0.2142 0.04259 C -0.20456 0.04514 -0.19649 0.04584 -0.18672 0.04699 L -0.14922 0.04398 C -0.14701 0.04375 -0.1448 0.04329 -0.14258 0.04259 C -0.13972 0.04167 -0.13151 0.0382 -0.12839 0.03658 C -0.12644 0.03565 -0.12461 0.03449 -0.12253 0.03357 C -0.12045 0.03287 -0.1181 0.03264 -0.11589 0.03218 C -0.11394 0.03079 -0.11211 0.02894 -0.11003 0.02778 C -0.10287 0.02338 -0.10456 0.0257 -0.09753 0.02338 C -0.09532 0.02246 -0.0931 0.02153 -0.09089 0.02037 C -0.08698 0.01852 -0.08321 0.01551 -0.0793 0.01435 C -0.06237 0.01019 -0.08347 0.01551 -0.06836 0.01134 C -0.06654 0.01088 -0.06459 0.01042 -0.06263 0.00996 C -0.05925 0.00903 -0.05586 0.0081 -0.05261 0.00695 C -0.05118 0.00648 -0.04987 0.00579 -0.04844 0.00556 C -0.04401 0.00486 -0.03959 0.00463 -0.03503 0.00417 C -0.02956 0.00509 -0.02396 0.00579 -0.01836 0.00695 C -0.01758 0.00718 -0.01667 0.00764 -0.01589 0.00857 C 0.00065 0.02477 -0.01615 0.00972 -0.00925 0.01597 L 0.00494 0.03959 Z " pathEditMode="relative" ptsTypes="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2454 L -0.01654 0.02454 C -0.02005 0.02407 -0.0237 0.02384 -0.02734 0.02315 C -0.03776 0.0206 -0.03281 0.02083 -0.04062 0.01713 C -0.04206 0.01643 -0.04349 0.01597 -0.04479 0.01574 L -0.05482 0.01273 C -0.05599 0.01157 -0.05703 0.01041 -0.0582 0.00972 C -0.05924 0.00903 -0.06042 0.00903 -0.06146 0.00833 C -0.06237 0.00741 -0.06315 0.00602 -0.06406 0.00532 C -0.06562 0.00393 -0.06732 0.00347 -0.06901 0.00231 C -0.07018 0.00139 -0.07122 1.85185E-6 -0.0724 -0.0007 C -0.07344 -0.00139 -0.07461 -0.00162 -0.07565 -0.00209 C -0.07708 -0.00301 -0.07839 -0.0044 -0.07982 -0.00509 C -0.08177 -0.00602 -0.08372 -0.00602 -0.08568 -0.00648 C -0.08906 -0.00764 -0.09245 -0.0081 -0.0957 -0.00949 C -0.09922 -0.01111 -0.09987 -0.01158 -0.10404 -0.0125 C -0.10677 -0.0132 -0.1095 -0.01343 -0.11237 -0.01389 C -0.11979 -0.01296 -0.12734 -0.0125 -0.1349 -0.01111 C -0.13711 -0.01065 -0.14154 -0.0081 -0.14154 -0.0081 C -0.14232 -0.00718 -0.1431 -0.00579 -0.14401 -0.00509 C -0.14648 -0.00324 -0.14935 -0.00324 -0.15156 -0.0007 C -0.15404 0.00231 -0.15443 0.00301 -0.15729 0.00532 C -0.1582 0.00579 -0.15898 0.00625 -0.1599 0.00671 C -0.16263 0.0081 -0.16445 0.00879 -0.16732 0.00972 C -0.172 0.00926 -0.17682 0.00903 -0.18151 0.00833 C -0.18242 0.0081 -0.18307 0.00694 -0.18398 0.00671 C -0.18672 0.00602 -0.18958 0.00602 -0.19232 0.00532 C -0.19466 0.00463 -0.19753 0.00324 -0.19987 0.00231 C -0.21211 0.00278 -0.22435 0.00254 -0.23646 0.0037 C -0.23828 0.00393 -0.24154 0.00671 -0.24154 0.00671 C -0.24284 0.00879 -0.24414 0.01088 -0.2457 0.01273 C -0.24857 0.01597 -0.24909 0.01458 -0.25156 0.01852 C -0.25352 0.02176 -0.25586 0.025 -0.25729 0.02893 C -0.26003 0.03611 -0.25833 0.03194 -0.26237 0.04074 C -0.26263 0.04236 -0.26276 0.04375 -0.26315 0.04537 C -0.26784 0.06342 -0.26536 0.05116 -0.26732 0.06157 C -0.26797 0.06991 -0.26849 0.07523 -0.26901 0.08379 C -0.26927 0.08866 -0.26953 0.09375 -0.26979 0.09861 C -0.27031 0.1412 -0.26797 0.15185 -0.27148 0.18009 C -0.27174 0.18217 -0.27187 0.18403 -0.2724 0.18611 C -0.27357 0.1919 -0.27448 0.19259 -0.27656 0.19791 C -0.27708 0.1993 -0.27747 0.20116 -0.27812 0.20231 C -0.28477 0.21389 -0.2763 0.19514 -0.2832 0.20972 C -0.28385 0.21111 -0.28424 0.21273 -0.2849 0.21412 C -0.28568 0.2162 -0.28659 0.21805 -0.28737 0.22014 C -0.28789 0.22153 -0.28828 0.22338 -0.28906 0.22454 C -0.28971 0.22569 -0.29062 0.22639 -0.29154 0.22754 C -0.29453 0.23565 -0.29154 0.2287 -0.2957 0.23495 C -0.29661 0.23634 -0.29727 0.23796 -0.29818 0.23935 C -0.30026 0.24236 -0.30247 0.2456 -0.30482 0.24815 C -0.30573 0.2493 -0.30651 0.25 -0.30729 0.25116 C -0.3082 0.25254 -0.30885 0.2544 -0.3099 0.25555 C -0.31081 0.25694 -0.31211 0.25717 -0.31315 0.25856 C -0.32109 0.26921 -0.31237 0.25972 -0.31901 0.27037 C -0.32656 0.28264 -0.32383 0.275 -0.32904 0.28518 C -0.32995 0.28704 -0.3306 0.28935 -0.33151 0.2912 C -0.33255 0.29329 -0.33372 0.29514 -0.3349 0.29722 C -0.33607 0.29954 -0.33685 0.30231 -0.33815 0.30463 C -0.33919 0.30625 -0.34036 0.30741 -0.34154 0.30903 C -0.34232 0.31134 -0.34297 0.31412 -0.34401 0.31643 C -0.34466 0.31805 -0.34583 0.31898 -0.34648 0.32083 C -0.34779 0.32454 -0.3487 0.3287 -0.34987 0.33264 L -0.35156 0.33866 L -0.35312 0.34444 C -0.35286 0.35254 -0.35286 0.36041 -0.35234 0.36829 C -0.35182 0.37639 -0.35 0.39236 -0.34896 0.40092 C -0.3487 0.40324 -0.34844 0.40579 -0.34818 0.40833 C -0.34792 0.41111 -0.34779 0.41412 -0.3474 0.41713 C -0.3431 0.44722 -0.34766 0.40787 -0.34479 0.43333 C -0.34453 0.43889 -0.3444 0.44421 -0.34401 0.44977 C -0.34375 0.45278 -0.34336 0.45555 -0.34323 0.45856 C -0.34284 0.46296 -0.34258 0.46759 -0.34232 0.47199 C -0.34258 0.48333 -0.34271 0.49467 -0.34323 0.50602 C -0.34323 0.50903 -0.34557 0.52477 -0.3457 0.52523 C -0.34622 0.52778 -0.34687 0.53009 -0.3474 0.53264 C -0.34961 0.54467 -0.34635 0.53217 -0.34987 0.54606 C -0.35039 0.54815 -0.35104 0.55 -0.35156 0.55185 C -0.35195 0.55393 -0.35195 0.55602 -0.35234 0.55787 C -0.35273 0.55995 -0.35352 0.5618 -0.35404 0.56389 C -0.35443 0.56574 -0.35443 0.56782 -0.35482 0.56967 C -0.35521 0.57176 -0.35612 0.57361 -0.35651 0.57569 C -0.3599 0.5919 -0.3543 0.57106 -0.35898 0.5875 C -0.35924 0.59004 -0.3595 0.59236 -0.3599 0.59491 C -0.36029 0.59884 -0.36107 0.60278 -0.36146 0.60671 C -0.36341 0.62361 -0.3625 0.61666 -0.36393 0.62754 C -0.36341 0.64236 -0.36302 0.65717 -0.36237 0.67199 C -0.36224 0.67454 -0.36198 0.67708 -0.36146 0.6794 C -0.36107 0.68148 -0.36029 0.68333 -0.3599 0.68518 C -0.35794 0.69421 -0.36055 0.6919 -0.35573 0.70301 C -0.35378 0.70741 -0.35143 0.71157 -0.34987 0.71643 C -0.34883 0.71921 -0.34635 0.72731 -0.34479 0.72963 C -0.34245 0.73356 -0.33958 0.73611 -0.33737 0.74004 C -0.33372 0.74653 -0.33594 0.74375 -0.33073 0.74745 C -0.32956 0.74954 -0.32865 0.75185 -0.32734 0.75347 C -0.30794 0.77801 -0.32734 0.75162 -0.31406 0.76666 C -0.3125 0.76852 -0.31133 0.77106 -0.3099 0.77268 C -0.28945 0.79398 -0.30755 0.7743 -0.29479 0.78449 C -0.28633 0.79143 -0.29518 0.78773 -0.28568 0.79051 C -0.27422 0.79861 -0.28854 0.78889 -0.27734 0.79491 C -0.27591 0.7956 -0.27461 0.79722 -0.27318 0.79791 C -0.27174 0.79861 -0.27031 0.79861 -0.26901 0.7993 C -0.26758 0.80023 -0.26628 0.80162 -0.26484 0.80231 C -0.26341 0.80301 -0.25508 0.80509 -0.25404 0.80532 C -0.25065 0.80625 -0.2474 0.80764 -0.24401 0.80833 C -0.23034 0.81041 -0.23789 0.80949 -0.22148 0.81134 C -0.19427 0.80926 -0.2095 0.81111 -0.1849 0.80671 L -0.17565 0.80532 C -0.16849 0.80579 -0.1612 0.80671 -0.15404 0.80671 C -0.11575 0.80671 -0.12187 0.80741 -0.09987 0.8037 C -0.08073 0.79699 -0.09818 0.80463 -0.08815 0.79791 C -0.08477 0.7956 -0.08464 0.79768 -0.08151 0.79352 C -0.08021 0.79166 -0.0793 0.78935 -0.07812 0.7875 C -0.07682 0.78541 -0.07526 0.78379 -0.07396 0.78148 C -0.07331 0.78032 -0.07292 0.7787 -0.0724 0.77708 C -0.06732 0.76273 -0.06849 0.76666 -0.06562 0.75648 C -0.06432 0.74259 -0.06484 0.74838 -0.06406 0.72963 C -0.06367 0.72153 -0.06328 0.70532 -0.06237 0.6956 C -0.06185 0.69166 -0.0612 0.68773 -0.06068 0.68379 C -0.05885 0.66898 -0.06055 0.67268 -0.05729 0.66458 C -0.05651 0.6625 -0.05573 0.66065 -0.05482 0.65856 C -0.05312 0.64954 -0.05534 0.65903 -0.05065 0.64815 C -0.04883 0.64398 -0.04818 0.63796 -0.0457 0.63495 C -0.03997 0.62824 -0.04687 0.63657 -0.03906 0.62592 C -0.03815 0.625 -0.03724 0.6243 -0.03646 0.62315 C -0.0345 0.61991 -0.03307 0.61481 -0.03073 0.61273 C -0.02956 0.6118 -0.02839 0.61088 -0.02734 0.60972 C -0.025 0.60694 -0.02331 0.60278 -0.0207 0.60092 C -0.01849 0.5993 -0.01523 0.59722 -0.01315 0.59491 C -0.01198 0.59352 -0.01107 0.5919 -0.0099 0.59051 C -0.00872 0.58935 -0.00755 0.58866 -0.00651 0.5875 C -0.00534 0.58611 -0.0043 0.58449 -0.00312 0.5831 C -0.00182 0.58148 -0.00039 0.58032 0.00104 0.5787 C 0.00247 0.57685 0.00365 0.5743 0.00521 0.57268 C 0.00651 0.57129 0.00794 0.57083 0.00938 0.56967 C 0.01901 0.56111 0.00846 0.56944 0.0168 0.56088 C 0.01901 0.55856 0.02122 0.55694 0.02344 0.55486 L 0.02682 0.55185 C 0.028 0.55092 0.02904 0.54977 0.03021 0.54907 C 0.03151 0.54791 0.03294 0.54699 0.03438 0.54606 C 0.03594 0.54491 0.03776 0.54421 0.03932 0.54305 C 0.04102 0.5419 0.04258 0.53981 0.04427 0.53866 C 0.04596 0.5375 0.04766 0.5368 0.04935 0.53565 C 0.05078 0.53472 0.05208 0.53356 0.05352 0.53264 C 0.05677 0.53055 0.06029 0.52916 0.06354 0.52685 C 0.06628 0.52477 0.06888 0.52199 0.07188 0.52083 C 0.07461 0.51991 0.07747 0.51967 0.08021 0.51782 C 0.08594 0.51389 0.08281 0.51528 0.08932 0.51342 C 0.09102 0.51204 0.09258 0.51018 0.09427 0.50903 C 0.09648 0.50764 0.10104 0.50602 0.10104 0.50602 C 0.11016 0.49514 0.09609 0.51111 0.10677 0.50162 C 0.10885 0.49977 0.11328 0.49213 0.11432 0.48981 C 0.1151 0.48796 0.11536 0.48565 0.11602 0.48379 C 0.11706 0.48079 0.11875 0.47824 0.11927 0.475 C 0.11966 0.47338 0.11979 0.47199 0.12018 0.47037 C 0.12148 0.46528 0.12188 0.46458 0.12344 0.46018 C 0.12552 0.44583 0.12474 0.45231 0.12604 0.44074 C 0.1263 0.4294 0.12643 0.41805 0.12682 0.40671 C 0.12708 0.40092 0.12852 0.39143 0.1293 0.38611 C 0.13047 0.37754 0.12995 0.38217 0.13099 0.37268 C 0.1319 0.3287 0.13255 0.33889 0.13021 0.29722 C 0.12969 0.28981 0.12917 0.28912 0.1276 0.28241 C 0.12734 0.28079 0.12721 0.2794 0.12682 0.27778 C 0.12604 0.27477 0.125 0.27199 0.12435 0.26898 C 0.1237 0.2662 0.12357 0.26273 0.12266 0.26018 C 0.12188 0.25764 0.12109 0.25509 0.12018 0.25278 C 0.11914 0.25023 0.11458 0.24329 0.11354 0.24236 C 0.11198 0.24074 0.11016 0.24074 0.10846 0.23935 C 0.10703 0.23819 0.10586 0.23611 0.1043 0.23495 C 0.10026 0.23171 0.09896 0.23264 0.09518 0.22893 C 0.09336 0.22731 0.0918 0.225 0.0901 0.22315 C 0.08906 0.22153 0.08802 0.21991 0.08685 0.21852 C 0.08555 0.21736 0.08398 0.2169 0.08268 0.21574 C 0.07318 0.20717 0.08268 0.21528 0.07604 0.20671 C 0.075 0.20555 0.0737 0.20509 0.07266 0.2037 C 0.06797 0.19791 0.07227 0.20069 0.06771 0.19352 C 0.06615 0.19097 0.06419 0.18981 0.06263 0.1875 C 0.06133 0.18541 0.06055 0.18241 0.05938 0.18009 C 0.05807 0.17754 0.05638 0.17546 0.05521 0.17268 C 0.05039 0.16157 0.04831 0.15486 0.04518 0.14305 C 0.04427 0.13958 0.04362 0.13611 0.04271 0.13264 C 0.0405 0.12477 0.03828 0.1169 0.03594 0.10903 C 0.03516 0.10602 0.03451 0.10301 0.03346 0.1 C 0.03268 0.09768 0.03164 0.09537 0.03099 0.09259 C 0.02969 0.08796 0.02878 0.08287 0.0276 0.07778 C 0.02708 0.07546 0.02695 0.07268 0.02604 0.07037 L 0.02344 0.06458 C 0.02318 0.06296 0.02305 0.06157 0.02266 0.06018 C 0.02122 0.05486 0.01823 0.04745 0.01602 0.04375 C 0.01471 0.0419 0.01185 0.04028 0.01016 0.03935 L -0.01654 0.02454 Z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8 -0.02222 L -0.01928 -0.02222 C -0.01602 -0.02616 -0.0125 -0.02986 -0.00938 -0.03426 C -0.00495 -0.03982 -0.0073 -0.0375 -0.00261 -0.04167 C -0.00183 -0.04352 -0.00118 -0.04584 -0.00013 -0.04746 C 0.00599 -0.05834 0.00195 -0.04954 0.00651 -0.05648 C 0.0095 -0.06088 0.00911 -0.06273 0.01315 -0.06667 C 0.01419 -0.06783 0.01549 -0.06759 0.01653 -0.06829 C 0.0177 -0.06898 0.01862 -0.07037 0.01979 -0.0713 C 0.02096 -0.07199 0.02213 -0.07199 0.02317 -0.07269 C 0.02434 -0.07338 0.02526 -0.075 0.02656 -0.0757 C 0.02812 -0.07639 0.02981 -0.07662 0.03151 -0.07709 C 0.03294 -0.07755 0.03424 -0.07801 0.03567 -0.07847 C 0.04349 -0.07801 0.0513 -0.07847 0.05898 -0.07709 C 0.06002 -0.07685 0.06067 -0.075 0.06145 -0.07408 C 0.06367 -0.07222 0.06692 -0.07084 0.06901 -0.06829 C 0.06992 -0.0669 0.07057 -0.06505 0.07148 -0.06389 C 0.07252 -0.06227 0.07382 -0.06111 0.07487 -0.05926 C 0.07773 -0.05417 0.07669 -0.05301 0.07981 -0.04908 C 0.08085 -0.04769 0.08216 -0.04699 0.0832 -0.04607 C 0.08398 -0.04514 0.08476 -0.04398 0.08567 -0.04306 C 0.08671 -0.0419 0.08789 -0.04121 0.08906 -0.04005 C 0.09231 -0.03634 0.09205 -0.03472 0.0957 -0.03264 C 0.097 -0.03195 0.09843 -0.03172 0.09987 -0.03125 C 0.10091 -0.03009 0.10195 -0.02894 0.10312 -0.02824 C 0.10716 -0.02616 0.11224 -0.02523 0.11653 -0.02384 C 0.11927 -0.02292 0.122 -0.02176 0.12487 -0.02084 C 0.12617 -0.02037 0.1276 -0.01945 0.12903 -0.01945 L 0.14153 -0.01783 L 0.17487 -0.01482 C 0.17955 -0.01389 0.18424 -0.01273 0.18906 -0.01204 L 0.20729 -0.00903 L 0.21562 -0.00602 C 0.21822 -0.00509 0.2207 -0.00394 0.22317 -0.00301 C 0.22539 -0.00232 0.2276 -0.00209 0.22981 -0.00162 C 0.23164 -0.0007 0.23867 0.00278 0.24062 0.0044 C 0.24218 0.00555 0.24335 0.00764 0.24479 0.00879 C 0.25338 0.01574 0.24635 0.00787 0.25403 0.01481 C 0.25546 0.01597 0.25677 0.01782 0.2582 0.01921 C 0.26041 0.02129 0.26302 0.02199 0.26484 0.025 C 0.26562 0.02662 0.2664 0.02824 0.26731 0.02963 C 0.26953 0.03264 0.27239 0.03449 0.27395 0.03842 C 0.27487 0.04051 0.27734 0.04606 0.27812 0.04884 C 0.27929 0.05278 0.28072 0.05648 0.28151 0.06065 C 0.28177 0.06203 0.2819 0.06366 0.28229 0.06504 C 0.28307 0.06759 0.28411 0.06991 0.28489 0.07245 C 0.28528 0.07384 0.28528 0.07546 0.28567 0.07685 C 0.28671 0.08102 0.28815 0.08472 0.28893 0.08889 C 0.28932 0.09028 0.28958 0.09166 0.28984 0.09328 C 0.29049 0.09722 0.29088 0.10116 0.29153 0.10509 C 0.29179 0.10717 0.29192 0.10903 0.29231 0.11111 L 0.29309 0.11551 C 0.29283 0.1243 0.29296 0.13333 0.29231 0.14213 C 0.29205 0.14514 0.28763 0.15625 0.28737 0.15694 C 0.28671 0.15879 0.28632 0.16111 0.28567 0.16296 C 0.28502 0.16458 0.28385 0.16551 0.2832 0.16736 C 0.28046 0.17407 0.28268 0.17199 0.27981 0.17778 C 0.27825 0.18078 0.27617 0.1831 0.27487 0.18657 C 0.27421 0.18796 0.27369 0.18958 0.27317 0.19097 C 0.27239 0.19305 0.27148 0.19491 0.2707 0.19699 C 0.26979 0.1993 0.26901 0.20185 0.26822 0.2044 C 0.26744 0.20648 0.2664 0.2081 0.26562 0.21018 C 0.26445 0.21412 0.26341 0.21828 0.26237 0.22222 L 0.26067 0.22801 C 0.26015 0.23009 0.25937 0.23194 0.25898 0.23403 C 0.25846 0.23703 0.25781 0.23981 0.25729 0.24282 C 0.25638 0.24977 0.25599 0.26227 0.25572 0.26805 C 0.25572 0.26921 0.25559 0.30139 0.25729 0.3125 C 0.25768 0.31504 0.25846 0.31736 0.25898 0.31991 C 0.26041 0.33565 0.25872 0.32222 0.26237 0.33773 C 0.26445 0.34676 0.26354 0.34791 0.26653 0.35694 C 0.2677 0.36065 0.2694 0.36366 0.2707 0.36736 C 0.27187 0.3706 0.27278 0.3743 0.27395 0.37778 C 0.27877 0.39143 0.27565 0.38194 0.28072 0.39398 C 0.29023 0.41736 0.27825 0.38889 0.28645 0.4118 C 0.2875 0.41435 0.28867 0.41666 0.28984 0.41921 C 0.29088 0.425 0.29244 0.43078 0.29309 0.43703 C 0.29349 0.43935 0.29375 0.4419 0.29401 0.44444 C 0.29427 0.44722 0.29453 0.45023 0.29479 0.45324 C 0.29505 0.45532 0.29544 0.45717 0.2957 0.45926 C 0.29713 0.48958 0.29804 0.48819 0.29648 0.51389 C 0.29635 0.51597 0.29609 0.51805 0.2957 0.51991 C 0.29349 0.5294 0.29062 0.53773 0.28645 0.54514 C 0.28424 0.54907 0.28177 0.55254 0.27981 0.55694 C 0.27786 0.56134 0.27487 0.56828 0.27239 0.57176 C 0.27083 0.57361 0.26888 0.5743 0.26731 0.57616 C 0.26588 0.57778 0.26471 0.58055 0.26315 0.58217 C 0.26158 0.58356 0.25976 0.58379 0.2582 0.58518 C 0.25664 0.58634 0.25546 0.58842 0.25403 0.58958 C 0.25273 0.59051 0.25117 0.59028 0.24987 0.59097 C 0.24843 0.59166 0.247 0.59305 0.2457 0.59398 C 0.2401 0.59352 0.2345 0.59328 0.22903 0.59259 C 0.22786 0.59236 0.22682 0.5912 0.22565 0.59097 C 0.22291 0.59028 0.22005 0.59028 0.21731 0.58958 C 0.21393 0.58866 0.21067 0.5875 0.20729 0.58657 C 0.20533 0.58611 0.20351 0.58541 0.20156 0.58518 C 0.19518 0.58426 0.18867 0.58403 0.18229 0.58356 C 0.17864 0.58379 0.16549 0.58356 0.15898 0.58657 C 0.15351 0.58889 0.15481 0.58958 0.14987 0.59259 C 0.14895 0.59305 0.14505 0.59444 0.14401 0.59537 C 0.12708 0.61296 0.14309 0.59606 0.1332 0.6118 C 0.1319 0.61366 0.13033 0.61458 0.12903 0.6162 C 0.12669 0.61898 0.12487 0.62291 0.12239 0.625 C 0.11432 0.63217 0.12421 0.62315 0.11484 0.63241 C 0.1138 0.63356 0.1125 0.63426 0.11145 0.63541 C 0.10716 0.64051 0.10442 0.64791 0.09895 0.65023 C 0.09322 0.65278 0.09674 0.65092 0.08906 0.65764 C 0.08789 0.65856 0.08684 0.66018 0.08567 0.66065 C 0.08242 0.66203 0.0819 0.6618 0.07903 0.66504 C 0.07786 0.66643 0.07695 0.66852 0.07565 0.66944 C 0.07356 0.67106 0.07122 0.67129 0.06901 0.67245 C 0.06822 0.67291 0.06731 0.67361 0.06653 0.67407 C 0.06432 0.67477 0.0621 0.67477 0.05989 0.67546 C 0.05872 0.67569 0.05768 0.67639 0.05651 0.67685 C 0.05507 0.67754 0.05377 0.67778 0.05234 0.67847 C 0.04179 0.68264 0.05742 0.67685 0.04479 0.68148 C 0.03932 0.68078 0.03372 0.68078 0.02812 0.67986 C 0.0207 0.67847 0.02187 0.67731 0.01653 0.67546 C 0.01484 0.67477 0.01315 0.67477 0.01145 0.67407 C 0.00755 0.67222 0.00325 0.66875 -0.00013 0.66504 C -0.00144 0.66366 -0.00586 0.65879 -0.00769 0.65764 C -0.00899 0.65694 -0.01042 0.65671 -0.01185 0.65625 C -0.01355 0.65463 -0.01524 0.65324 -0.0168 0.65185 C -0.01823 0.65046 -0.01954 0.64861 -0.02097 0.64722 C -0.02292 0.6456 -0.02487 0.64444 -0.02683 0.64282 C -0.02826 0.64166 -0.02956 0.63958 -0.03099 0.63842 C -0.03529 0.63518 -0.03985 0.63241 -0.04428 0.62963 C -0.04649 0.62801 -0.0487 0.62616 -0.05105 0.625 C -0.05326 0.62407 -0.05547 0.62291 -0.05769 0.62222 C -0.05925 0.62153 -0.06107 0.62129 -0.06263 0.6206 C -0.06433 0.61991 -0.06589 0.61828 -0.06771 0.61759 C -0.07045 0.61666 -0.07318 0.6169 -0.07605 0.6162 C -0.07761 0.61574 -0.0793 0.61528 -0.08099 0.61481 C -0.09545 0.60995 -0.07318 0.61713 -0.09011 0.61018 C -0.09206 0.60949 -0.09401 0.60926 -0.09597 0.60879 C -0.10964 0.60069 -0.09258 0.61041 -0.10599 0.6044 C -0.10769 0.60347 -0.10925 0.60208 -0.11094 0.60139 C -0.11263 0.60069 -0.11433 0.60046 -0.11602 0.6 C -0.11797 0.59907 -0.11993 0.59791 -0.12188 0.59699 C -0.12266 0.59583 -0.12344 0.59467 -0.12435 0.59398 C -0.12605 0.59236 -0.12943 0.59166 -0.13099 0.59097 C -0.13269 0.58912 -0.13425 0.5868 -0.13594 0.58518 C -0.13842 0.58264 -0.14271 0.57986 -0.14519 0.57616 C -0.14779 0.57222 -0.14857 0.56921 -0.15105 0.56435 C -0.1517 0.56273 -0.15274 0.56157 -0.15339 0.55995 C -0.15404 0.5581 -0.1543 0.55578 -0.15508 0.55393 C -0.15599 0.55139 -0.1573 0.54907 -0.15834 0.54653 C -0.15899 0.54514 -0.15938 0.54352 -0.16003 0.54213 C -0.16107 0.53958 -0.16224 0.53727 -0.16342 0.53472 C -0.1655 0.51597 -0.16263 0.53611 -0.16589 0.52291 C -0.16628 0.52106 -0.16732 0.51088 -0.16758 0.50949 C -0.16719 0.49722 -0.16745 0.48472 -0.16667 0.47245 C -0.16654 0.47037 -0.1655 0.46852 -0.16498 0.46666 C -0.16472 0.46504 -0.16459 0.46342 -0.1642 0.46203 C -0.16316 0.45903 -0.16159 0.45648 -0.16081 0.45324 C -0.15821 0.4412 -0.16003 0.44791 -0.15417 0.43403 C -0.15196 0.42847 -0.15157 0.42662 -0.14844 0.42222 C -0.14766 0.42106 -0.14688 0.42014 -0.14597 0.41921 C -0.14336 0.40972 -0.14571 0.41597 -0.14102 0.40879 C -0.14011 0.40741 -0.13933 0.40578 -0.13855 0.4044 C -0.13776 0.40324 -0.13685 0.40231 -0.13594 0.40139 C -0.13373 0.39838 -0.13165 0.39514 -0.1293 0.39259 C -0.12657 0.38958 -0.12357 0.38703 -0.12097 0.38356 C -0.11446 0.37477 -0.1211 0.3831 -0.11355 0.37616 C -0.11198 0.375 -0.11068 0.37338 -0.10938 0.37176 C -0.10821 0.37037 -0.10717 0.36852 -0.10599 0.36736 C -0.10443 0.36597 -0.10261 0.36574 -0.10105 0.36435 C -0.09948 0.36319 -0.09818 0.36157 -0.09688 0.35995 C -0.09454 0.35717 -0.09284 0.35254 -0.09011 0.35092 C -0.08855 0.35 -0.08672 0.3493 -0.08516 0.34815 C -0.08204 0.34583 -0.07474 0.3375 -0.07344 0.33611 C -0.07214 0.33472 -0.07084 0.33287 -0.06928 0.33171 L -0.06511 0.3287 C -0.06407 0.32685 -0.06276 0.325 -0.06185 0.32291 C -0.06055 0.32014 -0.05964 0.3169 -0.05847 0.31389 C -0.05795 0.3125 -0.05743 0.31088 -0.05678 0.30949 L -0.05352 0.30208 C -0.05326 0.30023 -0.053 0.29815 -0.05261 0.29629 C -0.05026 0.28125 -0.05365 0.3044 -0.05105 0.28588 C -0.05313 0.27245 -0.05196 0.27893 -0.0543 0.26666 L -0.05521 0.26203 C -0.05547 0.26065 -0.05547 0.25903 -0.05599 0.25764 L -0.05769 0.25324 C -0.05795 0.25069 -0.05795 0.24815 -0.05847 0.24583 C -0.05899 0.24352 -0.06029 0.2419 -0.06094 0.23981 C -0.06276 0.23495 -0.06485 0.23055 -0.06602 0.225 C -0.07006 0.20717 -0.06797 0.21504 -0.07188 0.20139 C -0.07605 0.15602 -0.07175 0.20347 -0.07435 0.17315 C -0.07461 0.17037 -0.075 0.16736 -0.07513 0.16435 C -0.07553 0.15856 -0.07566 0.15254 -0.07605 0.14653 C -0.07566 0.13217 -0.07579 0.11782 -0.07513 0.1037 C -0.075 0.09953 -0.07409 0.0956 -0.07344 0.09166 C -0.0724 0.08426 -0.07188 0.08055 -0.07019 0.07407 C -0.06654 0.06018 -0.06888 0.07014 -0.06511 0.05764 C -0.06094 0.04352 -0.06303 0.04861 -0.05847 0.03541 C -0.05651 0.02963 -0.05157 0.01713 -0.04935 0.01319 C -0.04766 0.01018 -0.04558 0.00787 -0.04428 0.0044 C -0.04375 0.00278 -0.04349 0.00092 -0.04271 2.22222E-6 C -0.04011 -0.00347 -0.03698 -0.00579 -0.03438 -0.00903 L -0.03178 -0.01204 L -0.01928 -0.02222 Z " pathEditMode="relative" ptsTypes="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ál 17">
            <a:extLst>
              <a:ext uri="{FF2B5EF4-FFF2-40B4-BE49-F238E27FC236}">
                <a16:creationId xmlns:a16="http://schemas.microsoft.com/office/drawing/2014/main" id="{DA8D7D0C-79EC-8C15-1A27-98602D44EF6F}"/>
              </a:ext>
            </a:extLst>
          </p:cNvPr>
          <p:cNvSpPr/>
          <p:nvPr/>
        </p:nvSpPr>
        <p:spPr>
          <a:xfrm>
            <a:off x="5348066" y="-243048"/>
            <a:ext cx="2261774" cy="2261774"/>
          </a:xfrm>
          <a:prstGeom prst="ellipse">
            <a:avLst/>
          </a:prstGeom>
          <a:solidFill>
            <a:srgbClr val="EF4460"/>
          </a:solidFill>
          <a:ln>
            <a:noFill/>
          </a:ln>
          <a:effectLst>
            <a:glow rad="1714500">
              <a:srgbClr val="EF446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6EC51980-0DE9-1316-45A5-4E1DAFAB8B48}"/>
              </a:ext>
            </a:extLst>
          </p:cNvPr>
          <p:cNvSpPr/>
          <p:nvPr/>
        </p:nvSpPr>
        <p:spPr>
          <a:xfrm>
            <a:off x="343093" y="77370"/>
            <a:ext cx="3055818" cy="3055818"/>
          </a:xfrm>
          <a:prstGeom prst="ellipse">
            <a:avLst/>
          </a:prstGeom>
          <a:solidFill>
            <a:srgbClr val="DD264A"/>
          </a:solidFill>
          <a:ln>
            <a:noFill/>
          </a:ln>
          <a:effectLst>
            <a:glow rad="1714500">
              <a:srgbClr val="DD264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CDCEE29-B1BF-B172-7AA2-316C52D75577}"/>
              </a:ext>
            </a:extLst>
          </p:cNvPr>
          <p:cNvSpPr/>
          <p:nvPr/>
        </p:nvSpPr>
        <p:spPr>
          <a:xfrm>
            <a:off x="6454716" y="4040937"/>
            <a:ext cx="3699820" cy="3699820"/>
          </a:xfrm>
          <a:prstGeom prst="ellipse">
            <a:avLst/>
          </a:prstGeom>
          <a:solidFill>
            <a:srgbClr val="BA1B3E"/>
          </a:solidFill>
          <a:ln>
            <a:noFill/>
          </a:ln>
          <a:effectLst>
            <a:glow rad="1714500">
              <a:srgbClr val="BA1B3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117A39DD-4E2D-B5CA-75A8-59FB2B43D45D}"/>
              </a:ext>
            </a:extLst>
          </p:cNvPr>
          <p:cNvSpPr/>
          <p:nvPr/>
        </p:nvSpPr>
        <p:spPr>
          <a:xfrm>
            <a:off x="10109982" y="-243048"/>
            <a:ext cx="2419638" cy="2419638"/>
          </a:xfrm>
          <a:prstGeom prst="ellipse">
            <a:avLst/>
          </a:prstGeom>
          <a:solidFill>
            <a:srgbClr val="9C183A"/>
          </a:solidFill>
          <a:ln>
            <a:noFill/>
          </a:ln>
          <a:effectLst>
            <a:glow rad="1714500">
              <a:srgbClr val="9C183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5" name="Volný tvar: obrazec 164">
            <a:extLst>
              <a:ext uri="{FF2B5EF4-FFF2-40B4-BE49-F238E27FC236}">
                <a16:creationId xmlns:a16="http://schemas.microsoft.com/office/drawing/2014/main" id="{D2BE2EF9-07BA-049E-F795-A09E3894D4E4}"/>
              </a:ext>
            </a:extLst>
          </p:cNvPr>
          <p:cNvSpPr/>
          <p:nvPr/>
        </p:nvSpPr>
        <p:spPr>
          <a:xfrm>
            <a:off x="343093" y="192990"/>
            <a:ext cx="11505814" cy="6472020"/>
          </a:xfrm>
          <a:custGeom>
            <a:avLst/>
            <a:gdLst>
              <a:gd name="connsiteX0" fmla="*/ 11004769 w 11505814"/>
              <a:gd name="connsiteY0" fmla="*/ 6240738 h 6472020"/>
              <a:gd name="connsiteX1" fmla="*/ 11079867 w 11505814"/>
              <a:gd name="connsiteY1" fmla="*/ 6240738 h 6472020"/>
              <a:gd name="connsiteX2" fmla="*/ 11079867 w 11505814"/>
              <a:gd name="connsiteY2" fmla="*/ 6265771 h 6472020"/>
              <a:gd name="connsiteX3" fmla="*/ 11004769 w 11505814"/>
              <a:gd name="connsiteY3" fmla="*/ 6265771 h 6472020"/>
              <a:gd name="connsiteX4" fmla="*/ 10531523 w 11505814"/>
              <a:gd name="connsiteY4" fmla="*/ 6202753 h 6472020"/>
              <a:gd name="connsiteX5" fmla="*/ 10508305 w 11505814"/>
              <a:gd name="connsiteY5" fmla="*/ 6206258 h 6472020"/>
              <a:gd name="connsiteX6" fmla="*/ 10480831 w 11505814"/>
              <a:gd name="connsiteY6" fmla="*/ 6219775 h 6472020"/>
              <a:gd name="connsiteX7" fmla="*/ 10475199 w 11505814"/>
              <a:gd name="connsiteY7" fmla="*/ 6231103 h 6472020"/>
              <a:gd name="connsiteX8" fmla="*/ 10475199 w 11505814"/>
              <a:gd name="connsiteY8" fmla="*/ 6259515 h 6472020"/>
              <a:gd name="connsiteX9" fmla="*/ 10587847 w 11505814"/>
              <a:gd name="connsiteY9" fmla="*/ 6259515 h 6472020"/>
              <a:gd name="connsiteX10" fmla="*/ 10587847 w 11505814"/>
              <a:gd name="connsiteY10" fmla="*/ 6231103 h 6472020"/>
              <a:gd name="connsiteX11" fmla="*/ 10582214 w 11505814"/>
              <a:gd name="connsiteY11" fmla="*/ 6219775 h 6472020"/>
              <a:gd name="connsiteX12" fmla="*/ 10554741 w 11505814"/>
              <a:gd name="connsiteY12" fmla="*/ 6206258 h 6472020"/>
              <a:gd name="connsiteX13" fmla="*/ 10531523 w 11505814"/>
              <a:gd name="connsiteY13" fmla="*/ 6202753 h 6472020"/>
              <a:gd name="connsiteX14" fmla="*/ 10406359 w 11505814"/>
              <a:gd name="connsiteY14" fmla="*/ 6202753 h 6472020"/>
              <a:gd name="connsiteX15" fmla="*/ 10383141 w 11505814"/>
              <a:gd name="connsiteY15" fmla="*/ 6206258 h 6472020"/>
              <a:gd name="connsiteX16" fmla="*/ 10355667 w 11505814"/>
              <a:gd name="connsiteY16" fmla="*/ 6219775 h 6472020"/>
              <a:gd name="connsiteX17" fmla="*/ 10350035 w 11505814"/>
              <a:gd name="connsiteY17" fmla="*/ 6231103 h 6472020"/>
              <a:gd name="connsiteX18" fmla="*/ 10350035 w 11505814"/>
              <a:gd name="connsiteY18" fmla="*/ 6259515 h 6472020"/>
              <a:gd name="connsiteX19" fmla="*/ 10462683 w 11505814"/>
              <a:gd name="connsiteY19" fmla="*/ 6259515 h 6472020"/>
              <a:gd name="connsiteX20" fmla="*/ 10462683 w 11505814"/>
              <a:gd name="connsiteY20" fmla="*/ 6231103 h 6472020"/>
              <a:gd name="connsiteX21" fmla="*/ 10457050 w 11505814"/>
              <a:gd name="connsiteY21" fmla="*/ 6219775 h 6472020"/>
              <a:gd name="connsiteX22" fmla="*/ 10429577 w 11505814"/>
              <a:gd name="connsiteY22" fmla="*/ 6206258 h 6472020"/>
              <a:gd name="connsiteX23" fmla="*/ 10406359 w 11505814"/>
              <a:gd name="connsiteY23" fmla="*/ 6202753 h 6472020"/>
              <a:gd name="connsiteX24" fmla="*/ 10281195 w 11505814"/>
              <a:gd name="connsiteY24" fmla="*/ 6202753 h 6472020"/>
              <a:gd name="connsiteX25" fmla="*/ 10257977 w 11505814"/>
              <a:gd name="connsiteY25" fmla="*/ 6206258 h 6472020"/>
              <a:gd name="connsiteX26" fmla="*/ 10230503 w 11505814"/>
              <a:gd name="connsiteY26" fmla="*/ 6219775 h 6472020"/>
              <a:gd name="connsiteX27" fmla="*/ 10224871 w 11505814"/>
              <a:gd name="connsiteY27" fmla="*/ 6231103 h 6472020"/>
              <a:gd name="connsiteX28" fmla="*/ 10224871 w 11505814"/>
              <a:gd name="connsiteY28" fmla="*/ 6259515 h 6472020"/>
              <a:gd name="connsiteX29" fmla="*/ 10337519 w 11505814"/>
              <a:gd name="connsiteY29" fmla="*/ 6259515 h 6472020"/>
              <a:gd name="connsiteX30" fmla="*/ 10337519 w 11505814"/>
              <a:gd name="connsiteY30" fmla="*/ 6231103 h 6472020"/>
              <a:gd name="connsiteX31" fmla="*/ 10331886 w 11505814"/>
              <a:gd name="connsiteY31" fmla="*/ 6219775 h 6472020"/>
              <a:gd name="connsiteX32" fmla="*/ 10304413 w 11505814"/>
              <a:gd name="connsiteY32" fmla="*/ 6206258 h 6472020"/>
              <a:gd name="connsiteX33" fmla="*/ 10281195 w 11505814"/>
              <a:gd name="connsiteY33" fmla="*/ 6202753 h 6472020"/>
              <a:gd name="connsiteX34" fmla="*/ 1193329 w 11505814"/>
              <a:gd name="connsiteY34" fmla="*/ 6198511 h 6472020"/>
              <a:gd name="connsiteX35" fmla="*/ 1268426 w 11505814"/>
              <a:gd name="connsiteY35" fmla="*/ 6198511 h 6472020"/>
              <a:gd name="connsiteX36" fmla="*/ 1268426 w 11505814"/>
              <a:gd name="connsiteY36" fmla="*/ 6223544 h 6472020"/>
              <a:gd name="connsiteX37" fmla="*/ 1193329 w 11505814"/>
              <a:gd name="connsiteY37" fmla="*/ 6223544 h 6472020"/>
              <a:gd name="connsiteX38" fmla="*/ 11004769 w 11505814"/>
              <a:gd name="connsiteY38" fmla="*/ 6190673 h 6472020"/>
              <a:gd name="connsiteX39" fmla="*/ 11079867 w 11505814"/>
              <a:gd name="connsiteY39" fmla="*/ 6190673 h 6472020"/>
              <a:gd name="connsiteX40" fmla="*/ 11079867 w 11505814"/>
              <a:gd name="connsiteY40" fmla="*/ 6215705 h 6472020"/>
              <a:gd name="connsiteX41" fmla="*/ 11004769 w 11505814"/>
              <a:gd name="connsiteY41" fmla="*/ 6215705 h 6472020"/>
              <a:gd name="connsiteX42" fmla="*/ 720082 w 11505814"/>
              <a:gd name="connsiteY42" fmla="*/ 6160526 h 6472020"/>
              <a:gd name="connsiteX43" fmla="*/ 696864 w 11505814"/>
              <a:gd name="connsiteY43" fmla="*/ 6164031 h 6472020"/>
              <a:gd name="connsiteX44" fmla="*/ 669390 w 11505814"/>
              <a:gd name="connsiteY44" fmla="*/ 6177548 h 6472020"/>
              <a:gd name="connsiteX45" fmla="*/ 663758 w 11505814"/>
              <a:gd name="connsiteY45" fmla="*/ 6188876 h 6472020"/>
              <a:gd name="connsiteX46" fmla="*/ 663758 w 11505814"/>
              <a:gd name="connsiteY46" fmla="*/ 6217288 h 6472020"/>
              <a:gd name="connsiteX47" fmla="*/ 776406 w 11505814"/>
              <a:gd name="connsiteY47" fmla="*/ 6217288 h 6472020"/>
              <a:gd name="connsiteX48" fmla="*/ 776406 w 11505814"/>
              <a:gd name="connsiteY48" fmla="*/ 6188876 h 6472020"/>
              <a:gd name="connsiteX49" fmla="*/ 770773 w 11505814"/>
              <a:gd name="connsiteY49" fmla="*/ 6177548 h 6472020"/>
              <a:gd name="connsiteX50" fmla="*/ 743300 w 11505814"/>
              <a:gd name="connsiteY50" fmla="*/ 6164031 h 6472020"/>
              <a:gd name="connsiteX51" fmla="*/ 720082 w 11505814"/>
              <a:gd name="connsiteY51" fmla="*/ 6160526 h 6472020"/>
              <a:gd name="connsiteX52" fmla="*/ 594918 w 11505814"/>
              <a:gd name="connsiteY52" fmla="*/ 6160526 h 6472020"/>
              <a:gd name="connsiteX53" fmla="*/ 571700 w 11505814"/>
              <a:gd name="connsiteY53" fmla="*/ 6164031 h 6472020"/>
              <a:gd name="connsiteX54" fmla="*/ 544226 w 11505814"/>
              <a:gd name="connsiteY54" fmla="*/ 6177548 h 6472020"/>
              <a:gd name="connsiteX55" fmla="*/ 538594 w 11505814"/>
              <a:gd name="connsiteY55" fmla="*/ 6188876 h 6472020"/>
              <a:gd name="connsiteX56" fmla="*/ 538594 w 11505814"/>
              <a:gd name="connsiteY56" fmla="*/ 6217288 h 6472020"/>
              <a:gd name="connsiteX57" fmla="*/ 651242 w 11505814"/>
              <a:gd name="connsiteY57" fmla="*/ 6217288 h 6472020"/>
              <a:gd name="connsiteX58" fmla="*/ 651242 w 11505814"/>
              <a:gd name="connsiteY58" fmla="*/ 6188876 h 6472020"/>
              <a:gd name="connsiteX59" fmla="*/ 645609 w 11505814"/>
              <a:gd name="connsiteY59" fmla="*/ 6177548 h 6472020"/>
              <a:gd name="connsiteX60" fmla="*/ 618136 w 11505814"/>
              <a:gd name="connsiteY60" fmla="*/ 6164031 h 6472020"/>
              <a:gd name="connsiteX61" fmla="*/ 594918 w 11505814"/>
              <a:gd name="connsiteY61" fmla="*/ 6160526 h 6472020"/>
              <a:gd name="connsiteX62" fmla="*/ 469754 w 11505814"/>
              <a:gd name="connsiteY62" fmla="*/ 6160526 h 6472020"/>
              <a:gd name="connsiteX63" fmla="*/ 446537 w 11505814"/>
              <a:gd name="connsiteY63" fmla="*/ 6164031 h 6472020"/>
              <a:gd name="connsiteX64" fmla="*/ 419063 w 11505814"/>
              <a:gd name="connsiteY64" fmla="*/ 6177548 h 6472020"/>
              <a:gd name="connsiteX65" fmla="*/ 413430 w 11505814"/>
              <a:gd name="connsiteY65" fmla="*/ 6188876 h 6472020"/>
              <a:gd name="connsiteX66" fmla="*/ 413430 w 11505814"/>
              <a:gd name="connsiteY66" fmla="*/ 6217288 h 6472020"/>
              <a:gd name="connsiteX67" fmla="*/ 526078 w 11505814"/>
              <a:gd name="connsiteY67" fmla="*/ 6217288 h 6472020"/>
              <a:gd name="connsiteX68" fmla="*/ 526078 w 11505814"/>
              <a:gd name="connsiteY68" fmla="*/ 6188876 h 6472020"/>
              <a:gd name="connsiteX69" fmla="*/ 520445 w 11505814"/>
              <a:gd name="connsiteY69" fmla="*/ 6177548 h 6472020"/>
              <a:gd name="connsiteX70" fmla="*/ 492973 w 11505814"/>
              <a:gd name="connsiteY70" fmla="*/ 6164031 h 6472020"/>
              <a:gd name="connsiteX71" fmla="*/ 469754 w 11505814"/>
              <a:gd name="connsiteY71" fmla="*/ 6160526 h 6472020"/>
              <a:gd name="connsiteX72" fmla="*/ 1193329 w 11505814"/>
              <a:gd name="connsiteY72" fmla="*/ 6148446 h 6472020"/>
              <a:gd name="connsiteX73" fmla="*/ 1268426 w 11505814"/>
              <a:gd name="connsiteY73" fmla="*/ 6148446 h 6472020"/>
              <a:gd name="connsiteX74" fmla="*/ 1268426 w 11505814"/>
              <a:gd name="connsiteY74" fmla="*/ 6173478 h 6472020"/>
              <a:gd name="connsiteX75" fmla="*/ 1193329 w 11505814"/>
              <a:gd name="connsiteY75" fmla="*/ 6173478 h 6472020"/>
              <a:gd name="connsiteX76" fmla="*/ 11004769 w 11505814"/>
              <a:gd name="connsiteY76" fmla="*/ 6140607 h 6472020"/>
              <a:gd name="connsiteX77" fmla="*/ 11079867 w 11505814"/>
              <a:gd name="connsiteY77" fmla="*/ 6140607 h 6472020"/>
              <a:gd name="connsiteX78" fmla="*/ 11079867 w 11505814"/>
              <a:gd name="connsiteY78" fmla="*/ 6165640 h 6472020"/>
              <a:gd name="connsiteX79" fmla="*/ 11004769 w 11505814"/>
              <a:gd name="connsiteY79" fmla="*/ 6165640 h 6472020"/>
              <a:gd name="connsiteX80" fmla="*/ 10531084 w 11505814"/>
              <a:gd name="connsiteY80" fmla="*/ 6138106 h 6472020"/>
              <a:gd name="connsiteX81" fmla="*/ 10502672 w 11505814"/>
              <a:gd name="connsiteY81" fmla="*/ 6166518 h 6472020"/>
              <a:gd name="connsiteX82" fmla="*/ 10531084 w 11505814"/>
              <a:gd name="connsiteY82" fmla="*/ 6194931 h 6472020"/>
              <a:gd name="connsiteX83" fmla="*/ 10559496 w 11505814"/>
              <a:gd name="connsiteY83" fmla="*/ 6166518 h 6472020"/>
              <a:gd name="connsiteX84" fmla="*/ 10531084 w 11505814"/>
              <a:gd name="connsiteY84" fmla="*/ 6138106 h 6472020"/>
              <a:gd name="connsiteX85" fmla="*/ 10405920 w 11505814"/>
              <a:gd name="connsiteY85" fmla="*/ 6138106 h 6472020"/>
              <a:gd name="connsiteX86" fmla="*/ 10377508 w 11505814"/>
              <a:gd name="connsiteY86" fmla="*/ 6166518 h 6472020"/>
              <a:gd name="connsiteX87" fmla="*/ 10405920 w 11505814"/>
              <a:gd name="connsiteY87" fmla="*/ 6194931 h 6472020"/>
              <a:gd name="connsiteX88" fmla="*/ 10434332 w 11505814"/>
              <a:gd name="connsiteY88" fmla="*/ 6166518 h 6472020"/>
              <a:gd name="connsiteX89" fmla="*/ 10405920 w 11505814"/>
              <a:gd name="connsiteY89" fmla="*/ 6138106 h 6472020"/>
              <a:gd name="connsiteX90" fmla="*/ 10281632 w 11505814"/>
              <a:gd name="connsiteY90" fmla="*/ 6138106 h 6472020"/>
              <a:gd name="connsiteX91" fmla="*/ 10253220 w 11505814"/>
              <a:gd name="connsiteY91" fmla="*/ 6166518 h 6472020"/>
              <a:gd name="connsiteX92" fmla="*/ 10281632 w 11505814"/>
              <a:gd name="connsiteY92" fmla="*/ 6194931 h 6472020"/>
              <a:gd name="connsiteX93" fmla="*/ 10310044 w 11505814"/>
              <a:gd name="connsiteY93" fmla="*/ 6166518 h 6472020"/>
              <a:gd name="connsiteX94" fmla="*/ 10281632 w 11505814"/>
              <a:gd name="connsiteY94" fmla="*/ 6138106 h 6472020"/>
              <a:gd name="connsiteX95" fmla="*/ 1193329 w 11505814"/>
              <a:gd name="connsiteY95" fmla="*/ 6098380 h 6472020"/>
              <a:gd name="connsiteX96" fmla="*/ 1268426 w 11505814"/>
              <a:gd name="connsiteY96" fmla="*/ 6098380 h 6472020"/>
              <a:gd name="connsiteX97" fmla="*/ 1268426 w 11505814"/>
              <a:gd name="connsiteY97" fmla="*/ 6123413 h 6472020"/>
              <a:gd name="connsiteX98" fmla="*/ 1193329 w 11505814"/>
              <a:gd name="connsiteY98" fmla="*/ 6123413 h 6472020"/>
              <a:gd name="connsiteX99" fmla="*/ 719643 w 11505814"/>
              <a:gd name="connsiteY99" fmla="*/ 6095879 h 6472020"/>
              <a:gd name="connsiteX100" fmla="*/ 691231 w 11505814"/>
              <a:gd name="connsiteY100" fmla="*/ 6124291 h 6472020"/>
              <a:gd name="connsiteX101" fmla="*/ 719643 w 11505814"/>
              <a:gd name="connsiteY101" fmla="*/ 6152704 h 6472020"/>
              <a:gd name="connsiteX102" fmla="*/ 748055 w 11505814"/>
              <a:gd name="connsiteY102" fmla="*/ 6124291 h 6472020"/>
              <a:gd name="connsiteX103" fmla="*/ 719643 w 11505814"/>
              <a:gd name="connsiteY103" fmla="*/ 6095879 h 6472020"/>
              <a:gd name="connsiteX104" fmla="*/ 594479 w 11505814"/>
              <a:gd name="connsiteY104" fmla="*/ 6095879 h 6472020"/>
              <a:gd name="connsiteX105" fmla="*/ 566067 w 11505814"/>
              <a:gd name="connsiteY105" fmla="*/ 6124291 h 6472020"/>
              <a:gd name="connsiteX106" fmla="*/ 594479 w 11505814"/>
              <a:gd name="connsiteY106" fmla="*/ 6152704 h 6472020"/>
              <a:gd name="connsiteX107" fmla="*/ 622891 w 11505814"/>
              <a:gd name="connsiteY107" fmla="*/ 6124291 h 6472020"/>
              <a:gd name="connsiteX108" fmla="*/ 594479 w 11505814"/>
              <a:gd name="connsiteY108" fmla="*/ 6095879 h 6472020"/>
              <a:gd name="connsiteX109" fmla="*/ 470192 w 11505814"/>
              <a:gd name="connsiteY109" fmla="*/ 6095879 h 6472020"/>
              <a:gd name="connsiteX110" fmla="*/ 441779 w 11505814"/>
              <a:gd name="connsiteY110" fmla="*/ 6124291 h 6472020"/>
              <a:gd name="connsiteX111" fmla="*/ 470192 w 11505814"/>
              <a:gd name="connsiteY111" fmla="*/ 6152704 h 6472020"/>
              <a:gd name="connsiteX112" fmla="*/ 498603 w 11505814"/>
              <a:gd name="connsiteY112" fmla="*/ 6124291 h 6472020"/>
              <a:gd name="connsiteX113" fmla="*/ 470192 w 11505814"/>
              <a:gd name="connsiteY113" fmla="*/ 6095879 h 6472020"/>
              <a:gd name="connsiteX114" fmla="*/ 11004769 w 11505814"/>
              <a:gd name="connsiteY114" fmla="*/ 6090541 h 6472020"/>
              <a:gd name="connsiteX115" fmla="*/ 11079867 w 11505814"/>
              <a:gd name="connsiteY115" fmla="*/ 6090541 h 6472020"/>
              <a:gd name="connsiteX116" fmla="*/ 11079867 w 11505814"/>
              <a:gd name="connsiteY116" fmla="*/ 6115574 h 6472020"/>
              <a:gd name="connsiteX117" fmla="*/ 11004769 w 11505814"/>
              <a:gd name="connsiteY117" fmla="*/ 6115574 h 6472020"/>
              <a:gd name="connsiteX118" fmla="*/ 1193329 w 11505814"/>
              <a:gd name="connsiteY118" fmla="*/ 6048314 h 6472020"/>
              <a:gd name="connsiteX119" fmla="*/ 1268426 w 11505814"/>
              <a:gd name="connsiteY119" fmla="*/ 6048314 h 6472020"/>
              <a:gd name="connsiteX120" fmla="*/ 1268426 w 11505814"/>
              <a:gd name="connsiteY120" fmla="*/ 6073347 h 6472020"/>
              <a:gd name="connsiteX121" fmla="*/ 1193329 w 11505814"/>
              <a:gd name="connsiteY121" fmla="*/ 6073347 h 6472020"/>
              <a:gd name="connsiteX122" fmla="*/ 11004769 w 11505814"/>
              <a:gd name="connsiteY122" fmla="*/ 6040476 h 6472020"/>
              <a:gd name="connsiteX123" fmla="*/ 11079867 w 11505814"/>
              <a:gd name="connsiteY123" fmla="*/ 6040476 h 6472020"/>
              <a:gd name="connsiteX124" fmla="*/ 11079867 w 11505814"/>
              <a:gd name="connsiteY124" fmla="*/ 6065508 h 6472020"/>
              <a:gd name="connsiteX125" fmla="*/ 11004769 w 11505814"/>
              <a:gd name="connsiteY125" fmla="*/ 6065508 h 6472020"/>
              <a:gd name="connsiteX126" fmla="*/ 1193329 w 11505814"/>
              <a:gd name="connsiteY126" fmla="*/ 5998249 h 6472020"/>
              <a:gd name="connsiteX127" fmla="*/ 1268426 w 11505814"/>
              <a:gd name="connsiteY127" fmla="*/ 5998249 h 6472020"/>
              <a:gd name="connsiteX128" fmla="*/ 1268426 w 11505814"/>
              <a:gd name="connsiteY128" fmla="*/ 6023281 h 6472020"/>
              <a:gd name="connsiteX129" fmla="*/ 1193329 w 11505814"/>
              <a:gd name="connsiteY129" fmla="*/ 6023281 h 6472020"/>
              <a:gd name="connsiteX130" fmla="*/ 10858953 w 11505814"/>
              <a:gd name="connsiteY130" fmla="*/ 5959119 h 6472020"/>
              <a:gd name="connsiteX131" fmla="*/ 11125552 w 11505814"/>
              <a:gd name="connsiteY131" fmla="*/ 5959119 h 6472020"/>
              <a:gd name="connsiteX132" fmla="*/ 11117417 w 11505814"/>
              <a:gd name="connsiteY132" fmla="*/ 5990410 h 6472020"/>
              <a:gd name="connsiteX133" fmla="*/ 11117417 w 11505814"/>
              <a:gd name="connsiteY133" fmla="*/ 6002300 h 6472020"/>
              <a:gd name="connsiteX134" fmla="*/ 11036060 w 11505814"/>
              <a:gd name="connsiteY134" fmla="*/ 5984152 h 6472020"/>
              <a:gd name="connsiteX135" fmla="*/ 10960336 w 11505814"/>
              <a:gd name="connsiteY135" fmla="*/ 5995416 h 6472020"/>
              <a:gd name="connsiteX136" fmla="*/ 10867089 w 11505814"/>
              <a:gd name="connsiteY136" fmla="*/ 6009185 h 6472020"/>
              <a:gd name="connsiteX137" fmla="*/ 10867089 w 11505814"/>
              <a:gd name="connsiteY137" fmla="*/ 5990410 h 6472020"/>
              <a:gd name="connsiteX138" fmla="*/ 10858953 w 11505814"/>
              <a:gd name="connsiteY138" fmla="*/ 5959119 h 6472020"/>
              <a:gd name="connsiteX139" fmla="*/ 10829540 w 11505814"/>
              <a:gd name="connsiteY139" fmla="*/ 5934086 h 6472020"/>
              <a:gd name="connsiteX140" fmla="*/ 10817649 w 11505814"/>
              <a:gd name="connsiteY140" fmla="*/ 5943473 h 6472020"/>
              <a:gd name="connsiteX141" fmla="*/ 10823907 w 11505814"/>
              <a:gd name="connsiteY141" fmla="*/ 5957241 h 6472020"/>
              <a:gd name="connsiteX142" fmla="*/ 10842682 w 11505814"/>
              <a:gd name="connsiteY142" fmla="*/ 5990410 h 6472020"/>
              <a:gd name="connsiteX143" fmla="*/ 10842682 w 11505814"/>
              <a:gd name="connsiteY143" fmla="*/ 6278287 h 6472020"/>
              <a:gd name="connsiteX144" fmla="*/ 10880231 w 11505814"/>
              <a:gd name="connsiteY144" fmla="*/ 6315837 h 6472020"/>
              <a:gd name="connsiteX145" fmla="*/ 11105526 w 11505814"/>
              <a:gd name="connsiteY145" fmla="*/ 6315837 h 6472020"/>
              <a:gd name="connsiteX146" fmla="*/ 11143075 w 11505814"/>
              <a:gd name="connsiteY146" fmla="*/ 6278287 h 6472020"/>
              <a:gd name="connsiteX147" fmla="*/ 11143075 w 11505814"/>
              <a:gd name="connsiteY147" fmla="*/ 5990410 h 6472020"/>
              <a:gd name="connsiteX148" fmla="*/ 11161224 w 11505814"/>
              <a:gd name="connsiteY148" fmla="*/ 5957867 h 6472020"/>
              <a:gd name="connsiteX149" fmla="*/ 11166856 w 11505814"/>
              <a:gd name="connsiteY149" fmla="*/ 5943473 h 6472020"/>
              <a:gd name="connsiteX150" fmla="*/ 11154966 w 11505814"/>
              <a:gd name="connsiteY150" fmla="*/ 5934086 h 6472020"/>
              <a:gd name="connsiteX151" fmla="*/ 1047513 w 11505814"/>
              <a:gd name="connsiteY151" fmla="*/ 5916892 h 6472020"/>
              <a:gd name="connsiteX152" fmla="*/ 1314111 w 11505814"/>
              <a:gd name="connsiteY152" fmla="*/ 5916892 h 6472020"/>
              <a:gd name="connsiteX153" fmla="*/ 1305977 w 11505814"/>
              <a:gd name="connsiteY153" fmla="*/ 5948183 h 6472020"/>
              <a:gd name="connsiteX154" fmla="*/ 1305977 w 11505814"/>
              <a:gd name="connsiteY154" fmla="*/ 5960073 h 6472020"/>
              <a:gd name="connsiteX155" fmla="*/ 1224620 w 11505814"/>
              <a:gd name="connsiteY155" fmla="*/ 5941925 h 6472020"/>
              <a:gd name="connsiteX156" fmla="*/ 1148896 w 11505814"/>
              <a:gd name="connsiteY156" fmla="*/ 5953189 h 6472020"/>
              <a:gd name="connsiteX157" fmla="*/ 1055649 w 11505814"/>
              <a:gd name="connsiteY157" fmla="*/ 5966958 h 6472020"/>
              <a:gd name="connsiteX158" fmla="*/ 1055649 w 11505814"/>
              <a:gd name="connsiteY158" fmla="*/ 5948183 h 6472020"/>
              <a:gd name="connsiteX159" fmla="*/ 1047513 w 11505814"/>
              <a:gd name="connsiteY159" fmla="*/ 5916892 h 6472020"/>
              <a:gd name="connsiteX160" fmla="*/ 1018100 w 11505814"/>
              <a:gd name="connsiteY160" fmla="*/ 5891859 h 6472020"/>
              <a:gd name="connsiteX161" fmla="*/ 1006208 w 11505814"/>
              <a:gd name="connsiteY161" fmla="*/ 5901246 h 6472020"/>
              <a:gd name="connsiteX162" fmla="*/ 1012467 w 11505814"/>
              <a:gd name="connsiteY162" fmla="*/ 5915014 h 6472020"/>
              <a:gd name="connsiteX163" fmla="*/ 1031242 w 11505814"/>
              <a:gd name="connsiteY163" fmla="*/ 5948183 h 6472020"/>
              <a:gd name="connsiteX164" fmla="*/ 1031242 w 11505814"/>
              <a:gd name="connsiteY164" fmla="*/ 6236060 h 6472020"/>
              <a:gd name="connsiteX165" fmla="*/ 1068791 w 11505814"/>
              <a:gd name="connsiteY165" fmla="*/ 6273610 h 6472020"/>
              <a:gd name="connsiteX166" fmla="*/ 1294085 w 11505814"/>
              <a:gd name="connsiteY166" fmla="*/ 6273610 h 6472020"/>
              <a:gd name="connsiteX167" fmla="*/ 1331635 w 11505814"/>
              <a:gd name="connsiteY167" fmla="*/ 6236060 h 6472020"/>
              <a:gd name="connsiteX168" fmla="*/ 1331635 w 11505814"/>
              <a:gd name="connsiteY168" fmla="*/ 5948183 h 6472020"/>
              <a:gd name="connsiteX169" fmla="*/ 1349784 w 11505814"/>
              <a:gd name="connsiteY169" fmla="*/ 5915640 h 6472020"/>
              <a:gd name="connsiteX170" fmla="*/ 1355416 w 11505814"/>
              <a:gd name="connsiteY170" fmla="*/ 5901246 h 6472020"/>
              <a:gd name="connsiteX171" fmla="*/ 1343526 w 11505814"/>
              <a:gd name="connsiteY171" fmla="*/ 5891859 h 6472020"/>
              <a:gd name="connsiteX172" fmla="*/ 10364992 w 11505814"/>
              <a:gd name="connsiteY172" fmla="*/ 5889467 h 6472020"/>
              <a:gd name="connsiteX173" fmla="*/ 10284136 w 11505814"/>
              <a:gd name="connsiteY173" fmla="*/ 5970323 h 6472020"/>
              <a:gd name="connsiteX174" fmla="*/ 10265924 w 11505814"/>
              <a:gd name="connsiteY174" fmla="*/ 5974954 h 6472020"/>
              <a:gd name="connsiteX175" fmla="*/ 10241267 w 11505814"/>
              <a:gd name="connsiteY175" fmla="*/ 6014443 h 6472020"/>
              <a:gd name="connsiteX176" fmla="*/ 10234258 w 11505814"/>
              <a:gd name="connsiteY176" fmla="*/ 5984592 h 6472020"/>
              <a:gd name="connsiteX177" fmla="*/ 10228688 w 11505814"/>
              <a:gd name="connsiteY177" fmla="*/ 5974328 h 6472020"/>
              <a:gd name="connsiteX178" fmla="*/ 10189637 w 11505814"/>
              <a:gd name="connsiteY178" fmla="*/ 5953927 h 6472020"/>
              <a:gd name="connsiteX179" fmla="*/ 10159034 w 11505814"/>
              <a:gd name="connsiteY179" fmla="*/ 5950234 h 6472020"/>
              <a:gd name="connsiteX180" fmla="*/ 10128369 w 11505814"/>
              <a:gd name="connsiteY180" fmla="*/ 5954865 h 6472020"/>
              <a:gd name="connsiteX181" fmla="*/ 10089381 w 11505814"/>
              <a:gd name="connsiteY181" fmla="*/ 5975267 h 6472020"/>
              <a:gd name="connsiteX182" fmla="*/ 10083811 w 11505814"/>
              <a:gd name="connsiteY182" fmla="*/ 5985530 h 6472020"/>
              <a:gd name="connsiteX183" fmla="*/ 10056838 w 11505814"/>
              <a:gd name="connsiteY183" fmla="*/ 6100682 h 6472020"/>
              <a:gd name="connsiteX184" fmla="*/ 10075613 w 11505814"/>
              <a:gd name="connsiteY184" fmla="*/ 6119456 h 6472020"/>
              <a:gd name="connsiteX185" fmla="*/ 10093261 w 11505814"/>
              <a:gd name="connsiteY185" fmla="*/ 6105563 h 6472020"/>
              <a:gd name="connsiteX186" fmla="*/ 10112786 w 11505814"/>
              <a:gd name="connsiteY186" fmla="*/ 6024769 h 6472020"/>
              <a:gd name="connsiteX187" fmla="*/ 10112786 w 11505814"/>
              <a:gd name="connsiteY187" fmla="*/ 6284548 h 6472020"/>
              <a:gd name="connsiteX188" fmla="*/ 10149772 w 11505814"/>
              <a:gd name="connsiteY188" fmla="*/ 6284548 h 6472020"/>
              <a:gd name="connsiteX189" fmla="*/ 10149772 w 11505814"/>
              <a:gd name="connsiteY189" fmla="*/ 6117391 h 6472020"/>
              <a:gd name="connsiteX190" fmla="*/ 10168547 w 11505814"/>
              <a:gd name="connsiteY190" fmla="*/ 6117391 h 6472020"/>
              <a:gd name="connsiteX191" fmla="*/ 10168547 w 11505814"/>
              <a:gd name="connsiteY191" fmla="*/ 6284548 h 6472020"/>
              <a:gd name="connsiteX192" fmla="*/ 10205470 w 11505814"/>
              <a:gd name="connsiteY192" fmla="*/ 6284548 h 6472020"/>
              <a:gd name="connsiteX193" fmla="*/ 10205470 w 11505814"/>
              <a:gd name="connsiteY193" fmla="*/ 6023580 h 6472020"/>
              <a:gd name="connsiteX194" fmla="*/ 10212354 w 11505814"/>
              <a:gd name="connsiteY194" fmla="*/ 6052994 h 6472020"/>
              <a:gd name="connsiteX195" fmla="*/ 10216047 w 11505814"/>
              <a:gd name="connsiteY195" fmla="*/ 6057688 h 6472020"/>
              <a:gd name="connsiteX196" fmla="*/ 10241079 w 11505814"/>
              <a:gd name="connsiteY196" fmla="*/ 6066512 h 6472020"/>
              <a:gd name="connsiteX197" fmla="*/ 10256099 w 11505814"/>
              <a:gd name="connsiteY197" fmla="*/ 6059690 h 6472020"/>
              <a:gd name="connsiteX198" fmla="*/ 10294274 w 11505814"/>
              <a:gd name="connsiteY198" fmla="*/ 5997108 h 6472020"/>
              <a:gd name="connsiteX199" fmla="*/ 10296840 w 11505814"/>
              <a:gd name="connsiteY199" fmla="*/ 5984154 h 6472020"/>
              <a:gd name="connsiteX200" fmla="*/ 10378196 w 11505814"/>
              <a:gd name="connsiteY200" fmla="*/ 5902797 h 6472020"/>
              <a:gd name="connsiteX201" fmla="*/ 10378259 w 11505814"/>
              <a:gd name="connsiteY201" fmla="*/ 5889467 h 6472020"/>
              <a:gd name="connsiteX202" fmla="*/ 10364992 w 11505814"/>
              <a:gd name="connsiteY202" fmla="*/ 5889467 h 6472020"/>
              <a:gd name="connsiteX203" fmla="*/ 11029803 w 11505814"/>
              <a:gd name="connsiteY203" fmla="*/ 5877762 h 6472020"/>
              <a:gd name="connsiteX204" fmla="*/ 11011028 w 11505814"/>
              <a:gd name="connsiteY204" fmla="*/ 5896537 h 6472020"/>
              <a:gd name="connsiteX205" fmla="*/ 11029803 w 11505814"/>
              <a:gd name="connsiteY205" fmla="*/ 5915311 h 6472020"/>
              <a:gd name="connsiteX206" fmla="*/ 11048577 w 11505814"/>
              <a:gd name="connsiteY206" fmla="*/ 5896537 h 6472020"/>
              <a:gd name="connsiteX207" fmla="*/ 11029803 w 11505814"/>
              <a:gd name="connsiteY207" fmla="*/ 5877762 h 6472020"/>
              <a:gd name="connsiteX208" fmla="*/ 10159035 w 11505814"/>
              <a:gd name="connsiteY208" fmla="*/ 5866624 h 6472020"/>
              <a:gd name="connsiteX209" fmla="*/ 10121861 w 11505814"/>
              <a:gd name="connsiteY209" fmla="*/ 5903798 h 6472020"/>
              <a:gd name="connsiteX210" fmla="*/ 10159035 w 11505814"/>
              <a:gd name="connsiteY210" fmla="*/ 5940972 h 6472020"/>
              <a:gd name="connsiteX211" fmla="*/ 10196208 w 11505814"/>
              <a:gd name="connsiteY211" fmla="*/ 5903798 h 6472020"/>
              <a:gd name="connsiteX212" fmla="*/ 10159035 w 11505814"/>
              <a:gd name="connsiteY212" fmla="*/ 5866624 h 6472020"/>
              <a:gd name="connsiteX213" fmla="*/ 553550 w 11505814"/>
              <a:gd name="connsiteY213" fmla="*/ 5847240 h 6472020"/>
              <a:gd name="connsiteX214" fmla="*/ 472694 w 11505814"/>
              <a:gd name="connsiteY214" fmla="*/ 5928096 h 6472020"/>
              <a:gd name="connsiteX215" fmla="*/ 454482 w 11505814"/>
              <a:gd name="connsiteY215" fmla="*/ 5932727 h 6472020"/>
              <a:gd name="connsiteX216" fmla="*/ 429825 w 11505814"/>
              <a:gd name="connsiteY216" fmla="*/ 5972216 h 6472020"/>
              <a:gd name="connsiteX217" fmla="*/ 422817 w 11505814"/>
              <a:gd name="connsiteY217" fmla="*/ 5942365 h 6472020"/>
              <a:gd name="connsiteX218" fmla="*/ 417247 w 11505814"/>
              <a:gd name="connsiteY218" fmla="*/ 5932101 h 6472020"/>
              <a:gd name="connsiteX219" fmla="*/ 378195 w 11505814"/>
              <a:gd name="connsiteY219" fmla="*/ 5911700 h 6472020"/>
              <a:gd name="connsiteX220" fmla="*/ 347592 w 11505814"/>
              <a:gd name="connsiteY220" fmla="*/ 5908007 h 6472020"/>
              <a:gd name="connsiteX221" fmla="*/ 316928 w 11505814"/>
              <a:gd name="connsiteY221" fmla="*/ 5912638 h 6472020"/>
              <a:gd name="connsiteX222" fmla="*/ 277939 w 11505814"/>
              <a:gd name="connsiteY222" fmla="*/ 5933040 h 6472020"/>
              <a:gd name="connsiteX223" fmla="*/ 272369 w 11505814"/>
              <a:gd name="connsiteY223" fmla="*/ 5943303 h 6472020"/>
              <a:gd name="connsiteX224" fmla="*/ 245396 w 11505814"/>
              <a:gd name="connsiteY224" fmla="*/ 6058455 h 6472020"/>
              <a:gd name="connsiteX225" fmla="*/ 264172 w 11505814"/>
              <a:gd name="connsiteY225" fmla="*/ 6077229 h 6472020"/>
              <a:gd name="connsiteX226" fmla="*/ 281820 w 11505814"/>
              <a:gd name="connsiteY226" fmla="*/ 6063336 h 6472020"/>
              <a:gd name="connsiteX227" fmla="*/ 301344 w 11505814"/>
              <a:gd name="connsiteY227" fmla="*/ 5982542 h 6472020"/>
              <a:gd name="connsiteX228" fmla="*/ 301344 w 11505814"/>
              <a:gd name="connsiteY228" fmla="*/ 6242321 h 6472020"/>
              <a:gd name="connsiteX229" fmla="*/ 338330 w 11505814"/>
              <a:gd name="connsiteY229" fmla="*/ 6242321 h 6472020"/>
              <a:gd name="connsiteX230" fmla="*/ 338330 w 11505814"/>
              <a:gd name="connsiteY230" fmla="*/ 6075164 h 6472020"/>
              <a:gd name="connsiteX231" fmla="*/ 357105 w 11505814"/>
              <a:gd name="connsiteY231" fmla="*/ 6075164 h 6472020"/>
              <a:gd name="connsiteX232" fmla="*/ 357105 w 11505814"/>
              <a:gd name="connsiteY232" fmla="*/ 6242321 h 6472020"/>
              <a:gd name="connsiteX233" fmla="*/ 394028 w 11505814"/>
              <a:gd name="connsiteY233" fmla="*/ 6242321 h 6472020"/>
              <a:gd name="connsiteX234" fmla="*/ 394028 w 11505814"/>
              <a:gd name="connsiteY234" fmla="*/ 5981353 h 6472020"/>
              <a:gd name="connsiteX235" fmla="*/ 400912 w 11505814"/>
              <a:gd name="connsiteY235" fmla="*/ 6010767 h 6472020"/>
              <a:gd name="connsiteX236" fmla="*/ 404606 w 11505814"/>
              <a:gd name="connsiteY236" fmla="*/ 6015461 h 6472020"/>
              <a:gd name="connsiteX237" fmla="*/ 429638 w 11505814"/>
              <a:gd name="connsiteY237" fmla="*/ 6024285 h 6472020"/>
              <a:gd name="connsiteX238" fmla="*/ 444657 w 11505814"/>
              <a:gd name="connsiteY238" fmla="*/ 6017463 h 6472020"/>
              <a:gd name="connsiteX239" fmla="*/ 482832 w 11505814"/>
              <a:gd name="connsiteY239" fmla="*/ 5954881 h 6472020"/>
              <a:gd name="connsiteX240" fmla="*/ 485398 w 11505814"/>
              <a:gd name="connsiteY240" fmla="*/ 5941927 h 6472020"/>
              <a:gd name="connsiteX241" fmla="*/ 566755 w 11505814"/>
              <a:gd name="connsiteY241" fmla="*/ 5860570 h 6472020"/>
              <a:gd name="connsiteX242" fmla="*/ 566817 w 11505814"/>
              <a:gd name="connsiteY242" fmla="*/ 5847240 h 6472020"/>
              <a:gd name="connsiteX243" fmla="*/ 553550 w 11505814"/>
              <a:gd name="connsiteY243" fmla="*/ 5847240 h 6472020"/>
              <a:gd name="connsiteX244" fmla="*/ 10942187 w 11505814"/>
              <a:gd name="connsiteY244" fmla="*/ 5840213 h 6472020"/>
              <a:gd name="connsiteX245" fmla="*/ 10904638 w 11505814"/>
              <a:gd name="connsiteY245" fmla="*/ 5877762 h 6472020"/>
              <a:gd name="connsiteX246" fmla="*/ 10942187 w 11505814"/>
              <a:gd name="connsiteY246" fmla="*/ 5915312 h 6472020"/>
              <a:gd name="connsiteX247" fmla="*/ 10979736 w 11505814"/>
              <a:gd name="connsiteY247" fmla="*/ 5877762 h 6472020"/>
              <a:gd name="connsiteX248" fmla="*/ 10942187 w 11505814"/>
              <a:gd name="connsiteY248" fmla="*/ 5840213 h 6472020"/>
              <a:gd name="connsiteX249" fmla="*/ 1218363 w 11505814"/>
              <a:gd name="connsiteY249" fmla="*/ 5835535 h 6472020"/>
              <a:gd name="connsiteX250" fmla="*/ 1199588 w 11505814"/>
              <a:gd name="connsiteY250" fmla="*/ 5854310 h 6472020"/>
              <a:gd name="connsiteX251" fmla="*/ 1218363 w 11505814"/>
              <a:gd name="connsiteY251" fmla="*/ 5873084 h 6472020"/>
              <a:gd name="connsiteX252" fmla="*/ 1237137 w 11505814"/>
              <a:gd name="connsiteY252" fmla="*/ 5854310 h 6472020"/>
              <a:gd name="connsiteX253" fmla="*/ 1218363 w 11505814"/>
              <a:gd name="connsiteY253" fmla="*/ 5835535 h 6472020"/>
              <a:gd name="connsiteX254" fmla="*/ 347594 w 11505814"/>
              <a:gd name="connsiteY254" fmla="*/ 5824397 h 6472020"/>
              <a:gd name="connsiteX255" fmla="*/ 310420 w 11505814"/>
              <a:gd name="connsiteY255" fmla="*/ 5861571 h 6472020"/>
              <a:gd name="connsiteX256" fmla="*/ 347594 w 11505814"/>
              <a:gd name="connsiteY256" fmla="*/ 5898745 h 6472020"/>
              <a:gd name="connsiteX257" fmla="*/ 384767 w 11505814"/>
              <a:gd name="connsiteY257" fmla="*/ 5861571 h 6472020"/>
              <a:gd name="connsiteX258" fmla="*/ 347594 w 11505814"/>
              <a:gd name="connsiteY258" fmla="*/ 5824397 h 6472020"/>
              <a:gd name="connsiteX259" fmla="*/ 10199838 w 11505814"/>
              <a:gd name="connsiteY259" fmla="*/ 5802666 h 6472020"/>
              <a:gd name="connsiteX260" fmla="*/ 10174805 w 11505814"/>
              <a:gd name="connsiteY260" fmla="*/ 5827699 h 6472020"/>
              <a:gd name="connsiteX261" fmla="*/ 10174805 w 11505814"/>
              <a:gd name="connsiteY261" fmla="*/ 5850228 h 6472020"/>
              <a:gd name="connsiteX262" fmla="*/ 10199838 w 11505814"/>
              <a:gd name="connsiteY262" fmla="*/ 5865248 h 6472020"/>
              <a:gd name="connsiteX263" fmla="*/ 10199838 w 11505814"/>
              <a:gd name="connsiteY263" fmla="*/ 5827699 h 6472020"/>
              <a:gd name="connsiteX264" fmla="*/ 10506490 w 11505814"/>
              <a:gd name="connsiteY264" fmla="*/ 5827699 h 6472020"/>
              <a:gd name="connsiteX265" fmla="*/ 10506490 w 11505814"/>
              <a:gd name="connsiteY265" fmla="*/ 6034220 h 6472020"/>
              <a:gd name="connsiteX266" fmla="*/ 10292897 w 11505814"/>
              <a:gd name="connsiteY266" fmla="*/ 6034220 h 6472020"/>
              <a:gd name="connsiteX267" fmla="*/ 10277627 w 11505814"/>
              <a:gd name="connsiteY267" fmla="*/ 6059253 h 6472020"/>
              <a:gd name="connsiteX268" fmla="*/ 10506490 w 11505814"/>
              <a:gd name="connsiteY268" fmla="*/ 6059253 h 6472020"/>
              <a:gd name="connsiteX269" fmla="*/ 10531522 w 11505814"/>
              <a:gd name="connsiteY269" fmla="*/ 6034220 h 6472020"/>
              <a:gd name="connsiteX270" fmla="*/ 10531522 w 11505814"/>
              <a:gd name="connsiteY270" fmla="*/ 5827699 h 6472020"/>
              <a:gd name="connsiteX271" fmla="*/ 10506490 w 11505814"/>
              <a:gd name="connsiteY271" fmla="*/ 5802666 h 6472020"/>
              <a:gd name="connsiteX272" fmla="*/ 1130747 w 11505814"/>
              <a:gd name="connsiteY272" fmla="*/ 5797986 h 6472020"/>
              <a:gd name="connsiteX273" fmla="*/ 1093198 w 11505814"/>
              <a:gd name="connsiteY273" fmla="*/ 5835535 h 6472020"/>
              <a:gd name="connsiteX274" fmla="*/ 1130747 w 11505814"/>
              <a:gd name="connsiteY274" fmla="*/ 5873085 h 6472020"/>
              <a:gd name="connsiteX275" fmla="*/ 1168296 w 11505814"/>
              <a:gd name="connsiteY275" fmla="*/ 5835535 h 6472020"/>
              <a:gd name="connsiteX276" fmla="*/ 1130747 w 11505814"/>
              <a:gd name="connsiteY276" fmla="*/ 5797986 h 6472020"/>
              <a:gd name="connsiteX277" fmla="*/ 11042319 w 11505814"/>
              <a:gd name="connsiteY277" fmla="*/ 5790147 h 6472020"/>
              <a:gd name="connsiteX278" fmla="*/ 11017286 w 11505814"/>
              <a:gd name="connsiteY278" fmla="*/ 5815180 h 6472020"/>
              <a:gd name="connsiteX279" fmla="*/ 11042319 w 11505814"/>
              <a:gd name="connsiteY279" fmla="*/ 5840213 h 6472020"/>
              <a:gd name="connsiteX280" fmla="*/ 11067352 w 11505814"/>
              <a:gd name="connsiteY280" fmla="*/ 5815180 h 6472020"/>
              <a:gd name="connsiteX281" fmla="*/ 11042319 w 11505814"/>
              <a:gd name="connsiteY281" fmla="*/ 5790147 h 6472020"/>
              <a:gd name="connsiteX282" fmla="*/ 10923413 w 11505814"/>
              <a:gd name="connsiteY282" fmla="*/ 5765114 h 6472020"/>
              <a:gd name="connsiteX283" fmla="*/ 10904638 w 11505814"/>
              <a:gd name="connsiteY283" fmla="*/ 5783889 h 6472020"/>
              <a:gd name="connsiteX284" fmla="*/ 10923413 w 11505814"/>
              <a:gd name="connsiteY284" fmla="*/ 5802663 h 6472020"/>
              <a:gd name="connsiteX285" fmla="*/ 10942187 w 11505814"/>
              <a:gd name="connsiteY285" fmla="*/ 5783889 h 6472020"/>
              <a:gd name="connsiteX286" fmla="*/ 10923413 w 11505814"/>
              <a:gd name="connsiteY286" fmla="*/ 5765114 h 6472020"/>
              <a:gd name="connsiteX287" fmla="*/ 388396 w 11505814"/>
              <a:gd name="connsiteY287" fmla="*/ 5760439 h 6472020"/>
              <a:gd name="connsiteX288" fmla="*/ 363363 w 11505814"/>
              <a:gd name="connsiteY288" fmla="*/ 5785472 h 6472020"/>
              <a:gd name="connsiteX289" fmla="*/ 363363 w 11505814"/>
              <a:gd name="connsiteY289" fmla="*/ 5808001 h 6472020"/>
              <a:gd name="connsiteX290" fmla="*/ 388396 w 11505814"/>
              <a:gd name="connsiteY290" fmla="*/ 5823021 h 6472020"/>
              <a:gd name="connsiteX291" fmla="*/ 388396 w 11505814"/>
              <a:gd name="connsiteY291" fmla="*/ 5785472 h 6472020"/>
              <a:gd name="connsiteX292" fmla="*/ 695048 w 11505814"/>
              <a:gd name="connsiteY292" fmla="*/ 5785472 h 6472020"/>
              <a:gd name="connsiteX293" fmla="*/ 695048 w 11505814"/>
              <a:gd name="connsiteY293" fmla="*/ 5991993 h 6472020"/>
              <a:gd name="connsiteX294" fmla="*/ 481455 w 11505814"/>
              <a:gd name="connsiteY294" fmla="*/ 5991993 h 6472020"/>
              <a:gd name="connsiteX295" fmla="*/ 466185 w 11505814"/>
              <a:gd name="connsiteY295" fmla="*/ 6017026 h 6472020"/>
              <a:gd name="connsiteX296" fmla="*/ 695048 w 11505814"/>
              <a:gd name="connsiteY296" fmla="*/ 6017026 h 6472020"/>
              <a:gd name="connsiteX297" fmla="*/ 720080 w 11505814"/>
              <a:gd name="connsiteY297" fmla="*/ 5991993 h 6472020"/>
              <a:gd name="connsiteX298" fmla="*/ 720080 w 11505814"/>
              <a:gd name="connsiteY298" fmla="*/ 5785472 h 6472020"/>
              <a:gd name="connsiteX299" fmla="*/ 695048 w 11505814"/>
              <a:gd name="connsiteY299" fmla="*/ 5760439 h 6472020"/>
              <a:gd name="connsiteX300" fmla="*/ 1230879 w 11505814"/>
              <a:gd name="connsiteY300" fmla="*/ 5747920 h 6472020"/>
              <a:gd name="connsiteX301" fmla="*/ 1205846 w 11505814"/>
              <a:gd name="connsiteY301" fmla="*/ 5772953 h 6472020"/>
              <a:gd name="connsiteX302" fmla="*/ 1230879 w 11505814"/>
              <a:gd name="connsiteY302" fmla="*/ 5797986 h 6472020"/>
              <a:gd name="connsiteX303" fmla="*/ 1255912 w 11505814"/>
              <a:gd name="connsiteY303" fmla="*/ 5772953 h 6472020"/>
              <a:gd name="connsiteX304" fmla="*/ 1230879 w 11505814"/>
              <a:gd name="connsiteY304" fmla="*/ 5747920 h 6472020"/>
              <a:gd name="connsiteX305" fmla="*/ 1111973 w 11505814"/>
              <a:gd name="connsiteY305" fmla="*/ 5722887 h 6472020"/>
              <a:gd name="connsiteX306" fmla="*/ 1093198 w 11505814"/>
              <a:gd name="connsiteY306" fmla="*/ 5741662 h 6472020"/>
              <a:gd name="connsiteX307" fmla="*/ 1111973 w 11505814"/>
              <a:gd name="connsiteY307" fmla="*/ 5760436 h 6472020"/>
              <a:gd name="connsiteX308" fmla="*/ 1130747 w 11505814"/>
              <a:gd name="connsiteY308" fmla="*/ 5741662 h 6472020"/>
              <a:gd name="connsiteX309" fmla="*/ 1111973 w 11505814"/>
              <a:gd name="connsiteY309" fmla="*/ 5722887 h 6472020"/>
              <a:gd name="connsiteX310" fmla="*/ 10325003 w 11505814"/>
              <a:gd name="connsiteY310" fmla="*/ 5468511 h 6472020"/>
              <a:gd name="connsiteX311" fmla="*/ 10381327 w 11505814"/>
              <a:gd name="connsiteY311" fmla="*/ 5490414 h 6472020"/>
              <a:gd name="connsiteX312" fmla="*/ 10323126 w 11505814"/>
              <a:gd name="connsiteY312" fmla="*/ 5580533 h 6472020"/>
              <a:gd name="connsiteX313" fmla="*/ 10264925 w 11505814"/>
              <a:gd name="connsiteY313" fmla="*/ 5491666 h 6472020"/>
              <a:gd name="connsiteX314" fmla="*/ 10325003 w 11505814"/>
              <a:gd name="connsiteY314" fmla="*/ 5468511 h 6472020"/>
              <a:gd name="connsiteX315" fmla="*/ 10393218 w 11505814"/>
              <a:gd name="connsiteY315" fmla="*/ 5432213 h 6472020"/>
              <a:gd name="connsiteX316" fmla="*/ 10387585 w 11505814"/>
              <a:gd name="connsiteY316" fmla="*/ 5466633 h 6472020"/>
              <a:gd name="connsiteX317" fmla="*/ 10354417 w 11505814"/>
              <a:gd name="connsiteY317" fmla="*/ 5454117 h 6472020"/>
              <a:gd name="connsiteX318" fmla="*/ 10376946 w 11505814"/>
              <a:gd name="connsiteY318" fmla="*/ 5441600 h 6472020"/>
              <a:gd name="connsiteX319" fmla="*/ 10393218 w 11505814"/>
              <a:gd name="connsiteY319" fmla="*/ 5432213 h 6472020"/>
              <a:gd name="connsiteX320" fmla="*/ 10253034 w 11505814"/>
              <a:gd name="connsiteY320" fmla="*/ 5429710 h 6472020"/>
              <a:gd name="connsiteX321" fmla="*/ 10273686 w 11505814"/>
              <a:gd name="connsiteY321" fmla="*/ 5442226 h 6472020"/>
              <a:gd name="connsiteX322" fmla="*/ 10295590 w 11505814"/>
              <a:gd name="connsiteY322" fmla="*/ 5454117 h 6472020"/>
              <a:gd name="connsiteX323" fmla="*/ 10259292 w 11505814"/>
              <a:gd name="connsiteY323" fmla="*/ 5467259 h 6472020"/>
              <a:gd name="connsiteX324" fmla="*/ 10253034 w 11505814"/>
              <a:gd name="connsiteY324" fmla="*/ 5429710 h 6472020"/>
              <a:gd name="connsiteX325" fmla="*/ 513564 w 11505814"/>
              <a:gd name="connsiteY325" fmla="*/ 5426284 h 6472020"/>
              <a:gd name="connsiteX326" fmla="*/ 569888 w 11505814"/>
              <a:gd name="connsiteY326" fmla="*/ 5448187 h 6472020"/>
              <a:gd name="connsiteX327" fmla="*/ 511687 w 11505814"/>
              <a:gd name="connsiteY327" fmla="*/ 5538306 h 6472020"/>
              <a:gd name="connsiteX328" fmla="*/ 453486 w 11505814"/>
              <a:gd name="connsiteY328" fmla="*/ 5449439 h 6472020"/>
              <a:gd name="connsiteX329" fmla="*/ 513564 w 11505814"/>
              <a:gd name="connsiteY329" fmla="*/ 5426284 h 6472020"/>
              <a:gd name="connsiteX330" fmla="*/ 581779 w 11505814"/>
              <a:gd name="connsiteY330" fmla="*/ 5389986 h 6472020"/>
              <a:gd name="connsiteX331" fmla="*/ 576146 w 11505814"/>
              <a:gd name="connsiteY331" fmla="*/ 5424406 h 6472020"/>
              <a:gd name="connsiteX332" fmla="*/ 542978 w 11505814"/>
              <a:gd name="connsiteY332" fmla="*/ 5411890 h 6472020"/>
              <a:gd name="connsiteX333" fmla="*/ 565507 w 11505814"/>
              <a:gd name="connsiteY333" fmla="*/ 5399373 h 6472020"/>
              <a:gd name="connsiteX334" fmla="*/ 581779 w 11505814"/>
              <a:gd name="connsiteY334" fmla="*/ 5389986 h 6472020"/>
              <a:gd name="connsiteX335" fmla="*/ 441595 w 11505814"/>
              <a:gd name="connsiteY335" fmla="*/ 5387483 h 6472020"/>
              <a:gd name="connsiteX336" fmla="*/ 462247 w 11505814"/>
              <a:gd name="connsiteY336" fmla="*/ 5399999 h 6472020"/>
              <a:gd name="connsiteX337" fmla="*/ 484151 w 11505814"/>
              <a:gd name="connsiteY337" fmla="*/ 5411890 h 6472020"/>
              <a:gd name="connsiteX338" fmla="*/ 447853 w 11505814"/>
              <a:gd name="connsiteY338" fmla="*/ 5425032 h 6472020"/>
              <a:gd name="connsiteX339" fmla="*/ 441595 w 11505814"/>
              <a:gd name="connsiteY339" fmla="*/ 5387483 h 6472020"/>
              <a:gd name="connsiteX340" fmla="*/ 10471445 w 11505814"/>
              <a:gd name="connsiteY340" fmla="*/ 5374011 h 6472020"/>
              <a:gd name="connsiteX341" fmla="*/ 10518382 w 11505814"/>
              <a:gd name="connsiteY341" fmla="*/ 5467885 h 6472020"/>
              <a:gd name="connsiteX342" fmla="*/ 10473323 w 11505814"/>
              <a:gd name="connsiteY342" fmla="*/ 5482279 h 6472020"/>
              <a:gd name="connsiteX343" fmla="*/ 10411992 w 11505814"/>
              <a:gd name="connsiteY343" fmla="*/ 5473517 h 6472020"/>
              <a:gd name="connsiteX344" fmla="*/ 10420754 w 11505814"/>
              <a:gd name="connsiteY344" fmla="*/ 5414064 h 6472020"/>
              <a:gd name="connsiteX345" fmla="*/ 10471445 w 11505814"/>
              <a:gd name="connsiteY345" fmla="*/ 5374011 h 6472020"/>
              <a:gd name="connsiteX346" fmla="*/ 10178561 w 11505814"/>
              <a:gd name="connsiteY346" fmla="*/ 5374011 h 6472020"/>
              <a:gd name="connsiteX347" fmla="*/ 10225498 w 11505814"/>
              <a:gd name="connsiteY347" fmla="*/ 5411561 h 6472020"/>
              <a:gd name="connsiteX348" fmla="*/ 10234885 w 11505814"/>
              <a:gd name="connsiteY348" fmla="*/ 5474143 h 6472020"/>
              <a:gd name="connsiteX349" fmla="*/ 10176684 w 11505814"/>
              <a:gd name="connsiteY349" fmla="*/ 5482279 h 6472020"/>
              <a:gd name="connsiteX350" fmla="*/ 10131625 w 11505814"/>
              <a:gd name="connsiteY350" fmla="*/ 5467885 h 6472020"/>
              <a:gd name="connsiteX351" fmla="*/ 10178561 w 11505814"/>
              <a:gd name="connsiteY351" fmla="*/ 5374011 h 6472020"/>
              <a:gd name="connsiteX352" fmla="*/ 11035396 w 11505814"/>
              <a:gd name="connsiteY352" fmla="*/ 5357870 h 6472020"/>
              <a:gd name="connsiteX353" fmla="*/ 10975417 w 11505814"/>
              <a:gd name="connsiteY353" fmla="*/ 5574079 h 6472020"/>
              <a:gd name="connsiteX354" fmla="*/ 11194078 w 11505814"/>
              <a:gd name="connsiteY354" fmla="*/ 5516497 h 6472020"/>
              <a:gd name="connsiteX355" fmla="*/ 10223620 w 11505814"/>
              <a:gd name="connsiteY355" fmla="*/ 5333959 h 6472020"/>
              <a:gd name="connsiteX356" fmla="*/ 10222995 w 11505814"/>
              <a:gd name="connsiteY356" fmla="*/ 5355237 h 6472020"/>
              <a:gd name="connsiteX357" fmla="*/ 10223620 w 11505814"/>
              <a:gd name="connsiteY357" fmla="*/ 5379018 h 6472020"/>
              <a:gd name="connsiteX358" fmla="*/ 10196710 w 11505814"/>
              <a:gd name="connsiteY358" fmla="*/ 5356488 h 6472020"/>
              <a:gd name="connsiteX359" fmla="*/ 10223620 w 11505814"/>
              <a:gd name="connsiteY359" fmla="*/ 5333959 h 6472020"/>
              <a:gd name="connsiteX360" fmla="*/ 660006 w 11505814"/>
              <a:gd name="connsiteY360" fmla="*/ 5331784 h 6472020"/>
              <a:gd name="connsiteX361" fmla="*/ 706943 w 11505814"/>
              <a:gd name="connsiteY361" fmla="*/ 5425658 h 6472020"/>
              <a:gd name="connsiteX362" fmla="*/ 661884 w 11505814"/>
              <a:gd name="connsiteY362" fmla="*/ 5440052 h 6472020"/>
              <a:gd name="connsiteX363" fmla="*/ 600553 w 11505814"/>
              <a:gd name="connsiteY363" fmla="*/ 5431290 h 6472020"/>
              <a:gd name="connsiteX364" fmla="*/ 609315 w 11505814"/>
              <a:gd name="connsiteY364" fmla="*/ 5371837 h 6472020"/>
              <a:gd name="connsiteX365" fmla="*/ 660006 w 11505814"/>
              <a:gd name="connsiteY365" fmla="*/ 5331784 h 6472020"/>
              <a:gd name="connsiteX366" fmla="*/ 367122 w 11505814"/>
              <a:gd name="connsiteY366" fmla="*/ 5331784 h 6472020"/>
              <a:gd name="connsiteX367" fmla="*/ 414059 w 11505814"/>
              <a:gd name="connsiteY367" fmla="*/ 5369334 h 6472020"/>
              <a:gd name="connsiteX368" fmla="*/ 423446 w 11505814"/>
              <a:gd name="connsiteY368" fmla="*/ 5431916 h 6472020"/>
              <a:gd name="connsiteX369" fmla="*/ 365245 w 11505814"/>
              <a:gd name="connsiteY369" fmla="*/ 5440052 h 6472020"/>
              <a:gd name="connsiteX370" fmla="*/ 320186 w 11505814"/>
              <a:gd name="connsiteY370" fmla="*/ 5425658 h 6472020"/>
              <a:gd name="connsiteX371" fmla="*/ 367122 w 11505814"/>
              <a:gd name="connsiteY371" fmla="*/ 5331784 h 6472020"/>
              <a:gd name="connsiteX372" fmla="*/ 10422631 w 11505814"/>
              <a:gd name="connsiteY372" fmla="*/ 5331456 h 6472020"/>
              <a:gd name="connsiteX373" fmla="*/ 10453296 w 11505814"/>
              <a:gd name="connsiteY373" fmla="*/ 5357114 h 6472020"/>
              <a:gd name="connsiteX374" fmla="*/ 10422631 w 11505814"/>
              <a:gd name="connsiteY374" fmla="*/ 5382147 h 6472020"/>
              <a:gd name="connsiteX375" fmla="*/ 10423257 w 11505814"/>
              <a:gd name="connsiteY375" fmla="*/ 5355863 h 6472020"/>
              <a:gd name="connsiteX376" fmla="*/ 10422631 w 11505814"/>
              <a:gd name="connsiteY376" fmla="*/ 5331456 h 6472020"/>
              <a:gd name="connsiteX377" fmla="*/ 10323125 w 11505814"/>
              <a:gd name="connsiteY377" fmla="*/ 5317688 h 6472020"/>
              <a:gd name="connsiteX378" fmla="*/ 10285576 w 11505814"/>
              <a:gd name="connsiteY378" fmla="*/ 5355237 h 6472020"/>
              <a:gd name="connsiteX379" fmla="*/ 10323125 w 11505814"/>
              <a:gd name="connsiteY379" fmla="*/ 5392787 h 6472020"/>
              <a:gd name="connsiteX380" fmla="*/ 10360674 w 11505814"/>
              <a:gd name="connsiteY380" fmla="*/ 5355237 h 6472020"/>
              <a:gd name="connsiteX381" fmla="*/ 10323125 w 11505814"/>
              <a:gd name="connsiteY381" fmla="*/ 5317688 h 6472020"/>
              <a:gd name="connsiteX382" fmla="*/ 1223956 w 11505814"/>
              <a:gd name="connsiteY382" fmla="*/ 5315643 h 6472020"/>
              <a:gd name="connsiteX383" fmla="*/ 1163978 w 11505814"/>
              <a:gd name="connsiteY383" fmla="*/ 5531852 h 6472020"/>
              <a:gd name="connsiteX384" fmla="*/ 1382638 w 11505814"/>
              <a:gd name="connsiteY384" fmla="*/ 5474270 h 6472020"/>
              <a:gd name="connsiteX385" fmla="*/ 412181 w 11505814"/>
              <a:gd name="connsiteY385" fmla="*/ 5291732 h 6472020"/>
              <a:gd name="connsiteX386" fmla="*/ 411556 w 11505814"/>
              <a:gd name="connsiteY386" fmla="*/ 5313010 h 6472020"/>
              <a:gd name="connsiteX387" fmla="*/ 412181 w 11505814"/>
              <a:gd name="connsiteY387" fmla="*/ 5336791 h 6472020"/>
              <a:gd name="connsiteX388" fmla="*/ 385271 w 11505814"/>
              <a:gd name="connsiteY388" fmla="*/ 5314261 h 6472020"/>
              <a:gd name="connsiteX389" fmla="*/ 412181 w 11505814"/>
              <a:gd name="connsiteY389" fmla="*/ 5291732 h 6472020"/>
              <a:gd name="connsiteX390" fmla="*/ 611192 w 11505814"/>
              <a:gd name="connsiteY390" fmla="*/ 5289229 h 6472020"/>
              <a:gd name="connsiteX391" fmla="*/ 641857 w 11505814"/>
              <a:gd name="connsiteY391" fmla="*/ 5314887 h 6472020"/>
              <a:gd name="connsiteX392" fmla="*/ 611192 w 11505814"/>
              <a:gd name="connsiteY392" fmla="*/ 5339920 h 6472020"/>
              <a:gd name="connsiteX393" fmla="*/ 611818 w 11505814"/>
              <a:gd name="connsiteY393" fmla="*/ 5313636 h 6472020"/>
              <a:gd name="connsiteX394" fmla="*/ 611192 w 11505814"/>
              <a:gd name="connsiteY394" fmla="*/ 5289229 h 6472020"/>
              <a:gd name="connsiteX395" fmla="*/ 511686 w 11505814"/>
              <a:gd name="connsiteY395" fmla="*/ 5275461 h 6472020"/>
              <a:gd name="connsiteX396" fmla="*/ 474137 w 11505814"/>
              <a:gd name="connsiteY396" fmla="*/ 5313010 h 6472020"/>
              <a:gd name="connsiteX397" fmla="*/ 511686 w 11505814"/>
              <a:gd name="connsiteY397" fmla="*/ 5350560 h 6472020"/>
              <a:gd name="connsiteX398" fmla="*/ 549235 w 11505814"/>
              <a:gd name="connsiteY398" fmla="*/ 5313010 h 6472020"/>
              <a:gd name="connsiteX399" fmla="*/ 511686 w 11505814"/>
              <a:gd name="connsiteY399" fmla="*/ 5275461 h 6472020"/>
              <a:gd name="connsiteX400" fmla="*/ 10325003 w 11505814"/>
              <a:gd name="connsiteY400" fmla="*/ 5271377 h 6472020"/>
              <a:gd name="connsiteX401" fmla="*/ 10360675 w 11505814"/>
              <a:gd name="connsiteY401" fmla="*/ 5290151 h 6472020"/>
              <a:gd name="connsiteX402" fmla="*/ 10396973 w 11505814"/>
              <a:gd name="connsiteY402" fmla="*/ 5312681 h 6472020"/>
              <a:gd name="connsiteX403" fmla="*/ 10398224 w 11505814"/>
              <a:gd name="connsiteY403" fmla="*/ 5355237 h 6472020"/>
              <a:gd name="connsiteX404" fmla="*/ 10396347 w 11505814"/>
              <a:gd name="connsiteY404" fmla="*/ 5400296 h 6472020"/>
              <a:gd name="connsiteX405" fmla="*/ 10364430 w 11505814"/>
              <a:gd name="connsiteY405" fmla="*/ 5420322 h 6472020"/>
              <a:gd name="connsiteX406" fmla="*/ 10325003 w 11505814"/>
              <a:gd name="connsiteY406" fmla="*/ 5440974 h 6472020"/>
              <a:gd name="connsiteX407" fmla="*/ 10285577 w 11505814"/>
              <a:gd name="connsiteY407" fmla="*/ 5420322 h 6472020"/>
              <a:gd name="connsiteX408" fmla="*/ 10249279 w 11505814"/>
              <a:gd name="connsiteY408" fmla="*/ 5397793 h 6472020"/>
              <a:gd name="connsiteX409" fmla="*/ 10248027 w 11505814"/>
              <a:gd name="connsiteY409" fmla="*/ 5355237 h 6472020"/>
              <a:gd name="connsiteX410" fmla="*/ 10249279 w 11505814"/>
              <a:gd name="connsiteY410" fmla="*/ 5315184 h 6472020"/>
              <a:gd name="connsiteX411" fmla="*/ 10289332 w 11505814"/>
              <a:gd name="connsiteY411" fmla="*/ 5290151 h 6472020"/>
              <a:gd name="connsiteX412" fmla="*/ 10325003 w 11505814"/>
              <a:gd name="connsiteY412" fmla="*/ 5271377 h 6472020"/>
              <a:gd name="connsiteX413" fmla="*/ 10387585 w 11505814"/>
              <a:gd name="connsiteY413" fmla="*/ 5245092 h 6472020"/>
              <a:gd name="connsiteX414" fmla="*/ 10393843 w 11505814"/>
              <a:gd name="connsiteY414" fmla="*/ 5280764 h 6472020"/>
              <a:gd name="connsiteX415" fmla="*/ 10373191 w 11505814"/>
              <a:gd name="connsiteY415" fmla="*/ 5268248 h 6472020"/>
              <a:gd name="connsiteX416" fmla="*/ 10353791 w 11505814"/>
              <a:gd name="connsiteY416" fmla="*/ 5257609 h 6472020"/>
              <a:gd name="connsiteX417" fmla="*/ 10387585 w 11505814"/>
              <a:gd name="connsiteY417" fmla="*/ 5245092 h 6472020"/>
              <a:gd name="connsiteX418" fmla="*/ 10258666 w 11505814"/>
              <a:gd name="connsiteY418" fmla="*/ 5243840 h 6472020"/>
              <a:gd name="connsiteX419" fmla="*/ 10295590 w 11505814"/>
              <a:gd name="connsiteY419" fmla="*/ 5257609 h 6472020"/>
              <a:gd name="connsiteX420" fmla="*/ 10276189 w 11505814"/>
              <a:gd name="connsiteY420" fmla="*/ 5268248 h 6472020"/>
              <a:gd name="connsiteX421" fmla="*/ 10252408 w 11505814"/>
              <a:gd name="connsiteY421" fmla="*/ 5283267 h 6472020"/>
              <a:gd name="connsiteX422" fmla="*/ 10258666 w 11505814"/>
              <a:gd name="connsiteY422" fmla="*/ 5243840 h 6472020"/>
              <a:gd name="connsiteX423" fmla="*/ 513564 w 11505814"/>
              <a:gd name="connsiteY423" fmla="*/ 5229150 h 6472020"/>
              <a:gd name="connsiteX424" fmla="*/ 549236 w 11505814"/>
              <a:gd name="connsiteY424" fmla="*/ 5247924 h 6472020"/>
              <a:gd name="connsiteX425" fmla="*/ 585534 w 11505814"/>
              <a:gd name="connsiteY425" fmla="*/ 5270454 h 6472020"/>
              <a:gd name="connsiteX426" fmla="*/ 586785 w 11505814"/>
              <a:gd name="connsiteY426" fmla="*/ 5313010 h 6472020"/>
              <a:gd name="connsiteX427" fmla="*/ 584908 w 11505814"/>
              <a:gd name="connsiteY427" fmla="*/ 5358069 h 6472020"/>
              <a:gd name="connsiteX428" fmla="*/ 552991 w 11505814"/>
              <a:gd name="connsiteY428" fmla="*/ 5378095 h 6472020"/>
              <a:gd name="connsiteX429" fmla="*/ 513564 w 11505814"/>
              <a:gd name="connsiteY429" fmla="*/ 5398747 h 6472020"/>
              <a:gd name="connsiteX430" fmla="*/ 474138 w 11505814"/>
              <a:gd name="connsiteY430" fmla="*/ 5378095 h 6472020"/>
              <a:gd name="connsiteX431" fmla="*/ 437840 w 11505814"/>
              <a:gd name="connsiteY431" fmla="*/ 5355566 h 6472020"/>
              <a:gd name="connsiteX432" fmla="*/ 436588 w 11505814"/>
              <a:gd name="connsiteY432" fmla="*/ 5313010 h 6472020"/>
              <a:gd name="connsiteX433" fmla="*/ 437840 w 11505814"/>
              <a:gd name="connsiteY433" fmla="*/ 5272957 h 6472020"/>
              <a:gd name="connsiteX434" fmla="*/ 477893 w 11505814"/>
              <a:gd name="connsiteY434" fmla="*/ 5247924 h 6472020"/>
              <a:gd name="connsiteX435" fmla="*/ 513564 w 11505814"/>
              <a:gd name="connsiteY435" fmla="*/ 5229150 h 6472020"/>
              <a:gd name="connsiteX436" fmla="*/ 10476452 w 11505814"/>
              <a:gd name="connsiteY436" fmla="*/ 5228195 h 6472020"/>
              <a:gd name="connsiteX437" fmla="*/ 10521511 w 11505814"/>
              <a:gd name="connsiteY437" fmla="*/ 5242589 h 6472020"/>
              <a:gd name="connsiteX438" fmla="*/ 10471445 w 11505814"/>
              <a:gd name="connsiteY438" fmla="*/ 5339591 h 6472020"/>
              <a:gd name="connsiteX439" fmla="*/ 10420754 w 11505814"/>
              <a:gd name="connsiteY439" fmla="*/ 5298913 h 6472020"/>
              <a:gd name="connsiteX440" fmla="*/ 10411366 w 11505814"/>
              <a:gd name="connsiteY440" fmla="*/ 5237582 h 6472020"/>
              <a:gd name="connsiteX441" fmla="*/ 10476452 w 11505814"/>
              <a:gd name="connsiteY441" fmla="*/ 5228195 h 6472020"/>
              <a:gd name="connsiteX442" fmla="*/ 10172929 w 11505814"/>
              <a:gd name="connsiteY442" fmla="*/ 5228195 h 6472020"/>
              <a:gd name="connsiteX443" fmla="*/ 10234259 w 11505814"/>
              <a:gd name="connsiteY443" fmla="*/ 5236956 h 6472020"/>
              <a:gd name="connsiteX444" fmla="*/ 10224872 w 11505814"/>
              <a:gd name="connsiteY444" fmla="*/ 5301416 h 6472020"/>
              <a:gd name="connsiteX445" fmla="*/ 10177936 w 11505814"/>
              <a:gd name="connsiteY445" fmla="*/ 5339591 h 6472020"/>
              <a:gd name="connsiteX446" fmla="*/ 10127870 w 11505814"/>
              <a:gd name="connsiteY446" fmla="*/ 5242589 h 6472020"/>
              <a:gd name="connsiteX447" fmla="*/ 10172929 w 11505814"/>
              <a:gd name="connsiteY447" fmla="*/ 5228195 h 6472020"/>
              <a:gd name="connsiteX448" fmla="*/ 576146 w 11505814"/>
              <a:gd name="connsiteY448" fmla="*/ 5202865 h 6472020"/>
              <a:gd name="connsiteX449" fmla="*/ 582404 w 11505814"/>
              <a:gd name="connsiteY449" fmla="*/ 5238537 h 6472020"/>
              <a:gd name="connsiteX450" fmla="*/ 561752 w 11505814"/>
              <a:gd name="connsiteY450" fmla="*/ 5226021 h 6472020"/>
              <a:gd name="connsiteX451" fmla="*/ 542352 w 11505814"/>
              <a:gd name="connsiteY451" fmla="*/ 5215382 h 6472020"/>
              <a:gd name="connsiteX452" fmla="*/ 576146 w 11505814"/>
              <a:gd name="connsiteY452" fmla="*/ 5202865 h 6472020"/>
              <a:gd name="connsiteX453" fmla="*/ 447227 w 11505814"/>
              <a:gd name="connsiteY453" fmla="*/ 5201613 h 6472020"/>
              <a:gd name="connsiteX454" fmla="*/ 484151 w 11505814"/>
              <a:gd name="connsiteY454" fmla="*/ 5215382 h 6472020"/>
              <a:gd name="connsiteX455" fmla="*/ 464750 w 11505814"/>
              <a:gd name="connsiteY455" fmla="*/ 5226021 h 6472020"/>
              <a:gd name="connsiteX456" fmla="*/ 440969 w 11505814"/>
              <a:gd name="connsiteY456" fmla="*/ 5241040 h 6472020"/>
              <a:gd name="connsiteX457" fmla="*/ 447227 w 11505814"/>
              <a:gd name="connsiteY457" fmla="*/ 5201613 h 6472020"/>
              <a:gd name="connsiteX458" fmla="*/ 10930909 w 11505814"/>
              <a:gd name="connsiteY458" fmla="*/ 5191766 h 6472020"/>
              <a:gd name="connsiteX459" fmla="*/ 10756807 w 11505814"/>
              <a:gd name="connsiteY459" fmla="*/ 5238265 h 6472020"/>
              <a:gd name="connsiteX460" fmla="*/ 10803306 w 11505814"/>
              <a:gd name="connsiteY460" fmla="*/ 5412368 h 6472020"/>
              <a:gd name="connsiteX461" fmla="*/ 10977409 w 11505814"/>
              <a:gd name="connsiteY461" fmla="*/ 5365868 h 6472020"/>
              <a:gd name="connsiteX462" fmla="*/ 665013 w 11505814"/>
              <a:gd name="connsiteY462" fmla="*/ 5185968 h 6472020"/>
              <a:gd name="connsiteX463" fmla="*/ 710072 w 11505814"/>
              <a:gd name="connsiteY463" fmla="*/ 5200362 h 6472020"/>
              <a:gd name="connsiteX464" fmla="*/ 660006 w 11505814"/>
              <a:gd name="connsiteY464" fmla="*/ 5297364 h 6472020"/>
              <a:gd name="connsiteX465" fmla="*/ 609315 w 11505814"/>
              <a:gd name="connsiteY465" fmla="*/ 5256686 h 6472020"/>
              <a:gd name="connsiteX466" fmla="*/ 599927 w 11505814"/>
              <a:gd name="connsiteY466" fmla="*/ 5195355 h 6472020"/>
              <a:gd name="connsiteX467" fmla="*/ 665013 w 11505814"/>
              <a:gd name="connsiteY467" fmla="*/ 5185968 h 6472020"/>
              <a:gd name="connsiteX468" fmla="*/ 361490 w 11505814"/>
              <a:gd name="connsiteY468" fmla="*/ 5185968 h 6472020"/>
              <a:gd name="connsiteX469" fmla="*/ 422820 w 11505814"/>
              <a:gd name="connsiteY469" fmla="*/ 5194729 h 6472020"/>
              <a:gd name="connsiteX470" fmla="*/ 413433 w 11505814"/>
              <a:gd name="connsiteY470" fmla="*/ 5259189 h 6472020"/>
              <a:gd name="connsiteX471" fmla="*/ 366497 w 11505814"/>
              <a:gd name="connsiteY471" fmla="*/ 5297364 h 6472020"/>
              <a:gd name="connsiteX472" fmla="*/ 316431 w 11505814"/>
              <a:gd name="connsiteY472" fmla="*/ 5200362 h 6472020"/>
              <a:gd name="connsiteX473" fmla="*/ 361490 w 11505814"/>
              <a:gd name="connsiteY473" fmla="*/ 5185968 h 6472020"/>
              <a:gd name="connsiteX474" fmla="*/ 1119470 w 11505814"/>
              <a:gd name="connsiteY474" fmla="*/ 5149539 h 6472020"/>
              <a:gd name="connsiteX475" fmla="*/ 945367 w 11505814"/>
              <a:gd name="connsiteY475" fmla="*/ 5196038 h 6472020"/>
              <a:gd name="connsiteX476" fmla="*/ 991867 w 11505814"/>
              <a:gd name="connsiteY476" fmla="*/ 5370141 h 6472020"/>
              <a:gd name="connsiteX477" fmla="*/ 1165969 w 11505814"/>
              <a:gd name="connsiteY477" fmla="*/ 5323641 h 6472020"/>
              <a:gd name="connsiteX478" fmla="*/ 11128743 w 11505814"/>
              <a:gd name="connsiteY478" fmla="*/ 5136198 h 6472020"/>
              <a:gd name="connsiteX479" fmla="*/ 11031741 w 11505814"/>
              <a:gd name="connsiteY479" fmla="*/ 5233200 h 6472020"/>
              <a:gd name="connsiteX480" fmla="*/ 11128743 w 11505814"/>
              <a:gd name="connsiteY480" fmla="*/ 5330202 h 6472020"/>
              <a:gd name="connsiteX481" fmla="*/ 11225745 w 11505814"/>
              <a:gd name="connsiteY481" fmla="*/ 5233200 h 6472020"/>
              <a:gd name="connsiteX482" fmla="*/ 11128743 w 11505814"/>
              <a:gd name="connsiteY482" fmla="*/ 5136198 h 6472020"/>
              <a:gd name="connsiteX483" fmla="*/ 10323126 w 11505814"/>
              <a:gd name="connsiteY483" fmla="*/ 5129941 h 6472020"/>
              <a:gd name="connsiteX484" fmla="*/ 10381953 w 11505814"/>
              <a:gd name="connsiteY484" fmla="*/ 5220685 h 6472020"/>
              <a:gd name="connsiteX485" fmla="*/ 10325003 w 11505814"/>
              <a:gd name="connsiteY485" fmla="*/ 5243215 h 6472020"/>
              <a:gd name="connsiteX486" fmla="*/ 10264925 w 11505814"/>
              <a:gd name="connsiteY486" fmla="*/ 5219433 h 6472020"/>
              <a:gd name="connsiteX487" fmla="*/ 10323126 w 11505814"/>
              <a:gd name="connsiteY487" fmla="*/ 5129941 h 6472020"/>
              <a:gd name="connsiteX488" fmla="*/ 10323126 w 11505814"/>
              <a:gd name="connsiteY488" fmla="*/ 5104908 h 6472020"/>
              <a:gd name="connsiteX489" fmla="*/ 10241143 w 11505814"/>
              <a:gd name="connsiteY489" fmla="*/ 5212549 h 6472020"/>
              <a:gd name="connsiteX490" fmla="*/ 10173555 w 11505814"/>
              <a:gd name="connsiteY490" fmla="*/ 5202536 h 6472020"/>
              <a:gd name="connsiteX491" fmla="*/ 10106592 w 11505814"/>
              <a:gd name="connsiteY491" fmla="*/ 5229447 h 6472020"/>
              <a:gd name="connsiteX492" fmla="*/ 10160413 w 11505814"/>
              <a:gd name="connsiteY492" fmla="*/ 5356488 h 6472020"/>
              <a:gd name="connsiteX493" fmla="*/ 10109721 w 11505814"/>
              <a:gd name="connsiteY493" fmla="*/ 5479775 h 6472020"/>
              <a:gd name="connsiteX494" fmla="*/ 10176684 w 11505814"/>
              <a:gd name="connsiteY494" fmla="*/ 5506686 h 6472020"/>
              <a:gd name="connsiteX495" fmla="*/ 10241143 w 11505814"/>
              <a:gd name="connsiteY495" fmla="*/ 5497924 h 6472020"/>
              <a:gd name="connsiteX496" fmla="*/ 10323126 w 11505814"/>
              <a:gd name="connsiteY496" fmla="*/ 5605566 h 6472020"/>
              <a:gd name="connsiteX497" fmla="*/ 10405108 w 11505814"/>
              <a:gd name="connsiteY497" fmla="*/ 5497924 h 6472020"/>
              <a:gd name="connsiteX498" fmla="*/ 10472697 w 11505814"/>
              <a:gd name="connsiteY498" fmla="*/ 5507937 h 6472020"/>
              <a:gd name="connsiteX499" fmla="*/ 10539660 w 11505814"/>
              <a:gd name="connsiteY499" fmla="*/ 5481027 h 6472020"/>
              <a:gd name="connsiteX500" fmla="*/ 10488968 w 11505814"/>
              <a:gd name="connsiteY500" fmla="*/ 5357740 h 6472020"/>
              <a:gd name="connsiteX501" fmla="*/ 10543414 w 11505814"/>
              <a:gd name="connsiteY501" fmla="*/ 5230072 h 6472020"/>
              <a:gd name="connsiteX502" fmla="*/ 10476452 w 11505814"/>
              <a:gd name="connsiteY502" fmla="*/ 5203162 h 6472020"/>
              <a:gd name="connsiteX503" fmla="*/ 10405734 w 11505814"/>
              <a:gd name="connsiteY503" fmla="*/ 5213801 h 6472020"/>
              <a:gd name="connsiteX504" fmla="*/ 10323126 w 11505814"/>
              <a:gd name="connsiteY504" fmla="*/ 5104908 h 6472020"/>
              <a:gd name="connsiteX505" fmla="*/ 1317303 w 11505814"/>
              <a:gd name="connsiteY505" fmla="*/ 5093971 h 6472020"/>
              <a:gd name="connsiteX506" fmla="*/ 1220301 w 11505814"/>
              <a:gd name="connsiteY506" fmla="*/ 5190973 h 6472020"/>
              <a:gd name="connsiteX507" fmla="*/ 1317303 w 11505814"/>
              <a:gd name="connsiteY507" fmla="*/ 5287975 h 6472020"/>
              <a:gd name="connsiteX508" fmla="*/ 1414306 w 11505814"/>
              <a:gd name="connsiteY508" fmla="*/ 5190973 h 6472020"/>
              <a:gd name="connsiteX509" fmla="*/ 1317303 w 11505814"/>
              <a:gd name="connsiteY509" fmla="*/ 5093971 h 6472020"/>
              <a:gd name="connsiteX510" fmla="*/ 511687 w 11505814"/>
              <a:gd name="connsiteY510" fmla="*/ 5087714 h 6472020"/>
              <a:gd name="connsiteX511" fmla="*/ 570514 w 11505814"/>
              <a:gd name="connsiteY511" fmla="*/ 5178458 h 6472020"/>
              <a:gd name="connsiteX512" fmla="*/ 513564 w 11505814"/>
              <a:gd name="connsiteY512" fmla="*/ 5200988 h 6472020"/>
              <a:gd name="connsiteX513" fmla="*/ 453486 w 11505814"/>
              <a:gd name="connsiteY513" fmla="*/ 5177206 h 6472020"/>
              <a:gd name="connsiteX514" fmla="*/ 511687 w 11505814"/>
              <a:gd name="connsiteY514" fmla="*/ 5087714 h 6472020"/>
              <a:gd name="connsiteX515" fmla="*/ 511687 w 11505814"/>
              <a:gd name="connsiteY515" fmla="*/ 5062681 h 6472020"/>
              <a:gd name="connsiteX516" fmla="*/ 429704 w 11505814"/>
              <a:gd name="connsiteY516" fmla="*/ 5170322 h 6472020"/>
              <a:gd name="connsiteX517" fmla="*/ 362116 w 11505814"/>
              <a:gd name="connsiteY517" fmla="*/ 5160309 h 6472020"/>
              <a:gd name="connsiteX518" fmla="*/ 295153 w 11505814"/>
              <a:gd name="connsiteY518" fmla="*/ 5187220 h 6472020"/>
              <a:gd name="connsiteX519" fmla="*/ 348974 w 11505814"/>
              <a:gd name="connsiteY519" fmla="*/ 5314261 h 6472020"/>
              <a:gd name="connsiteX520" fmla="*/ 298282 w 11505814"/>
              <a:gd name="connsiteY520" fmla="*/ 5437548 h 6472020"/>
              <a:gd name="connsiteX521" fmla="*/ 365245 w 11505814"/>
              <a:gd name="connsiteY521" fmla="*/ 5464459 h 6472020"/>
              <a:gd name="connsiteX522" fmla="*/ 429704 w 11505814"/>
              <a:gd name="connsiteY522" fmla="*/ 5455697 h 6472020"/>
              <a:gd name="connsiteX523" fmla="*/ 511687 w 11505814"/>
              <a:gd name="connsiteY523" fmla="*/ 5563339 h 6472020"/>
              <a:gd name="connsiteX524" fmla="*/ 593669 w 11505814"/>
              <a:gd name="connsiteY524" fmla="*/ 5455697 h 6472020"/>
              <a:gd name="connsiteX525" fmla="*/ 661258 w 11505814"/>
              <a:gd name="connsiteY525" fmla="*/ 5465710 h 6472020"/>
              <a:gd name="connsiteX526" fmla="*/ 728221 w 11505814"/>
              <a:gd name="connsiteY526" fmla="*/ 5438800 h 6472020"/>
              <a:gd name="connsiteX527" fmla="*/ 677529 w 11505814"/>
              <a:gd name="connsiteY527" fmla="*/ 5315513 h 6472020"/>
              <a:gd name="connsiteX528" fmla="*/ 731975 w 11505814"/>
              <a:gd name="connsiteY528" fmla="*/ 5187845 h 6472020"/>
              <a:gd name="connsiteX529" fmla="*/ 665013 w 11505814"/>
              <a:gd name="connsiteY529" fmla="*/ 5160935 h 6472020"/>
              <a:gd name="connsiteX530" fmla="*/ 594295 w 11505814"/>
              <a:gd name="connsiteY530" fmla="*/ 5171574 h 6472020"/>
              <a:gd name="connsiteX531" fmla="*/ 511687 w 11505814"/>
              <a:gd name="connsiteY531" fmla="*/ 5062681 h 6472020"/>
              <a:gd name="connsiteX532" fmla="*/ 11004769 w 11505814"/>
              <a:gd name="connsiteY532" fmla="*/ 1359275 h 6472020"/>
              <a:gd name="connsiteX533" fmla="*/ 11079867 w 11505814"/>
              <a:gd name="connsiteY533" fmla="*/ 1359275 h 6472020"/>
              <a:gd name="connsiteX534" fmla="*/ 11079867 w 11505814"/>
              <a:gd name="connsiteY534" fmla="*/ 1384308 h 6472020"/>
              <a:gd name="connsiteX535" fmla="*/ 11004769 w 11505814"/>
              <a:gd name="connsiteY535" fmla="*/ 1384308 h 6472020"/>
              <a:gd name="connsiteX536" fmla="*/ 1240031 w 11505814"/>
              <a:gd name="connsiteY536" fmla="*/ 1359271 h 6472020"/>
              <a:gd name="connsiteX537" fmla="*/ 1315129 w 11505814"/>
              <a:gd name="connsiteY537" fmla="*/ 1359271 h 6472020"/>
              <a:gd name="connsiteX538" fmla="*/ 1315129 w 11505814"/>
              <a:gd name="connsiteY538" fmla="*/ 1384304 h 6472020"/>
              <a:gd name="connsiteX539" fmla="*/ 1240031 w 11505814"/>
              <a:gd name="connsiteY539" fmla="*/ 1384304 h 6472020"/>
              <a:gd name="connsiteX540" fmla="*/ 10531523 w 11505814"/>
              <a:gd name="connsiteY540" fmla="*/ 1321290 h 6472020"/>
              <a:gd name="connsiteX541" fmla="*/ 10508305 w 11505814"/>
              <a:gd name="connsiteY541" fmla="*/ 1324794 h 6472020"/>
              <a:gd name="connsiteX542" fmla="*/ 10480831 w 11505814"/>
              <a:gd name="connsiteY542" fmla="*/ 1338312 h 6472020"/>
              <a:gd name="connsiteX543" fmla="*/ 10475199 w 11505814"/>
              <a:gd name="connsiteY543" fmla="*/ 1349640 h 6472020"/>
              <a:gd name="connsiteX544" fmla="*/ 10475199 w 11505814"/>
              <a:gd name="connsiteY544" fmla="*/ 1378052 h 6472020"/>
              <a:gd name="connsiteX545" fmla="*/ 10587847 w 11505814"/>
              <a:gd name="connsiteY545" fmla="*/ 1378052 h 6472020"/>
              <a:gd name="connsiteX546" fmla="*/ 10587847 w 11505814"/>
              <a:gd name="connsiteY546" fmla="*/ 1349640 h 6472020"/>
              <a:gd name="connsiteX547" fmla="*/ 10582214 w 11505814"/>
              <a:gd name="connsiteY547" fmla="*/ 1338312 h 6472020"/>
              <a:gd name="connsiteX548" fmla="*/ 10554741 w 11505814"/>
              <a:gd name="connsiteY548" fmla="*/ 1324794 h 6472020"/>
              <a:gd name="connsiteX549" fmla="*/ 10531523 w 11505814"/>
              <a:gd name="connsiteY549" fmla="*/ 1321290 h 6472020"/>
              <a:gd name="connsiteX550" fmla="*/ 10406359 w 11505814"/>
              <a:gd name="connsiteY550" fmla="*/ 1321290 h 6472020"/>
              <a:gd name="connsiteX551" fmla="*/ 10383141 w 11505814"/>
              <a:gd name="connsiteY551" fmla="*/ 1324794 h 6472020"/>
              <a:gd name="connsiteX552" fmla="*/ 10355667 w 11505814"/>
              <a:gd name="connsiteY552" fmla="*/ 1338312 h 6472020"/>
              <a:gd name="connsiteX553" fmla="*/ 10350035 w 11505814"/>
              <a:gd name="connsiteY553" fmla="*/ 1349640 h 6472020"/>
              <a:gd name="connsiteX554" fmla="*/ 10350035 w 11505814"/>
              <a:gd name="connsiteY554" fmla="*/ 1378052 h 6472020"/>
              <a:gd name="connsiteX555" fmla="*/ 10462683 w 11505814"/>
              <a:gd name="connsiteY555" fmla="*/ 1378052 h 6472020"/>
              <a:gd name="connsiteX556" fmla="*/ 10462683 w 11505814"/>
              <a:gd name="connsiteY556" fmla="*/ 1349640 h 6472020"/>
              <a:gd name="connsiteX557" fmla="*/ 10457050 w 11505814"/>
              <a:gd name="connsiteY557" fmla="*/ 1338312 h 6472020"/>
              <a:gd name="connsiteX558" fmla="*/ 10429577 w 11505814"/>
              <a:gd name="connsiteY558" fmla="*/ 1324794 h 6472020"/>
              <a:gd name="connsiteX559" fmla="*/ 10406359 w 11505814"/>
              <a:gd name="connsiteY559" fmla="*/ 1321290 h 6472020"/>
              <a:gd name="connsiteX560" fmla="*/ 10281195 w 11505814"/>
              <a:gd name="connsiteY560" fmla="*/ 1321290 h 6472020"/>
              <a:gd name="connsiteX561" fmla="*/ 10257977 w 11505814"/>
              <a:gd name="connsiteY561" fmla="*/ 1324794 h 6472020"/>
              <a:gd name="connsiteX562" fmla="*/ 10230503 w 11505814"/>
              <a:gd name="connsiteY562" fmla="*/ 1338312 h 6472020"/>
              <a:gd name="connsiteX563" fmla="*/ 10224871 w 11505814"/>
              <a:gd name="connsiteY563" fmla="*/ 1349640 h 6472020"/>
              <a:gd name="connsiteX564" fmla="*/ 10224871 w 11505814"/>
              <a:gd name="connsiteY564" fmla="*/ 1378052 h 6472020"/>
              <a:gd name="connsiteX565" fmla="*/ 10337519 w 11505814"/>
              <a:gd name="connsiteY565" fmla="*/ 1378052 h 6472020"/>
              <a:gd name="connsiteX566" fmla="*/ 10337519 w 11505814"/>
              <a:gd name="connsiteY566" fmla="*/ 1349640 h 6472020"/>
              <a:gd name="connsiteX567" fmla="*/ 10331886 w 11505814"/>
              <a:gd name="connsiteY567" fmla="*/ 1338312 h 6472020"/>
              <a:gd name="connsiteX568" fmla="*/ 10304413 w 11505814"/>
              <a:gd name="connsiteY568" fmla="*/ 1324794 h 6472020"/>
              <a:gd name="connsiteX569" fmla="*/ 10281195 w 11505814"/>
              <a:gd name="connsiteY569" fmla="*/ 1321290 h 6472020"/>
              <a:gd name="connsiteX570" fmla="*/ 766785 w 11505814"/>
              <a:gd name="connsiteY570" fmla="*/ 1321286 h 6472020"/>
              <a:gd name="connsiteX571" fmla="*/ 743567 w 11505814"/>
              <a:gd name="connsiteY571" fmla="*/ 1324791 h 6472020"/>
              <a:gd name="connsiteX572" fmla="*/ 716093 w 11505814"/>
              <a:gd name="connsiteY572" fmla="*/ 1338308 h 6472020"/>
              <a:gd name="connsiteX573" fmla="*/ 710461 w 11505814"/>
              <a:gd name="connsiteY573" fmla="*/ 1349636 h 6472020"/>
              <a:gd name="connsiteX574" fmla="*/ 710461 w 11505814"/>
              <a:gd name="connsiteY574" fmla="*/ 1378048 h 6472020"/>
              <a:gd name="connsiteX575" fmla="*/ 823109 w 11505814"/>
              <a:gd name="connsiteY575" fmla="*/ 1378048 h 6472020"/>
              <a:gd name="connsiteX576" fmla="*/ 823109 w 11505814"/>
              <a:gd name="connsiteY576" fmla="*/ 1349636 h 6472020"/>
              <a:gd name="connsiteX577" fmla="*/ 817476 w 11505814"/>
              <a:gd name="connsiteY577" fmla="*/ 1338308 h 6472020"/>
              <a:gd name="connsiteX578" fmla="*/ 790003 w 11505814"/>
              <a:gd name="connsiteY578" fmla="*/ 1324791 h 6472020"/>
              <a:gd name="connsiteX579" fmla="*/ 766785 w 11505814"/>
              <a:gd name="connsiteY579" fmla="*/ 1321286 h 6472020"/>
              <a:gd name="connsiteX580" fmla="*/ 641621 w 11505814"/>
              <a:gd name="connsiteY580" fmla="*/ 1321286 h 6472020"/>
              <a:gd name="connsiteX581" fmla="*/ 618403 w 11505814"/>
              <a:gd name="connsiteY581" fmla="*/ 1324791 h 6472020"/>
              <a:gd name="connsiteX582" fmla="*/ 590929 w 11505814"/>
              <a:gd name="connsiteY582" fmla="*/ 1338308 h 6472020"/>
              <a:gd name="connsiteX583" fmla="*/ 585297 w 11505814"/>
              <a:gd name="connsiteY583" fmla="*/ 1349636 h 6472020"/>
              <a:gd name="connsiteX584" fmla="*/ 585297 w 11505814"/>
              <a:gd name="connsiteY584" fmla="*/ 1378048 h 6472020"/>
              <a:gd name="connsiteX585" fmla="*/ 697945 w 11505814"/>
              <a:gd name="connsiteY585" fmla="*/ 1378048 h 6472020"/>
              <a:gd name="connsiteX586" fmla="*/ 697945 w 11505814"/>
              <a:gd name="connsiteY586" fmla="*/ 1349636 h 6472020"/>
              <a:gd name="connsiteX587" fmla="*/ 692312 w 11505814"/>
              <a:gd name="connsiteY587" fmla="*/ 1338308 h 6472020"/>
              <a:gd name="connsiteX588" fmla="*/ 664839 w 11505814"/>
              <a:gd name="connsiteY588" fmla="*/ 1324791 h 6472020"/>
              <a:gd name="connsiteX589" fmla="*/ 641621 w 11505814"/>
              <a:gd name="connsiteY589" fmla="*/ 1321286 h 6472020"/>
              <a:gd name="connsiteX590" fmla="*/ 516457 w 11505814"/>
              <a:gd name="connsiteY590" fmla="*/ 1321286 h 6472020"/>
              <a:gd name="connsiteX591" fmla="*/ 493239 w 11505814"/>
              <a:gd name="connsiteY591" fmla="*/ 1324791 h 6472020"/>
              <a:gd name="connsiteX592" fmla="*/ 465765 w 11505814"/>
              <a:gd name="connsiteY592" fmla="*/ 1338308 h 6472020"/>
              <a:gd name="connsiteX593" fmla="*/ 460133 w 11505814"/>
              <a:gd name="connsiteY593" fmla="*/ 1349636 h 6472020"/>
              <a:gd name="connsiteX594" fmla="*/ 460133 w 11505814"/>
              <a:gd name="connsiteY594" fmla="*/ 1378048 h 6472020"/>
              <a:gd name="connsiteX595" fmla="*/ 572781 w 11505814"/>
              <a:gd name="connsiteY595" fmla="*/ 1378048 h 6472020"/>
              <a:gd name="connsiteX596" fmla="*/ 572781 w 11505814"/>
              <a:gd name="connsiteY596" fmla="*/ 1349636 h 6472020"/>
              <a:gd name="connsiteX597" fmla="*/ 567148 w 11505814"/>
              <a:gd name="connsiteY597" fmla="*/ 1338308 h 6472020"/>
              <a:gd name="connsiteX598" fmla="*/ 539675 w 11505814"/>
              <a:gd name="connsiteY598" fmla="*/ 1324791 h 6472020"/>
              <a:gd name="connsiteX599" fmla="*/ 516457 w 11505814"/>
              <a:gd name="connsiteY599" fmla="*/ 1321286 h 6472020"/>
              <a:gd name="connsiteX600" fmla="*/ 11004769 w 11505814"/>
              <a:gd name="connsiteY600" fmla="*/ 1309210 h 6472020"/>
              <a:gd name="connsiteX601" fmla="*/ 11079867 w 11505814"/>
              <a:gd name="connsiteY601" fmla="*/ 1309210 h 6472020"/>
              <a:gd name="connsiteX602" fmla="*/ 11079867 w 11505814"/>
              <a:gd name="connsiteY602" fmla="*/ 1334241 h 6472020"/>
              <a:gd name="connsiteX603" fmla="*/ 11004769 w 11505814"/>
              <a:gd name="connsiteY603" fmla="*/ 1334241 h 6472020"/>
              <a:gd name="connsiteX604" fmla="*/ 1240031 w 11505814"/>
              <a:gd name="connsiteY604" fmla="*/ 1309206 h 6472020"/>
              <a:gd name="connsiteX605" fmla="*/ 1315129 w 11505814"/>
              <a:gd name="connsiteY605" fmla="*/ 1309206 h 6472020"/>
              <a:gd name="connsiteX606" fmla="*/ 1315129 w 11505814"/>
              <a:gd name="connsiteY606" fmla="*/ 1334238 h 6472020"/>
              <a:gd name="connsiteX607" fmla="*/ 1240031 w 11505814"/>
              <a:gd name="connsiteY607" fmla="*/ 1334238 h 6472020"/>
              <a:gd name="connsiteX608" fmla="*/ 11004769 w 11505814"/>
              <a:gd name="connsiteY608" fmla="*/ 1259143 h 6472020"/>
              <a:gd name="connsiteX609" fmla="*/ 11079867 w 11505814"/>
              <a:gd name="connsiteY609" fmla="*/ 1259143 h 6472020"/>
              <a:gd name="connsiteX610" fmla="*/ 11079867 w 11505814"/>
              <a:gd name="connsiteY610" fmla="*/ 1284177 h 6472020"/>
              <a:gd name="connsiteX611" fmla="*/ 11004769 w 11505814"/>
              <a:gd name="connsiteY611" fmla="*/ 1284177 h 6472020"/>
              <a:gd name="connsiteX612" fmla="*/ 1240031 w 11505814"/>
              <a:gd name="connsiteY612" fmla="*/ 1259140 h 6472020"/>
              <a:gd name="connsiteX613" fmla="*/ 1315129 w 11505814"/>
              <a:gd name="connsiteY613" fmla="*/ 1259140 h 6472020"/>
              <a:gd name="connsiteX614" fmla="*/ 1315129 w 11505814"/>
              <a:gd name="connsiteY614" fmla="*/ 1284173 h 6472020"/>
              <a:gd name="connsiteX615" fmla="*/ 1240031 w 11505814"/>
              <a:gd name="connsiteY615" fmla="*/ 1284173 h 6472020"/>
              <a:gd name="connsiteX616" fmla="*/ 10531084 w 11505814"/>
              <a:gd name="connsiteY616" fmla="*/ 1256642 h 6472020"/>
              <a:gd name="connsiteX617" fmla="*/ 10502672 w 11505814"/>
              <a:gd name="connsiteY617" fmla="*/ 1285055 h 6472020"/>
              <a:gd name="connsiteX618" fmla="*/ 10531084 w 11505814"/>
              <a:gd name="connsiteY618" fmla="*/ 1313468 h 6472020"/>
              <a:gd name="connsiteX619" fmla="*/ 10559496 w 11505814"/>
              <a:gd name="connsiteY619" fmla="*/ 1285055 h 6472020"/>
              <a:gd name="connsiteX620" fmla="*/ 10531084 w 11505814"/>
              <a:gd name="connsiteY620" fmla="*/ 1256642 h 6472020"/>
              <a:gd name="connsiteX621" fmla="*/ 10405920 w 11505814"/>
              <a:gd name="connsiteY621" fmla="*/ 1256642 h 6472020"/>
              <a:gd name="connsiteX622" fmla="*/ 10377508 w 11505814"/>
              <a:gd name="connsiteY622" fmla="*/ 1285055 h 6472020"/>
              <a:gd name="connsiteX623" fmla="*/ 10405920 w 11505814"/>
              <a:gd name="connsiteY623" fmla="*/ 1313468 h 6472020"/>
              <a:gd name="connsiteX624" fmla="*/ 10434332 w 11505814"/>
              <a:gd name="connsiteY624" fmla="*/ 1285055 h 6472020"/>
              <a:gd name="connsiteX625" fmla="*/ 10405920 w 11505814"/>
              <a:gd name="connsiteY625" fmla="*/ 1256642 h 6472020"/>
              <a:gd name="connsiteX626" fmla="*/ 10281632 w 11505814"/>
              <a:gd name="connsiteY626" fmla="*/ 1256642 h 6472020"/>
              <a:gd name="connsiteX627" fmla="*/ 10253220 w 11505814"/>
              <a:gd name="connsiteY627" fmla="*/ 1285055 h 6472020"/>
              <a:gd name="connsiteX628" fmla="*/ 10281632 w 11505814"/>
              <a:gd name="connsiteY628" fmla="*/ 1313468 h 6472020"/>
              <a:gd name="connsiteX629" fmla="*/ 10310044 w 11505814"/>
              <a:gd name="connsiteY629" fmla="*/ 1285055 h 6472020"/>
              <a:gd name="connsiteX630" fmla="*/ 10281632 w 11505814"/>
              <a:gd name="connsiteY630" fmla="*/ 1256642 h 6472020"/>
              <a:gd name="connsiteX631" fmla="*/ 766346 w 11505814"/>
              <a:gd name="connsiteY631" fmla="*/ 1256639 h 6472020"/>
              <a:gd name="connsiteX632" fmla="*/ 737934 w 11505814"/>
              <a:gd name="connsiteY632" fmla="*/ 1285051 h 6472020"/>
              <a:gd name="connsiteX633" fmla="*/ 766346 w 11505814"/>
              <a:gd name="connsiteY633" fmla="*/ 1313464 h 6472020"/>
              <a:gd name="connsiteX634" fmla="*/ 794758 w 11505814"/>
              <a:gd name="connsiteY634" fmla="*/ 1285051 h 6472020"/>
              <a:gd name="connsiteX635" fmla="*/ 766346 w 11505814"/>
              <a:gd name="connsiteY635" fmla="*/ 1256639 h 6472020"/>
              <a:gd name="connsiteX636" fmla="*/ 641182 w 11505814"/>
              <a:gd name="connsiteY636" fmla="*/ 1256639 h 6472020"/>
              <a:gd name="connsiteX637" fmla="*/ 612770 w 11505814"/>
              <a:gd name="connsiteY637" fmla="*/ 1285051 h 6472020"/>
              <a:gd name="connsiteX638" fmla="*/ 641182 w 11505814"/>
              <a:gd name="connsiteY638" fmla="*/ 1313464 h 6472020"/>
              <a:gd name="connsiteX639" fmla="*/ 669594 w 11505814"/>
              <a:gd name="connsiteY639" fmla="*/ 1285051 h 6472020"/>
              <a:gd name="connsiteX640" fmla="*/ 641182 w 11505814"/>
              <a:gd name="connsiteY640" fmla="*/ 1256639 h 6472020"/>
              <a:gd name="connsiteX641" fmla="*/ 516894 w 11505814"/>
              <a:gd name="connsiteY641" fmla="*/ 1256639 h 6472020"/>
              <a:gd name="connsiteX642" fmla="*/ 488482 w 11505814"/>
              <a:gd name="connsiteY642" fmla="*/ 1285051 h 6472020"/>
              <a:gd name="connsiteX643" fmla="*/ 516894 w 11505814"/>
              <a:gd name="connsiteY643" fmla="*/ 1313464 h 6472020"/>
              <a:gd name="connsiteX644" fmla="*/ 545306 w 11505814"/>
              <a:gd name="connsiteY644" fmla="*/ 1285051 h 6472020"/>
              <a:gd name="connsiteX645" fmla="*/ 516894 w 11505814"/>
              <a:gd name="connsiteY645" fmla="*/ 1256639 h 6472020"/>
              <a:gd name="connsiteX646" fmla="*/ 11004769 w 11505814"/>
              <a:gd name="connsiteY646" fmla="*/ 1209078 h 6472020"/>
              <a:gd name="connsiteX647" fmla="*/ 11079867 w 11505814"/>
              <a:gd name="connsiteY647" fmla="*/ 1209078 h 6472020"/>
              <a:gd name="connsiteX648" fmla="*/ 11079867 w 11505814"/>
              <a:gd name="connsiteY648" fmla="*/ 1234111 h 6472020"/>
              <a:gd name="connsiteX649" fmla="*/ 11004769 w 11505814"/>
              <a:gd name="connsiteY649" fmla="*/ 1234111 h 6472020"/>
              <a:gd name="connsiteX650" fmla="*/ 1240031 w 11505814"/>
              <a:gd name="connsiteY650" fmla="*/ 1209074 h 6472020"/>
              <a:gd name="connsiteX651" fmla="*/ 1315129 w 11505814"/>
              <a:gd name="connsiteY651" fmla="*/ 1209074 h 6472020"/>
              <a:gd name="connsiteX652" fmla="*/ 1315129 w 11505814"/>
              <a:gd name="connsiteY652" fmla="*/ 1234107 h 6472020"/>
              <a:gd name="connsiteX653" fmla="*/ 1240031 w 11505814"/>
              <a:gd name="connsiteY653" fmla="*/ 1234107 h 6472020"/>
              <a:gd name="connsiteX654" fmla="*/ 11004769 w 11505814"/>
              <a:gd name="connsiteY654" fmla="*/ 1159013 h 6472020"/>
              <a:gd name="connsiteX655" fmla="*/ 11079867 w 11505814"/>
              <a:gd name="connsiteY655" fmla="*/ 1159013 h 6472020"/>
              <a:gd name="connsiteX656" fmla="*/ 11079867 w 11505814"/>
              <a:gd name="connsiteY656" fmla="*/ 1184045 h 6472020"/>
              <a:gd name="connsiteX657" fmla="*/ 11004769 w 11505814"/>
              <a:gd name="connsiteY657" fmla="*/ 1184045 h 6472020"/>
              <a:gd name="connsiteX658" fmla="*/ 1240031 w 11505814"/>
              <a:gd name="connsiteY658" fmla="*/ 1159009 h 6472020"/>
              <a:gd name="connsiteX659" fmla="*/ 1315129 w 11505814"/>
              <a:gd name="connsiteY659" fmla="*/ 1159009 h 6472020"/>
              <a:gd name="connsiteX660" fmla="*/ 1315129 w 11505814"/>
              <a:gd name="connsiteY660" fmla="*/ 1184041 h 6472020"/>
              <a:gd name="connsiteX661" fmla="*/ 1240031 w 11505814"/>
              <a:gd name="connsiteY661" fmla="*/ 1184041 h 6472020"/>
              <a:gd name="connsiteX662" fmla="*/ 10858953 w 11505814"/>
              <a:gd name="connsiteY662" fmla="*/ 1077656 h 6472020"/>
              <a:gd name="connsiteX663" fmla="*/ 11125552 w 11505814"/>
              <a:gd name="connsiteY663" fmla="*/ 1077656 h 6472020"/>
              <a:gd name="connsiteX664" fmla="*/ 11117417 w 11505814"/>
              <a:gd name="connsiteY664" fmla="*/ 1108947 h 6472020"/>
              <a:gd name="connsiteX665" fmla="*/ 11117417 w 11505814"/>
              <a:gd name="connsiteY665" fmla="*/ 1120837 h 6472020"/>
              <a:gd name="connsiteX666" fmla="*/ 11036060 w 11505814"/>
              <a:gd name="connsiteY666" fmla="*/ 1102689 h 6472020"/>
              <a:gd name="connsiteX667" fmla="*/ 10960336 w 11505814"/>
              <a:gd name="connsiteY667" fmla="*/ 1113953 h 6472020"/>
              <a:gd name="connsiteX668" fmla="*/ 10867089 w 11505814"/>
              <a:gd name="connsiteY668" fmla="*/ 1127722 h 6472020"/>
              <a:gd name="connsiteX669" fmla="*/ 10867089 w 11505814"/>
              <a:gd name="connsiteY669" fmla="*/ 1108947 h 6472020"/>
              <a:gd name="connsiteX670" fmla="*/ 10858953 w 11505814"/>
              <a:gd name="connsiteY670" fmla="*/ 1077656 h 6472020"/>
              <a:gd name="connsiteX671" fmla="*/ 1094215 w 11505814"/>
              <a:gd name="connsiteY671" fmla="*/ 1077652 h 6472020"/>
              <a:gd name="connsiteX672" fmla="*/ 1360814 w 11505814"/>
              <a:gd name="connsiteY672" fmla="*/ 1077652 h 6472020"/>
              <a:gd name="connsiteX673" fmla="*/ 1352679 w 11505814"/>
              <a:gd name="connsiteY673" fmla="*/ 1108943 h 6472020"/>
              <a:gd name="connsiteX674" fmla="*/ 1352679 w 11505814"/>
              <a:gd name="connsiteY674" fmla="*/ 1120833 h 6472020"/>
              <a:gd name="connsiteX675" fmla="*/ 1271322 w 11505814"/>
              <a:gd name="connsiteY675" fmla="*/ 1102685 h 6472020"/>
              <a:gd name="connsiteX676" fmla="*/ 1195598 w 11505814"/>
              <a:gd name="connsiteY676" fmla="*/ 1113949 h 6472020"/>
              <a:gd name="connsiteX677" fmla="*/ 1102351 w 11505814"/>
              <a:gd name="connsiteY677" fmla="*/ 1127718 h 6472020"/>
              <a:gd name="connsiteX678" fmla="*/ 1102351 w 11505814"/>
              <a:gd name="connsiteY678" fmla="*/ 1108943 h 6472020"/>
              <a:gd name="connsiteX679" fmla="*/ 1094215 w 11505814"/>
              <a:gd name="connsiteY679" fmla="*/ 1077652 h 6472020"/>
              <a:gd name="connsiteX680" fmla="*/ 10829540 w 11505814"/>
              <a:gd name="connsiteY680" fmla="*/ 1052623 h 6472020"/>
              <a:gd name="connsiteX681" fmla="*/ 10817649 w 11505814"/>
              <a:gd name="connsiteY681" fmla="*/ 1062010 h 6472020"/>
              <a:gd name="connsiteX682" fmla="*/ 10823907 w 11505814"/>
              <a:gd name="connsiteY682" fmla="*/ 1075778 h 6472020"/>
              <a:gd name="connsiteX683" fmla="*/ 10842682 w 11505814"/>
              <a:gd name="connsiteY683" fmla="*/ 1108947 h 6472020"/>
              <a:gd name="connsiteX684" fmla="*/ 10842682 w 11505814"/>
              <a:gd name="connsiteY684" fmla="*/ 1396824 h 6472020"/>
              <a:gd name="connsiteX685" fmla="*/ 10880231 w 11505814"/>
              <a:gd name="connsiteY685" fmla="*/ 1434374 h 6472020"/>
              <a:gd name="connsiteX686" fmla="*/ 11105526 w 11505814"/>
              <a:gd name="connsiteY686" fmla="*/ 1434374 h 6472020"/>
              <a:gd name="connsiteX687" fmla="*/ 11143075 w 11505814"/>
              <a:gd name="connsiteY687" fmla="*/ 1396824 h 6472020"/>
              <a:gd name="connsiteX688" fmla="*/ 11143075 w 11505814"/>
              <a:gd name="connsiteY688" fmla="*/ 1108947 h 6472020"/>
              <a:gd name="connsiteX689" fmla="*/ 11161224 w 11505814"/>
              <a:gd name="connsiteY689" fmla="*/ 1076404 h 6472020"/>
              <a:gd name="connsiteX690" fmla="*/ 11166856 w 11505814"/>
              <a:gd name="connsiteY690" fmla="*/ 1062010 h 6472020"/>
              <a:gd name="connsiteX691" fmla="*/ 11154966 w 11505814"/>
              <a:gd name="connsiteY691" fmla="*/ 1052623 h 6472020"/>
              <a:gd name="connsiteX692" fmla="*/ 1064802 w 11505814"/>
              <a:gd name="connsiteY692" fmla="*/ 1052619 h 6472020"/>
              <a:gd name="connsiteX693" fmla="*/ 1052911 w 11505814"/>
              <a:gd name="connsiteY693" fmla="*/ 1062006 h 6472020"/>
              <a:gd name="connsiteX694" fmla="*/ 1059169 w 11505814"/>
              <a:gd name="connsiteY694" fmla="*/ 1075774 h 6472020"/>
              <a:gd name="connsiteX695" fmla="*/ 1077944 w 11505814"/>
              <a:gd name="connsiteY695" fmla="*/ 1108943 h 6472020"/>
              <a:gd name="connsiteX696" fmla="*/ 1077944 w 11505814"/>
              <a:gd name="connsiteY696" fmla="*/ 1396820 h 6472020"/>
              <a:gd name="connsiteX697" fmla="*/ 1115493 w 11505814"/>
              <a:gd name="connsiteY697" fmla="*/ 1434370 h 6472020"/>
              <a:gd name="connsiteX698" fmla="*/ 1340788 w 11505814"/>
              <a:gd name="connsiteY698" fmla="*/ 1434370 h 6472020"/>
              <a:gd name="connsiteX699" fmla="*/ 1378337 w 11505814"/>
              <a:gd name="connsiteY699" fmla="*/ 1396820 h 6472020"/>
              <a:gd name="connsiteX700" fmla="*/ 1378337 w 11505814"/>
              <a:gd name="connsiteY700" fmla="*/ 1108943 h 6472020"/>
              <a:gd name="connsiteX701" fmla="*/ 1396486 w 11505814"/>
              <a:gd name="connsiteY701" fmla="*/ 1076400 h 6472020"/>
              <a:gd name="connsiteX702" fmla="*/ 1402118 w 11505814"/>
              <a:gd name="connsiteY702" fmla="*/ 1062006 h 6472020"/>
              <a:gd name="connsiteX703" fmla="*/ 1390228 w 11505814"/>
              <a:gd name="connsiteY703" fmla="*/ 1052619 h 6472020"/>
              <a:gd name="connsiteX704" fmla="*/ 10364992 w 11505814"/>
              <a:gd name="connsiteY704" fmla="*/ 1008004 h 6472020"/>
              <a:gd name="connsiteX705" fmla="*/ 10284136 w 11505814"/>
              <a:gd name="connsiteY705" fmla="*/ 1088860 h 6472020"/>
              <a:gd name="connsiteX706" fmla="*/ 10265924 w 11505814"/>
              <a:gd name="connsiteY706" fmla="*/ 1093491 h 6472020"/>
              <a:gd name="connsiteX707" fmla="*/ 10241267 w 11505814"/>
              <a:gd name="connsiteY707" fmla="*/ 1132980 h 6472020"/>
              <a:gd name="connsiteX708" fmla="*/ 10234258 w 11505814"/>
              <a:gd name="connsiteY708" fmla="*/ 1103129 h 6472020"/>
              <a:gd name="connsiteX709" fmla="*/ 10228688 w 11505814"/>
              <a:gd name="connsiteY709" fmla="*/ 1092864 h 6472020"/>
              <a:gd name="connsiteX710" fmla="*/ 10189637 w 11505814"/>
              <a:gd name="connsiteY710" fmla="*/ 1072464 h 6472020"/>
              <a:gd name="connsiteX711" fmla="*/ 10159034 w 11505814"/>
              <a:gd name="connsiteY711" fmla="*/ 1068771 h 6472020"/>
              <a:gd name="connsiteX712" fmla="*/ 10128369 w 11505814"/>
              <a:gd name="connsiteY712" fmla="*/ 1073402 h 6472020"/>
              <a:gd name="connsiteX713" fmla="*/ 10089381 w 11505814"/>
              <a:gd name="connsiteY713" fmla="*/ 1093804 h 6472020"/>
              <a:gd name="connsiteX714" fmla="*/ 10083811 w 11505814"/>
              <a:gd name="connsiteY714" fmla="*/ 1104067 h 6472020"/>
              <a:gd name="connsiteX715" fmla="*/ 10056838 w 11505814"/>
              <a:gd name="connsiteY715" fmla="*/ 1219219 h 6472020"/>
              <a:gd name="connsiteX716" fmla="*/ 10075613 w 11505814"/>
              <a:gd name="connsiteY716" fmla="*/ 1237992 h 6472020"/>
              <a:gd name="connsiteX717" fmla="*/ 10093261 w 11505814"/>
              <a:gd name="connsiteY717" fmla="*/ 1224100 h 6472020"/>
              <a:gd name="connsiteX718" fmla="*/ 10112786 w 11505814"/>
              <a:gd name="connsiteY718" fmla="*/ 1143306 h 6472020"/>
              <a:gd name="connsiteX719" fmla="*/ 10112786 w 11505814"/>
              <a:gd name="connsiteY719" fmla="*/ 1403085 h 6472020"/>
              <a:gd name="connsiteX720" fmla="*/ 10149772 w 11505814"/>
              <a:gd name="connsiteY720" fmla="*/ 1403085 h 6472020"/>
              <a:gd name="connsiteX721" fmla="*/ 10149772 w 11505814"/>
              <a:gd name="connsiteY721" fmla="*/ 1235927 h 6472020"/>
              <a:gd name="connsiteX722" fmla="*/ 10168547 w 11505814"/>
              <a:gd name="connsiteY722" fmla="*/ 1235927 h 6472020"/>
              <a:gd name="connsiteX723" fmla="*/ 10168547 w 11505814"/>
              <a:gd name="connsiteY723" fmla="*/ 1403085 h 6472020"/>
              <a:gd name="connsiteX724" fmla="*/ 10205470 w 11505814"/>
              <a:gd name="connsiteY724" fmla="*/ 1403085 h 6472020"/>
              <a:gd name="connsiteX725" fmla="*/ 10205470 w 11505814"/>
              <a:gd name="connsiteY725" fmla="*/ 1142117 h 6472020"/>
              <a:gd name="connsiteX726" fmla="*/ 10212354 w 11505814"/>
              <a:gd name="connsiteY726" fmla="*/ 1171531 h 6472020"/>
              <a:gd name="connsiteX727" fmla="*/ 10216047 w 11505814"/>
              <a:gd name="connsiteY727" fmla="*/ 1176225 h 6472020"/>
              <a:gd name="connsiteX728" fmla="*/ 10241079 w 11505814"/>
              <a:gd name="connsiteY728" fmla="*/ 1185049 h 6472020"/>
              <a:gd name="connsiteX729" fmla="*/ 10256099 w 11505814"/>
              <a:gd name="connsiteY729" fmla="*/ 1178226 h 6472020"/>
              <a:gd name="connsiteX730" fmla="*/ 10294274 w 11505814"/>
              <a:gd name="connsiteY730" fmla="*/ 1115645 h 6472020"/>
              <a:gd name="connsiteX731" fmla="*/ 10296840 w 11505814"/>
              <a:gd name="connsiteY731" fmla="*/ 1102691 h 6472020"/>
              <a:gd name="connsiteX732" fmla="*/ 10378196 w 11505814"/>
              <a:gd name="connsiteY732" fmla="*/ 1021334 h 6472020"/>
              <a:gd name="connsiteX733" fmla="*/ 10378259 w 11505814"/>
              <a:gd name="connsiteY733" fmla="*/ 1008004 h 6472020"/>
              <a:gd name="connsiteX734" fmla="*/ 10364992 w 11505814"/>
              <a:gd name="connsiteY734" fmla="*/ 1008004 h 6472020"/>
              <a:gd name="connsiteX735" fmla="*/ 600254 w 11505814"/>
              <a:gd name="connsiteY735" fmla="*/ 1008000 h 6472020"/>
              <a:gd name="connsiteX736" fmla="*/ 519398 w 11505814"/>
              <a:gd name="connsiteY736" fmla="*/ 1088856 h 6472020"/>
              <a:gd name="connsiteX737" fmla="*/ 501186 w 11505814"/>
              <a:gd name="connsiteY737" fmla="*/ 1093487 h 6472020"/>
              <a:gd name="connsiteX738" fmla="*/ 476529 w 11505814"/>
              <a:gd name="connsiteY738" fmla="*/ 1132976 h 6472020"/>
              <a:gd name="connsiteX739" fmla="*/ 469520 w 11505814"/>
              <a:gd name="connsiteY739" fmla="*/ 1103125 h 6472020"/>
              <a:gd name="connsiteX740" fmla="*/ 463950 w 11505814"/>
              <a:gd name="connsiteY740" fmla="*/ 1092861 h 6472020"/>
              <a:gd name="connsiteX741" fmla="*/ 424899 w 11505814"/>
              <a:gd name="connsiteY741" fmla="*/ 1072460 h 6472020"/>
              <a:gd name="connsiteX742" fmla="*/ 394296 w 11505814"/>
              <a:gd name="connsiteY742" fmla="*/ 1068767 h 6472020"/>
              <a:gd name="connsiteX743" fmla="*/ 363631 w 11505814"/>
              <a:gd name="connsiteY743" fmla="*/ 1073398 h 6472020"/>
              <a:gd name="connsiteX744" fmla="*/ 324643 w 11505814"/>
              <a:gd name="connsiteY744" fmla="*/ 1093800 h 6472020"/>
              <a:gd name="connsiteX745" fmla="*/ 319073 w 11505814"/>
              <a:gd name="connsiteY745" fmla="*/ 1104063 h 6472020"/>
              <a:gd name="connsiteX746" fmla="*/ 292100 w 11505814"/>
              <a:gd name="connsiteY746" fmla="*/ 1219215 h 6472020"/>
              <a:gd name="connsiteX747" fmla="*/ 310875 w 11505814"/>
              <a:gd name="connsiteY747" fmla="*/ 1237989 h 6472020"/>
              <a:gd name="connsiteX748" fmla="*/ 328523 w 11505814"/>
              <a:gd name="connsiteY748" fmla="*/ 1224096 h 6472020"/>
              <a:gd name="connsiteX749" fmla="*/ 348048 w 11505814"/>
              <a:gd name="connsiteY749" fmla="*/ 1143302 h 6472020"/>
              <a:gd name="connsiteX750" fmla="*/ 348048 w 11505814"/>
              <a:gd name="connsiteY750" fmla="*/ 1403081 h 6472020"/>
              <a:gd name="connsiteX751" fmla="*/ 385034 w 11505814"/>
              <a:gd name="connsiteY751" fmla="*/ 1403081 h 6472020"/>
              <a:gd name="connsiteX752" fmla="*/ 385034 w 11505814"/>
              <a:gd name="connsiteY752" fmla="*/ 1235924 h 6472020"/>
              <a:gd name="connsiteX753" fmla="*/ 403809 w 11505814"/>
              <a:gd name="connsiteY753" fmla="*/ 1235924 h 6472020"/>
              <a:gd name="connsiteX754" fmla="*/ 403809 w 11505814"/>
              <a:gd name="connsiteY754" fmla="*/ 1403081 h 6472020"/>
              <a:gd name="connsiteX755" fmla="*/ 440732 w 11505814"/>
              <a:gd name="connsiteY755" fmla="*/ 1403081 h 6472020"/>
              <a:gd name="connsiteX756" fmla="*/ 440732 w 11505814"/>
              <a:gd name="connsiteY756" fmla="*/ 1142113 h 6472020"/>
              <a:gd name="connsiteX757" fmla="*/ 447616 w 11505814"/>
              <a:gd name="connsiteY757" fmla="*/ 1171527 h 6472020"/>
              <a:gd name="connsiteX758" fmla="*/ 451309 w 11505814"/>
              <a:gd name="connsiteY758" fmla="*/ 1176221 h 6472020"/>
              <a:gd name="connsiteX759" fmla="*/ 476341 w 11505814"/>
              <a:gd name="connsiteY759" fmla="*/ 1185045 h 6472020"/>
              <a:gd name="connsiteX760" fmla="*/ 491361 w 11505814"/>
              <a:gd name="connsiteY760" fmla="*/ 1178223 h 6472020"/>
              <a:gd name="connsiteX761" fmla="*/ 529536 w 11505814"/>
              <a:gd name="connsiteY761" fmla="*/ 1115641 h 6472020"/>
              <a:gd name="connsiteX762" fmla="*/ 532102 w 11505814"/>
              <a:gd name="connsiteY762" fmla="*/ 1102687 h 6472020"/>
              <a:gd name="connsiteX763" fmla="*/ 613458 w 11505814"/>
              <a:gd name="connsiteY763" fmla="*/ 1021330 h 6472020"/>
              <a:gd name="connsiteX764" fmla="*/ 613521 w 11505814"/>
              <a:gd name="connsiteY764" fmla="*/ 1008000 h 6472020"/>
              <a:gd name="connsiteX765" fmla="*/ 600254 w 11505814"/>
              <a:gd name="connsiteY765" fmla="*/ 1008000 h 6472020"/>
              <a:gd name="connsiteX766" fmla="*/ 11029803 w 11505814"/>
              <a:gd name="connsiteY766" fmla="*/ 996299 h 6472020"/>
              <a:gd name="connsiteX767" fmla="*/ 11011028 w 11505814"/>
              <a:gd name="connsiteY767" fmla="*/ 1015074 h 6472020"/>
              <a:gd name="connsiteX768" fmla="*/ 11029803 w 11505814"/>
              <a:gd name="connsiteY768" fmla="*/ 1033847 h 6472020"/>
              <a:gd name="connsiteX769" fmla="*/ 11048577 w 11505814"/>
              <a:gd name="connsiteY769" fmla="*/ 1015074 h 6472020"/>
              <a:gd name="connsiteX770" fmla="*/ 11029803 w 11505814"/>
              <a:gd name="connsiteY770" fmla="*/ 996299 h 6472020"/>
              <a:gd name="connsiteX771" fmla="*/ 1265065 w 11505814"/>
              <a:gd name="connsiteY771" fmla="*/ 996295 h 6472020"/>
              <a:gd name="connsiteX772" fmla="*/ 1246290 w 11505814"/>
              <a:gd name="connsiteY772" fmla="*/ 1015070 h 6472020"/>
              <a:gd name="connsiteX773" fmla="*/ 1265065 w 11505814"/>
              <a:gd name="connsiteY773" fmla="*/ 1033844 h 6472020"/>
              <a:gd name="connsiteX774" fmla="*/ 1283839 w 11505814"/>
              <a:gd name="connsiteY774" fmla="*/ 1015070 h 6472020"/>
              <a:gd name="connsiteX775" fmla="*/ 1265065 w 11505814"/>
              <a:gd name="connsiteY775" fmla="*/ 996295 h 6472020"/>
              <a:gd name="connsiteX776" fmla="*/ 10159035 w 11505814"/>
              <a:gd name="connsiteY776" fmla="*/ 985161 h 6472020"/>
              <a:gd name="connsiteX777" fmla="*/ 10121861 w 11505814"/>
              <a:gd name="connsiteY777" fmla="*/ 1022335 h 6472020"/>
              <a:gd name="connsiteX778" fmla="*/ 10159035 w 11505814"/>
              <a:gd name="connsiteY778" fmla="*/ 1059509 h 6472020"/>
              <a:gd name="connsiteX779" fmla="*/ 10196208 w 11505814"/>
              <a:gd name="connsiteY779" fmla="*/ 1022335 h 6472020"/>
              <a:gd name="connsiteX780" fmla="*/ 10159035 w 11505814"/>
              <a:gd name="connsiteY780" fmla="*/ 985161 h 6472020"/>
              <a:gd name="connsiteX781" fmla="*/ 394297 w 11505814"/>
              <a:gd name="connsiteY781" fmla="*/ 985157 h 6472020"/>
              <a:gd name="connsiteX782" fmla="*/ 357123 w 11505814"/>
              <a:gd name="connsiteY782" fmla="*/ 1022331 h 6472020"/>
              <a:gd name="connsiteX783" fmla="*/ 394297 w 11505814"/>
              <a:gd name="connsiteY783" fmla="*/ 1059505 h 6472020"/>
              <a:gd name="connsiteX784" fmla="*/ 431470 w 11505814"/>
              <a:gd name="connsiteY784" fmla="*/ 1022331 h 6472020"/>
              <a:gd name="connsiteX785" fmla="*/ 394297 w 11505814"/>
              <a:gd name="connsiteY785" fmla="*/ 985157 h 6472020"/>
              <a:gd name="connsiteX786" fmla="*/ 10942187 w 11505814"/>
              <a:gd name="connsiteY786" fmla="*/ 958750 h 6472020"/>
              <a:gd name="connsiteX787" fmla="*/ 10904638 w 11505814"/>
              <a:gd name="connsiteY787" fmla="*/ 996299 h 6472020"/>
              <a:gd name="connsiteX788" fmla="*/ 10942187 w 11505814"/>
              <a:gd name="connsiteY788" fmla="*/ 1033849 h 6472020"/>
              <a:gd name="connsiteX789" fmla="*/ 10979736 w 11505814"/>
              <a:gd name="connsiteY789" fmla="*/ 996299 h 6472020"/>
              <a:gd name="connsiteX790" fmla="*/ 10942187 w 11505814"/>
              <a:gd name="connsiteY790" fmla="*/ 958750 h 6472020"/>
              <a:gd name="connsiteX791" fmla="*/ 1177449 w 11505814"/>
              <a:gd name="connsiteY791" fmla="*/ 958746 h 6472020"/>
              <a:gd name="connsiteX792" fmla="*/ 1139900 w 11505814"/>
              <a:gd name="connsiteY792" fmla="*/ 996295 h 6472020"/>
              <a:gd name="connsiteX793" fmla="*/ 1177449 w 11505814"/>
              <a:gd name="connsiteY793" fmla="*/ 1033845 h 6472020"/>
              <a:gd name="connsiteX794" fmla="*/ 1214998 w 11505814"/>
              <a:gd name="connsiteY794" fmla="*/ 996295 h 6472020"/>
              <a:gd name="connsiteX795" fmla="*/ 1177449 w 11505814"/>
              <a:gd name="connsiteY795" fmla="*/ 958746 h 6472020"/>
              <a:gd name="connsiteX796" fmla="*/ 10199838 w 11505814"/>
              <a:gd name="connsiteY796" fmla="*/ 921203 h 6472020"/>
              <a:gd name="connsiteX797" fmla="*/ 10174805 w 11505814"/>
              <a:gd name="connsiteY797" fmla="*/ 946236 h 6472020"/>
              <a:gd name="connsiteX798" fmla="*/ 10174805 w 11505814"/>
              <a:gd name="connsiteY798" fmla="*/ 968765 h 6472020"/>
              <a:gd name="connsiteX799" fmla="*/ 10199838 w 11505814"/>
              <a:gd name="connsiteY799" fmla="*/ 983785 h 6472020"/>
              <a:gd name="connsiteX800" fmla="*/ 10199838 w 11505814"/>
              <a:gd name="connsiteY800" fmla="*/ 946236 h 6472020"/>
              <a:gd name="connsiteX801" fmla="*/ 10506490 w 11505814"/>
              <a:gd name="connsiteY801" fmla="*/ 946236 h 6472020"/>
              <a:gd name="connsiteX802" fmla="*/ 10506490 w 11505814"/>
              <a:gd name="connsiteY802" fmla="*/ 1152757 h 6472020"/>
              <a:gd name="connsiteX803" fmla="*/ 10292897 w 11505814"/>
              <a:gd name="connsiteY803" fmla="*/ 1152757 h 6472020"/>
              <a:gd name="connsiteX804" fmla="*/ 10277627 w 11505814"/>
              <a:gd name="connsiteY804" fmla="*/ 1177790 h 6472020"/>
              <a:gd name="connsiteX805" fmla="*/ 10506490 w 11505814"/>
              <a:gd name="connsiteY805" fmla="*/ 1177790 h 6472020"/>
              <a:gd name="connsiteX806" fmla="*/ 10531522 w 11505814"/>
              <a:gd name="connsiteY806" fmla="*/ 1152757 h 6472020"/>
              <a:gd name="connsiteX807" fmla="*/ 10531522 w 11505814"/>
              <a:gd name="connsiteY807" fmla="*/ 946236 h 6472020"/>
              <a:gd name="connsiteX808" fmla="*/ 10506490 w 11505814"/>
              <a:gd name="connsiteY808" fmla="*/ 921203 h 6472020"/>
              <a:gd name="connsiteX809" fmla="*/ 435100 w 11505814"/>
              <a:gd name="connsiteY809" fmla="*/ 921199 h 6472020"/>
              <a:gd name="connsiteX810" fmla="*/ 410067 w 11505814"/>
              <a:gd name="connsiteY810" fmla="*/ 946232 h 6472020"/>
              <a:gd name="connsiteX811" fmla="*/ 410067 w 11505814"/>
              <a:gd name="connsiteY811" fmla="*/ 968761 h 6472020"/>
              <a:gd name="connsiteX812" fmla="*/ 435100 w 11505814"/>
              <a:gd name="connsiteY812" fmla="*/ 983781 h 6472020"/>
              <a:gd name="connsiteX813" fmla="*/ 435100 w 11505814"/>
              <a:gd name="connsiteY813" fmla="*/ 946232 h 6472020"/>
              <a:gd name="connsiteX814" fmla="*/ 741752 w 11505814"/>
              <a:gd name="connsiteY814" fmla="*/ 946232 h 6472020"/>
              <a:gd name="connsiteX815" fmla="*/ 741752 w 11505814"/>
              <a:gd name="connsiteY815" fmla="*/ 1152753 h 6472020"/>
              <a:gd name="connsiteX816" fmla="*/ 528159 w 11505814"/>
              <a:gd name="connsiteY816" fmla="*/ 1152753 h 6472020"/>
              <a:gd name="connsiteX817" fmla="*/ 512889 w 11505814"/>
              <a:gd name="connsiteY817" fmla="*/ 1177786 h 6472020"/>
              <a:gd name="connsiteX818" fmla="*/ 741752 w 11505814"/>
              <a:gd name="connsiteY818" fmla="*/ 1177786 h 6472020"/>
              <a:gd name="connsiteX819" fmla="*/ 766784 w 11505814"/>
              <a:gd name="connsiteY819" fmla="*/ 1152753 h 6472020"/>
              <a:gd name="connsiteX820" fmla="*/ 766784 w 11505814"/>
              <a:gd name="connsiteY820" fmla="*/ 946232 h 6472020"/>
              <a:gd name="connsiteX821" fmla="*/ 741752 w 11505814"/>
              <a:gd name="connsiteY821" fmla="*/ 921199 h 6472020"/>
              <a:gd name="connsiteX822" fmla="*/ 11042319 w 11505814"/>
              <a:gd name="connsiteY822" fmla="*/ 908684 h 6472020"/>
              <a:gd name="connsiteX823" fmla="*/ 11017286 w 11505814"/>
              <a:gd name="connsiteY823" fmla="*/ 933717 h 6472020"/>
              <a:gd name="connsiteX824" fmla="*/ 11042319 w 11505814"/>
              <a:gd name="connsiteY824" fmla="*/ 958750 h 6472020"/>
              <a:gd name="connsiteX825" fmla="*/ 11067352 w 11505814"/>
              <a:gd name="connsiteY825" fmla="*/ 933717 h 6472020"/>
              <a:gd name="connsiteX826" fmla="*/ 11042319 w 11505814"/>
              <a:gd name="connsiteY826" fmla="*/ 908684 h 6472020"/>
              <a:gd name="connsiteX827" fmla="*/ 1277581 w 11505814"/>
              <a:gd name="connsiteY827" fmla="*/ 908680 h 6472020"/>
              <a:gd name="connsiteX828" fmla="*/ 1252548 w 11505814"/>
              <a:gd name="connsiteY828" fmla="*/ 933713 h 6472020"/>
              <a:gd name="connsiteX829" fmla="*/ 1277581 w 11505814"/>
              <a:gd name="connsiteY829" fmla="*/ 958746 h 6472020"/>
              <a:gd name="connsiteX830" fmla="*/ 1302614 w 11505814"/>
              <a:gd name="connsiteY830" fmla="*/ 933713 h 6472020"/>
              <a:gd name="connsiteX831" fmla="*/ 1277581 w 11505814"/>
              <a:gd name="connsiteY831" fmla="*/ 908680 h 6472020"/>
              <a:gd name="connsiteX832" fmla="*/ 10923413 w 11505814"/>
              <a:gd name="connsiteY832" fmla="*/ 883651 h 6472020"/>
              <a:gd name="connsiteX833" fmla="*/ 10904638 w 11505814"/>
              <a:gd name="connsiteY833" fmla="*/ 902426 h 6472020"/>
              <a:gd name="connsiteX834" fmla="*/ 10923413 w 11505814"/>
              <a:gd name="connsiteY834" fmla="*/ 921200 h 6472020"/>
              <a:gd name="connsiteX835" fmla="*/ 10942187 w 11505814"/>
              <a:gd name="connsiteY835" fmla="*/ 902426 h 6472020"/>
              <a:gd name="connsiteX836" fmla="*/ 10923413 w 11505814"/>
              <a:gd name="connsiteY836" fmla="*/ 883651 h 6472020"/>
              <a:gd name="connsiteX837" fmla="*/ 1158675 w 11505814"/>
              <a:gd name="connsiteY837" fmla="*/ 883647 h 6472020"/>
              <a:gd name="connsiteX838" fmla="*/ 1139900 w 11505814"/>
              <a:gd name="connsiteY838" fmla="*/ 902422 h 6472020"/>
              <a:gd name="connsiteX839" fmla="*/ 1158675 w 11505814"/>
              <a:gd name="connsiteY839" fmla="*/ 921196 h 6472020"/>
              <a:gd name="connsiteX840" fmla="*/ 1177449 w 11505814"/>
              <a:gd name="connsiteY840" fmla="*/ 902422 h 6472020"/>
              <a:gd name="connsiteX841" fmla="*/ 1158675 w 11505814"/>
              <a:gd name="connsiteY841" fmla="*/ 883647 h 6472020"/>
              <a:gd name="connsiteX842" fmla="*/ 10325003 w 11505814"/>
              <a:gd name="connsiteY842" fmla="*/ 587047 h 6472020"/>
              <a:gd name="connsiteX843" fmla="*/ 10381327 w 11505814"/>
              <a:gd name="connsiteY843" fmla="*/ 608950 h 6472020"/>
              <a:gd name="connsiteX844" fmla="*/ 10323126 w 11505814"/>
              <a:gd name="connsiteY844" fmla="*/ 699069 h 6472020"/>
              <a:gd name="connsiteX845" fmla="*/ 10264925 w 11505814"/>
              <a:gd name="connsiteY845" fmla="*/ 610202 h 6472020"/>
              <a:gd name="connsiteX846" fmla="*/ 10325003 w 11505814"/>
              <a:gd name="connsiteY846" fmla="*/ 587047 h 6472020"/>
              <a:gd name="connsiteX847" fmla="*/ 560265 w 11505814"/>
              <a:gd name="connsiteY847" fmla="*/ 587044 h 6472020"/>
              <a:gd name="connsiteX848" fmla="*/ 616589 w 11505814"/>
              <a:gd name="connsiteY848" fmla="*/ 608947 h 6472020"/>
              <a:gd name="connsiteX849" fmla="*/ 558388 w 11505814"/>
              <a:gd name="connsiteY849" fmla="*/ 699066 h 6472020"/>
              <a:gd name="connsiteX850" fmla="*/ 500187 w 11505814"/>
              <a:gd name="connsiteY850" fmla="*/ 610199 h 6472020"/>
              <a:gd name="connsiteX851" fmla="*/ 560265 w 11505814"/>
              <a:gd name="connsiteY851" fmla="*/ 587044 h 6472020"/>
              <a:gd name="connsiteX852" fmla="*/ 10393218 w 11505814"/>
              <a:gd name="connsiteY852" fmla="*/ 550749 h 6472020"/>
              <a:gd name="connsiteX853" fmla="*/ 10387585 w 11505814"/>
              <a:gd name="connsiteY853" fmla="*/ 585169 h 6472020"/>
              <a:gd name="connsiteX854" fmla="*/ 10354417 w 11505814"/>
              <a:gd name="connsiteY854" fmla="*/ 572653 h 6472020"/>
              <a:gd name="connsiteX855" fmla="*/ 10376946 w 11505814"/>
              <a:gd name="connsiteY855" fmla="*/ 560136 h 6472020"/>
              <a:gd name="connsiteX856" fmla="*/ 10393218 w 11505814"/>
              <a:gd name="connsiteY856" fmla="*/ 550749 h 6472020"/>
              <a:gd name="connsiteX857" fmla="*/ 628480 w 11505814"/>
              <a:gd name="connsiteY857" fmla="*/ 550746 h 6472020"/>
              <a:gd name="connsiteX858" fmla="*/ 622847 w 11505814"/>
              <a:gd name="connsiteY858" fmla="*/ 585166 h 6472020"/>
              <a:gd name="connsiteX859" fmla="*/ 589679 w 11505814"/>
              <a:gd name="connsiteY859" fmla="*/ 572650 h 6472020"/>
              <a:gd name="connsiteX860" fmla="*/ 612208 w 11505814"/>
              <a:gd name="connsiteY860" fmla="*/ 560133 h 6472020"/>
              <a:gd name="connsiteX861" fmla="*/ 628480 w 11505814"/>
              <a:gd name="connsiteY861" fmla="*/ 550746 h 6472020"/>
              <a:gd name="connsiteX862" fmla="*/ 10253034 w 11505814"/>
              <a:gd name="connsiteY862" fmla="*/ 548246 h 6472020"/>
              <a:gd name="connsiteX863" fmla="*/ 10273686 w 11505814"/>
              <a:gd name="connsiteY863" fmla="*/ 560762 h 6472020"/>
              <a:gd name="connsiteX864" fmla="*/ 10295590 w 11505814"/>
              <a:gd name="connsiteY864" fmla="*/ 572653 h 6472020"/>
              <a:gd name="connsiteX865" fmla="*/ 10259292 w 11505814"/>
              <a:gd name="connsiteY865" fmla="*/ 585795 h 6472020"/>
              <a:gd name="connsiteX866" fmla="*/ 10253034 w 11505814"/>
              <a:gd name="connsiteY866" fmla="*/ 548246 h 6472020"/>
              <a:gd name="connsiteX867" fmla="*/ 488296 w 11505814"/>
              <a:gd name="connsiteY867" fmla="*/ 548243 h 6472020"/>
              <a:gd name="connsiteX868" fmla="*/ 508948 w 11505814"/>
              <a:gd name="connsiteY868" fmla="*/ 560759 h 6472020"/>
              <a:gd name="connsiteX869" fmla="*/ 530852 w 11505814"/>
              <a:gd name="connsiteY869" fmla="*/ 572650 h 6472020"/>
              <a:gd name="connsiteX870" fmla="*/ 494554 w 11505814"/>
              <a:gd name="connsiteY870" fmla="*/ 585792 h 6472020"/>
              <a:gd name="connsiteX871" fmla="*/ 488296 w 11505814"/>
              <a:gd name="connsiteY871" fmla="*/ 548243 h 6472020"/>
              <a:gd name="connsiteX872" fmla="*/ 10471445 w 11505814"/>
              <a:gd name="connsiteY872" fmla="*/ 492547 h 6472020"/>
              <a:gd name="connsiteX873" fmla="*/ 10518382 w 11505814"/>
              <a:gd name="connsiteY873" fmla="*/ 586421 h 6472020"/>
              <a:gd name="connsiteX874" fmla="*/ 10473323 w 11505814"/>
              <a:gd name="connsiteY874" fmla="*/ 600815 h 6472020"/>
              <a:gd name="connsiteX875" fmla="*/ 10411992 w 11505814"/>
              <a:gd name="connsiteY875" fmla="*/ 592053 h 6472020"/>
              <a:gd name="connsiteX876" fmla="*/ 10420754 w 11505814"/>
              <a:gd name="connsiteY876" fmla="*/ 532600 h 6472020"/>
              <a:gd name="connsiteX877" fmla="*/ 10471445 w 11505814"/>
              <a:gd name="connsiteY877" fmla="*/ 492547 h 6472020"/>
              <a:gd name="connsiteX878" fmla="*/ 10178561 w 11505814"/>
              <a:gd name="connsiteY878" fmla="*/ 492547 h 6472020"/>
              <a:gd name="connsiteX879" fmla="*/ 10225498 w 11505814"/>
              <a:gd name="connsiteY879" fmla="*/ 530097 h 6472020"/>
              <a:gd name="connsiteX880" fmla="*/ 10234885 w 11505814"/>
              <a:gd name="connsiteY880" fmla="*/ 592679 h 6472020"/>
              <a:gd name="connsiteX881" fmla="*/ 10176684 w 11505814"/>
              <a:gd name="connsiteY881" fmla="*/ 600815 h 6472020"/>
              <a:gd name="connsiteX882" fmla="*/ 10131625 w 11505814"/>
              <a:gd name="connsiteY882" fmla="*/ 586421 h 6472020"/>
              <a:gd name="connsiteX883" fmla="*/ 10178561 w 11505814"/>
              <a:gd name="connsiteY883" fmla="*/ 492547 h 6472020"/>
              <a:gd name="connsiteX884" fmla="*/ 706707 w 11505814"/>
              <a:gd name="connsiteY884" fmla="*/ 492544 h 6472020"/>
              <a:gd name="connsiteX885" fmla="*/ 753644 w 11505814"/>
              <a:gd name="connsiteY885" fmla="*/ 586418 h 6472020"/>
              <a:gd name="connsiteX886" fmla="*/ 708585 w 11505814"/>
              <a:gd name="connsiteY886" fmla="*/ 600812 h 6472020"/>
              <a:gd name="connsiteX887" fmla="*/ 647254 w 11505814"/>
              <a:gd name="connsiteY887" fmla="*/ 592050 h 6472020"/>
              <a:gd name="connsiteX888" fmla="*/ 656016 w 11505814"/>
              <a:gd name="connsiteY888" fmla="*/ 532597 h 6472020"/>
              <a:gd name="connsiteX889" fmla="*/ 706707 w 11505814"/>
              <a:gd name="connsiteY889" fmla="*/ 492544 h 6472020"/>
              <a:gd name="connsiteX890" fmla="*/ 413823 w 11505814"/>
              <a:gd name="connsiteY890" fmla="*/ 492544 h 6472020"/>
              <a:gd name="connsiteX891" fmla="*/ 460760 w 11505814"/>
              <a:gd name="connsiteY891" fmla="*/ 530094 h 6472020"/>
              <a:gd name="connsiteX892" fmla="*/ 470147 w 11505814"/>
              <a:gd name="connsiteY892" fmla="*/ 592676 h 6472020"/>
              <a:gd name="connsiteX893" fmla="*/ 411946 w 11505814"/>
              <a:gd name="connsiteY893" fmla="*/ 600812 h 6472020"/>
              <a:gd name="connsiteX894" fmla="*/ 366887 w 11505814"/>
              <a:gd name="connsiteY894" fmla="*/ 586418 h 6472020"/>
              <a:gd name="connsiteX895" fmla="*/ 413823 w 11505814"/>
              <a:gd name="connsiteY895" fmla="*/ 492544 h 6472020"/>
              <a:gd name="connsiteX896" fmla="*/ 11035396 w 11505814"/>
              <a:gd name="connsiteY896" fmla="*/ 476406 h 6472020"/>
              <a:gd name="connsiteX897" fmla="*/ 10975417 w 11505814"/>
              <a:gd name="connsiteY897" fmla="*/ 692615 h 6472020"/>
              <a:gd name="connsiteX898" fmla="*/ 11194078 w 11505814"/>
              <a:gd name="connsiteY898" fmla="*/ 635033 h 6472020"/>
              <a:gd name="connsiteX899" fmla="*/ 1270658 w 11505814"/>
              <a:gd name="connsiteY899" fmla="*/ 476403 h 6472020"/>
              <a:gd name="connsiteX900" fmla="*/ 1210679 w 11505814"/>
              <a:gd name="connsiteY900" fmla="*/ 692612 h 6472020"/>
              <a:gd name="connsiteX901" fmla="*/ 1429340 w 11505814"/>
              <a:gd name="connsiteY901" fmla="*/ 635030 h 6472020"/>
              <a:gd name="connsiteX902" fmla="*/ 10223620 w 11505814"/>
              <a:gd name="connsiteY902" fmla="*/ 452495 h 6472020"/>
              <a:gd name="connsiteX903" fmla="*/ 10222995 w 11505814"/>
              <a:gd name="connsiteY903" fmla="*/ 473773 h 6472020"/>
              <a:gd name="connsiteX904" fmla="*/ 10223620 w 11505814"/>
              <a:gd name="connsiteY904" fmla="*/ 497554 h 6472020"/>
              <a:gd name="connsiteX905" fmla="*/ 10196710 w 11505814"/>
              <a:gd name="connsiteY905" fmla="*/ 475024 h 6472020"/>
              <a:gd name="connsiteX906" fmla="*/ 10223620 w 11505814"/>
              <a:gd name="connsiteY906" fmla="*/ 452495 h 6472020"/>
              <a:gd name="connsiteX907" fmla="*/ 458882 w 11505814"/>
              <a:gd name="connsiteY907" fmla="*/ 452492 h 6472020"/>
              <a:gd name="connsiteX908" fmla="*/ 458257 w 11505814"/>
              <a:gd name="connsiteY908" fmla="*/ 473770 h 6472020"/>
              <a:gd name="connsiteX909" fmla="*/ 458882 w 11505814"/>
              <a:gd name="connsiteY909" fmla="*/ 497551 h 6472020"/>
              <a:gd name="connsiteX910" fmla="*/ 431972 w 11505814"/>
              <a:gd name="connsiteY910" fmla="*/ 475021 h 6472020"/>
              <a:gd name="connsiteX911" fmla="*/ 458882 w 11505814"/>
              <a:gd name="connsiteY911" fmla="*/ 452492 h 6472020"/>
              <a:gd name="connsiteX912" fmla="*/ 10422631 w 11505814"/>
              <a:gd name="connsiteY912" fmla="*/ 449992 h 6472020"/>
              <a:gd name="connsiteX913" fmla="*/ 10453296 w 11505814"/>
              <a:gd name="connsiteY913" fmla="*/ 475650 h 6472020"/>
              <a:gd name="connsiteX914" fmla="*/ 10422631 w 11505814"/>
              <a:gd name="connsiteY914" fmla="*/ 500683 h 6472020"/>
              <a:gd name="connsiteX915" fmla="*/ 10423257 w 11505814"/>
              <a:gd name="connsiteY915" fmla="*/ 474399 h 6472020"/>
              <a:gd name="connsiteX916" fmla="*/ 10422631 w 11505814"/>
              <a:gd name="connsiteY916" fmla="*/ 449992 h 6472020"/>
              <a:gd name="connsiteX917" fmla="*/ 657893 w 11505814"/>
              <a:gd name="connsiteY917" fmla="*/ 449989 h 6472020"/>
              <a:gd name="connsiteX918" fmla="*/ 688558 w 11505814"/>
              <a:gd name="connsiteY918" fmla="*/ 475647 h 6472020"/>
              <a:gd name="connsiteX919" fmla="*/ 657893 w 11505814"/>
              <a:gd name="connsiteY919" fmla="*/ 500680 h 6472020"/>
              <a:gd name="connsiteX920" fmla="*/ 658519 w 11505814"/>
              <a:gd name="connsiteY920" fmla="*/ 474396 h 6472020"/>
              <a:gd name="connsiteX921" fmla="*/ 657893 w 11505814"/>
              <a:gd name="connsiteY921" fmla="*/ 449989 h 6472020"/>
              <a:gd name="connsiteX922" fmla="*/ 10323125 w 11505814"/>
              <a:gd name="connsiteY922" fmla="*/ 436224 h 6472020"/>
              <a:gd name="connsiteX923" fmla="*/ 10285576 w 11505814"/>
              <a:gd name="connsiteY923" fmla="*/ 473773 h 6472020"/>
              <a:gd name="connsiteX924" fmla="*/ 10323125 w 11505814"/>
              <a:gd name="connsiteY924" fmla="*/ 511323 h 6472020"/>
              <a:gd name="connsiteX925" fmla="*/ 10360674 w 11505814"/>
              <a:gd name="connsiteY925" fmla="*/ 473773 h 6472020"/>
              <a:gd name="connsiteX926" fmla="*/ 10323125 w 11505814"/>
              <a:gd name="connsiteY926" fmla="*/ 436224 h 6472020"/>
              <a:gd name="connsiteX927" fmla="*/ 558387 w 11505814"/>
              <a:gd name="connsiteY927" fmla="*/ 436221 h 6472020"/>
              <a:gd name="connsiteX928" fmla="*/ 520838 w 11505814"/>
              <a:gd name="connsiteY928" fmla="*/ 473770 h 6472020"/>
              <a:gd name="connsiteX929" fmla="*/ 558387 w 11505814"/>
              <a:gd name="connsiteY929" fmla="*/ 511320 h 6472020"/>
              <a:gd name="connsiteX930" fmla="*/ 595936 w 11505814"/>
              <a:gd name="connsiteY930" fmla="*/ 473770 h 6472020"/>
              <a:gd name="connsiteX931" fmla="*/ 558387 w 11505814"/>
              <a:gd name="connsiteY931" fmla="*/ 436221 h 6472020"/>
              <a:gd name="connsiteX932" fmla="*/ 10325003 w 11505814"/>
              <a:gd name="connsiteY932" fmla="*/ 389913 h 6472020"/>
              <a:gd name="connsiteX933" fmla="*/ 10360675 w 11505814"/>
              <a:gd name="connsiteY933" fmla="*/ 408687 h 6472020"/>
              <a:gd name="connsiteX934" fmla="*/ 10396973 w 11505814"/>
              <a:gd name="connsiteY934" fmla="*/ 431217 h 6472020"/>
              <a:gd name="connsiteX935" fmla="*/ 10398224 w 11505814"/>
              <a:gd name="connsiteY935" fmla="*/ 473773 h 6472020"/>
              <a:gd name="connsiteX936" fmla="*/ 10396347 w 11505814"/>
              <a:gd name="connsiteY936" fmla="*/ 518832 h 6472020"/>
              <a:gd name="connsiteX937" fmla="*/ 10364430 w 11505814"/>
              <a:gd name="connsiteY937" fmla="*/ 538858 h 6472020"/>
              <a:gd name="connsiteX938" fmla="*/ 10325003 w 11505814"/>
              <a:gd name="connsiteY938" fmla="*/ 559510 h 6472020"/>
              <a:gd name="connsiteX939" fmla="*/ 10285577 w 11505814"/>
              <a:gd name="connsiteY939" fmla="*/ 538858 h 6472020"/>
              <a:gd name="connsiteX940" fmla="*/ 10249279 w 11505814"/>
              <a:gd name="connsiteY940" fmla="*/ 516329 h 6472020"/>
              <a:gd name="connsiteX941" fmla="*/ 10248027 w 11505814"/>
              <a:gd name="connsiteY941" fmla="*/ 473773 h 6472020"/>
              <a:gd name="connsiteX942" fmla="*/ 10249279 w 11505814"/>
              <a:gd name="connsiteY942" fmla="*/ 433720 h 6472020"/>
              <a:gd name="connsiteX943" fmla="*/ 10289332 w 11505814"/>
              <a:gd name="connsiteY943" fmla="*/ 408687 h 6472020"/>
              <a:gd name="connsiteX944" fmla="*/ 10325003 w 11505814"/>
              <a:gd name="connsiteY944" fmla="*/ 389913 h 6472020"/>
              <a:gd name="connsiteX945" fmla="*/ 560265 w 11505814"/>
              <a:gd name="connsiteY945" fmla="*/ 389910 h 6472020"/>
              <a:gd name="connsiteX946" fmla="*/ 595937 w 11505814"/>
              <a:gd name="connsiteY946" fmla="*/ 408684 h 6472020"/>
              <a:gd name="connsiteX947" fmla="*/ 632235 w 11505814"/>
              <a:gd name="connsiteY947" fmla="*/ 431214 h 6472020"/>
              <a:gd name="connsiteX948" fmla="*/ 633486 w 11505814"/>
              <a:gd name="connsiteY948" fmla="*/ 473770 h 6472020"/>
              <a:gd name="connsiteX949" fmla="*/ 631609 w 11505814"/>
              <a:gd name="connsiteY949" fmla="*/ 518829 h 6472020"/>
              <a:gd name="connsiteX950" fmla="*/ 599692 w 11505814"/>
              <a:gd name="connsiteY950" fmla="*/ 538855 h 6472020"/>
              <a:gd name="connsiteX951" fmla="*/ 560265 w 11505814"/>
              <a:gd name="connsiteY951" fmla="*/ 559507 h 6472020"/>
              <a:gd name="connsiteX952" fmla="*/ 520839 w 11505814"/>
              <a:gd name="connsiteY952" fmla="*/ 538855 h 6472020"/>
              <a:gd name="connsiteX953" fmla="*/ 484541 w 11505814"/>
              <a:gd name="connsiteY953" fmla="*/ 516326 h 6472020"/>
              <a:gd name="connsiteX954" fmla="*/ 483289 w 11505814"/>
              <a:gd name="connsiteY954" fmla="*/ 473770 h 6472020"/>
              <a:gd name="connsiteX955" fmla="*/ 484541 w 11505814"/>
              <a:gd name="connsiteY955" fmla="*/ 433717 h 6472020"/>
              <a:gd name="connsiteX956" fmla="*/ 524594 w 11505814"/>
              <a:gd name="connsiteY956" fmla="*/ 408684 h 6472020"/>
              <a:gd name="connsiteX957" fmla="*/ 560265 w 11505814"/>
              <a:gd name="connsiteY957" fmla="*/ 389910 h 6472020"/>
              <a:gd name="connsiteX958" fmla="*/ 10387585 w 11505814"/>
              <a:gd name="connsiteY958" fmla="*/ 363628 h 6472020"/>
              <a:gd name="connsiteX959" fmla="*/ 10393843 w 11505814"/>
              <a:gd name="connsiteY959" fmla="*/ 399300 h 6472020"/>
              <a:gd name="connsiteX960" fmla="*/ 10373191 w 11505814"/>
              <a:gd name="connsiteY960" fmla="*/ 386784 h 6472020"/>
              <a:gd name="connsiteX961" fmla="*/ 10353791 w 11505814"/>
              <a:gd name="connsiteY961" fmla="*/ 376145 h 6472020"/>
              <a:gd name="connsiteX962" fmla="*/ 10387585 w 11505814"/>
              <a:gd name="connsiteY962" fmla="*/ 363628 h 6472020"/>
              <a:gd name="connsiteX963" fmla="*/ 622847 w 11505814"/>
              <a:gd name="connsiteY963" fmla="*/ 363625 h 6472020"/>
              <a:gd name="connsiteX964" fmla="*/ 629105 w 11505814"/>
              <a:gd name="connsiteY964" fmla="*/ 399297 h 6472020"/>
              <a:gd name="connsiteX965" fmla="*/ 608453 w 11505814"/>
              <a:gd name="connsiteY965" fmla="*/ 386781 h 6472020"/>
              <a:gd name="connsiteX966" fmla="*/ 589053 w 11505814"/>
              <a:gd name="connsiteY966" fmla="*/ 376142 h 6472020"/>
              <a:gd name="connsiteX967" fmla="*/ 622847 w 11505814"/>
              <a:gd name="connsiteY967" fmla="*/ 363625 h 6472020"/>
              <a:gd name="connsiteX968" fmla="*/ 10258666 w 11505814"/>
              <a:gd name="connsiteY968" fmla="*/ 362376 h 6472020"/>
              <a:gd name="connsiteX969" fmla="*/ 10295590 w 11505814"/>
              <a:gd name="connsiteY969" fmla="*/ 376145 h 6472020"/>
              <a:gd name="connsiteX970" fmla="*/ 10276189 w 11505814"/>
              <a:gd name="connsiteY970" fmla="*/ 386784 h 6472020"/>
              <a:gd name="connsiteX971" fmla="*/ 10252408 w 11505814"/>
              <a:gd name="connsiteY971" fmla="*/ 401803 h 6472020"/>
              <a:gd name="connsiteX972" fmla="*/ 10258666 w 11505814"/>
              <a:gd name="connsiteY972" fmla="*/ 362376 h 6472020"/>
              <a:gd name="connsiteX973" fmla="*/ 493928 w 11505814"/>
              <a:gd name="connsiteY973" fmla="*/ 362373 h 6472020"/>
              <a:gd name="connsiteX974" fmla="*/ 530852 w 11505814"/>
              <a:gd name="connsiteY974" fmla="*/ 376142 h 6472020"/>
              <a:gd name="connsiteX975" fmla="*/ 511451 w 11505814"/>
              <a:gd name="connsiteY975" fmla="*/ 386781 h 6472020"/>
              <a:gd name="connsiteX976" fmla="*/ 487670 w 11505814"/>
              <a:gd name="connsiteY976" fmla="*/ 401800 h 6472020"/>
              <a:gd name="connsiteX977" fmla="*/ 493928 w 11505814"/>
              <a:gd name="connsiteY977" fmla="*/ 362373 h 6472020"/>
              <a:gd name="connsiteX978" fmla="*/ 10476452 w 11505814"/>
              <a:gd name="connsiteY978" fmla="*/ 346731 h 6472020"/>
              <a:gd name="connsiteX979" fmla="*/ 10521511 w 11505814"/>
              <a:gd name="connsiteY979" fmla="*/ 361125 h 6472020"/>
              <a:gd name="connsiteX980" fmla="*/ 10471445 w 11505814"/>
              <a:gd name="connsiteY980" fmla="*/ 458127 h 6472020"/>
              <a:gd name="connsiteX981" fmla="*/ 10420754 w 11505814"/>
              <a:gd name="connsiteY981" fmla="*/ 417449 h 6472020"/>
              <a:gd name="connsiteX982" fmla="*/ 10411366 w 11505814"/>
              <a:gd name="connsiteY982" fmla="*/ 356118 h 6472020"/>
              <a:gd name="connsiteX983" fmla="*/ 10476452 w 11505814"/>
              <a:gd name="connsiteY983" fmla="*/ 346731 h 6472020"/>
              <a:gd name="connsiteX984" fmla="*/ 10172929 w 11505814"/>
              <a:gd name="connsiteY984" fmla="*/ 346731 h 6472020"/>
              <a:gd name="connsiteX985" fmla="*/ 10234259 w 11505814"/>
              <a:gd name="connsiteY985" fmla="*/ 355492 h 6472020"/>
              <a:gd name="connsiteX986" fmla="*/ 10224872 w 11505814"/>
              <a:gd name="connsiteY986" fmla="*/ 419952 h 6472020"/>
              <a:gd name="connsiteX987" fmla="*/ 10177936 w 11505814"/>
              <a:gd name="connsiteY987" fmla="*/ 458127 h 6472020"/>
              <a:gd name="connsiteX988" fmla="*/ 10127870 w 11505814"/>
              <a:gd name="connsiteY988" fmla="*/ 361125 h 6472020"/>
              <a:gd name="connsiteX989" fmla="*/ 10172929 w 11505814"/>
              <a:gd name="connsiteY989" fmla="*/ 346731 h 6472020"/>
              <a:gd name="connsiteX990" fmla="*/ 711714 w 11505814"/>
              <a:gd name="connsiteY990" fmla="*/ 346728 h 6472020"/>
              <a:gd name="connsiteX991" fmla="*/ 756773 w 11505814"/>
              <a:gd name="connsiteY991" fmla="*/ 361122 h 6472020"/>
              <a:gd name="connsiteX992" fmla="*/ 706707 w 11505814"/>
              <a:gd name="connsiteY992" fmla="*/ 458124 h 6472020"/>
              <a:gd name="connsiteX993" fmla="*/ 656016 w 11505814"/>
              <a:gd name="connsiteY993" fmla="*/ 417446 h 6472020"/>
              <a:gd name="connsiteX994" fmla="*/ 646628 w 11505814"/>
              <a:gd name="connsiteY994" fmla="*/ 356115 h 6472020"/>
              <a:gd name="connsiteX995" fmla="*/ 711714 w 11505814"/>
              <a:gd name="connsiteY995" fmla="*/ 346728 h 6472020"/>
              <a:gd name="connsiteX996" fmla="*/ 408191 w 11505814"/>
              <a:gd name="connsiteY996" fmla="*/ 346728 h 6472020"/>
              <a:gd name="connsiteX997" fmla="*/ 469521 w 11505814"/>
              <a:gd name="connsiteY997" fmla="*/ 355489 h 6472020"/>
              <a:gd name="connsiteX998" fmla="*/ 460134 w 11505814"/>
              <a:gd name="connsiteY998" fmla="*/ 419949 h 6472020"/>
              <a:gd name="connsiteX999" fmla="*/ 413198 w 11505814"/>
              <a:gd name="connsiteY999" fmla="*/ 458124 h 6472020"/>
              <a:gd name="connsiteX1000" fmla="*/ 363132 w 11505814"/>
              <a:gd name="connsiteY1000" fmla="*/ 361122 h 6472020"/>
              <a:gd name="connsiteX1001" fmla="*/ 408191 w 11505814"/>
              <a:gd name="connsiteY1001" fmla="*/ 346728 h 6472020"/>
              <a:gd name="connsiteX1002" fmla="*/ 10930909 w 11505814"/>
              <a:gd name="connsiteY1002" fmla="*/ 310302 h 6472020"/>
              <a:gd name="connsiteX1003" fmla="*/ 10756807 w 11505814"/>
              <a:gd name="connsiteY1003" fmla="*/ 356801 h 6472020"/>
              <a:gd name="connsiteX1004" fmla="*/ 10803306 w 11505814"/>
              <a:gd name="connsiteY1004" fmla="*/ 530903 h 6472020"/>
              <a:gd name="connsiteX1005" fmla="*/ 10977409 w 11505814"/>
              <a:gd name="connsiteY1005" fmla="*/ 484404 h 6472020"/>
              <a:gd name="connsiteX1006" fmla="*/ 1166171 w 11505814"/>
              <a:gd name="connsiteY1006" fmla="*/ 310299 h 6472020"/>
              <a:gd name="connsiteX1007" fmla="*/ 992069 w 11505814"/>
              <a:gd name="connsiteY1007" fmla="*/ 356798 h 6472020"/>
              <a:gd name="connsiteX1008" fmla="*/ 1038568 w 11505814"/>
              <a:gd name="connsiteY1008" fmla="*/ 530900 h 6472020"/>
              <a:gd name="connsiteX1009" fmla="*/ 1212671 w 11505814"/>
              <a:gd name="connsiteY1009" fmla="*/ 484401 h 6472020"/>
              <a:gd name="connsiteX1010" fmla="*/ 11128743 w 11505814"/>
              <a:gd name="connsiteY1010" fmla="*/ 254734 h 6472020"/>
              <a:gd name="connsiteX1011" fmla="*/ 11031741 w 11505814"/>
              <a:gd name="connsiteY1011" fmla="*/ 351736 h 6472020"/>
              <a:gd name="connsiteX1012" fmla="*/ 11128743 w 11505814"/>
              <a:gd name="connsiteY1012" fmla="*/ 448738 h 6472020"/>
              <a:gd name="connsiteX1013" fmla="*/ 11225745 w 11505814"/>
              <a:gd name="connsiteY1013" fmla="*/ 351736 h 6472020"/>
              <a:gd name="connsiteX1014" fmla="*/ 11128743 w 11505814"/>
              <a:gd name="connsiteY1014" fmla="*/ 254734 h 6472020"/>
              <a:gd name="connsiteX1015" fmla="*/ 1364005 w 11505814"/>
              <a:gd name="connsiteY1015" fmla="*/ 254731 h 6472020"/>
              <a:gd name="connsiteX1016" fmla="*/ 1267003 w 11505814"/>
              <a:gd name="connsiteY1016" fmla="*/ 351733 h 6472020"/>
              <a:gd name="connsiteX1017" fmla="*/ 1364005 w 11505814"/>
              <a:gd name="connsiteY1017" fmla="*/ 448735 h 6472020"/>
              <a:gd name="connsiteX1018" fmla="*/ 1461007 w 11505814"/>
              <a:gd name="connsiteY1018" fmla="*/ 351733 h 6472020"/>
              <a:gd name="connsiteX1019" fmla="*/ 1364005 w 11505814"/>
              <a:gd name="connsiteY1019" fmla="*/ 254731 h 6472020"/>
              <a:gd name="connsiteX1020" fmla="*/ 10323126 w 11505814"/>
              <a:gd name="connsiteY1020" fmla="*/ 248477 h 6472020"/>
              <a:gd name="connsiteX1021" fmla="*/ 10381953 w 11505814"/>
              <a:gd name="connsiteY1021" fmla="*/ 339221 h 6472020"/>
              <a:gd name="connsiteX1022" fmla="*/ 10325003 w 11505814"/>
              <a:gd name="connsiteY1022" fmla="*/ 361751 h 6472020"/>
              <a:gd name="connsiteX1023" fmla="*/ 10264925 w 11505814"/>
              <a:gd name="connsiteY1023" fmla="*/ 337969 h 6472020"/>
              <a:gd name="connsiteX1024" fmla="*/ 10323126 w 11505814"/>
              <a:gd name="connsiteY1024" fmla="*/ 248477 h 6472020"/>
              <a:gd name="connsiteX1025" fmla="*/ 558388 w 11505814"/>
              <a:gd name="connsiteY1025" fmla="*/ 248474 h 6472020"/>
              <a:gd name="connsiteX1026" fmla="*/ 617215 w 11505814"/>
              <a:gd name="connsiteY1026" fmla="*/ 339218 h 6472020"/>
              <a:gd name="connsiteX1027" fmla="*/ 560265 w 11505814"/>
              <a:gd name="connsiteY1027" fmla="*/ 361748 h 6472020"/>
              <a:gd name="connsiteX1028" fmla="*/ 500187 w 11505814"/>
              <a:gd name="connsiteY1028" fmla="*/ 337966 h 6472020"/>
              <a:gd name="connsiteX1029" fmla="*/ 558388 w 11505814"/>
              <a:gd name="connsiteY1029" fmla="*/ 248474 h 6472020"/>
              <a:gd name="connsiteX1030" fmla="*/ 10323126 w 11505814"/>
              <a:gd name="connsiteY1030" fmla="*/ 223444 h 6472020"/>
              <a:gd name="connsiteX1031" fmla="*/ 10241143 w 11505814"/>
              <a:gd name="connsiteY1031" fmla="*/ 331085 h 6472020"/>
              <a:gd name="connsiteX1032" fmla="*/ 10173555 w 11505814"/>
              <a:gd name="connsiteY1032" fmla="*/ 321072 h 6472020"/>
              <a:gd name="connsiteX1033" fmla="*/ 10106592 w 11505814"/>
              <a:gd name="connsiteY1033" fmla="*/ 347983 h 6472020"/>
              <a:gd name="connsiteX1034" fmla="*/ 10160413 w 11505814"/>
              <a:gd name="connsiteY1034" fmla="*/ 475024 h 6472020"/>
              <a:gd name="connsiteX1035" fmla="*/ 10109721 w 11505814"/>
              <a:gd name="connsiteY1035" fmla="*/ 598311 h 6472020"/>
              <a:gd name="connsiteX1036" fmla="*/ 10176684 w 11505814"/>
              <a:gd name="connsiteY1036" fmla="*/ 625222 h 6472020"/>
              <a:gd name="connsiteX1037" fmla="*/ 10241143 w 11505814"/>
              <a:gd name="connsiteY1037" fmla="*/ 616460 h 6472020"/>
              <a:gd name="connsiteX1038" fmla="*/ 10323126 w 11505814"/>
              <a:gd name="connsiteY1038" fmla="*/ 724102 h 6472020"/>
              <a:gd name="connsiteX1039" fmla="*/ 10405108 w 11505814"/>
              <a:gd name="connsiteY1039" fmla="*/ 616460 h 6472020"/>
              <a:gd name="connsiteX1040" fmla="*/ 10472697 w 11505814"/>
              <a:gd name="connsiteY1040" fmla="*/ 626473 h 6472020"/>
              <a:gd name="connsiteX1041" fmla="*/ 10539660 w 11505814"/>
              <a:gd name="connsiteY1041" fmla="*/ 599563 h 6472020"/>
              <a:gd name="connsiteX1042" fmla="*/ 10488968 w 11505814"/>
              <a:gd name="connsiteY1042" fmla="*/ 476276 h 6472020"/>
              <a:gd name="connsiteX1043" fmla="*/ 10543414 w 11505814"/>
              <a:gd name="connsiteY1043" fmla="*/ 348608 h 6472020"/>
              <a:gd name="connsiteX1044" fmla="*/ 10476452 w 11505814"/>
              <a:gd name="connsiteY1044" fmla="*/ 321698 h 6472020"/>
              <a:gd name="connsiteX1045" fmla="*/ 10405734 w 11505814"/>
              <a:gd name="connsiteY1045" fmla="*/ 332337 h 6472020"/>
              <a:gd name="connsiteX1046" fmla="*/ 10323126 w 11505814"/>
              <a:gd name="connsiteY1046" fmla="*/ 223444 h 6472020"/>
              <a:gd name="connsiteX1047" fmla="*/ 558388 w 11505814"/>
              <a:gd name="connsiteY1047" fmla="*/ 223441 h 6472020"/>
              <a:gd name="connsiteX1048" fmla="*/ 476405 w 11505814"/>
              <a:gd name="connsiteY1048" fmla="*/ 331082 h 6472020"/>
              <a:gd name="connsiteX1049" fmla="*/ 408817 w 11505814"/>
              <a:gd name="connsiteY1049" fmla="*/ 321069 h 6472020"/>
              <a:gd name="connsiteX1050" fmla="*/ 341854 w 11505814"/>
              <a:gd name="connsiteY1050" fmla="*/ 347980 h 6472020"/>
              <a:gd name="connsiteX1051" fmla="*/ 395675 w 11505814"/>
              <a:gd name="connsiteY1051" fmla="*/ 475021 h 6472020"/>
              <a:gd name="connsiteX1052" fmla="*/ 344983 w 11505814"/>
              <a:gd name="connsiteY1052" fmla="*/ 598308 h 6472020"/>
              <a:gd name="connsiteX1053" fmla="*/ 411946 w 11505814"/>
              <a:gd name="connsiteY1053" fmla="*/ 625219 h 6472020"/>
              <a:gd name="connsiteX1054" fmla="*/ 476405 w 11505814"/>
              <a:gd name="connsiteY1054" fmla="*/ 616457 h 6472020"/>
              <a:gd name="connsiteX1055" fmla="*/ 558388 w 11505814"/>
              <a:gd name="connsiteY1055" fmla="*/ 724099 h 6472020"/>
              <a:gd name="connsiteX1056" fmla="*/ 640370 w 11505814"/>
              <a:gd name="connsiteY1056" fmla="*/ 616457 h 6472020"/>
              <a:gd name="connsiteX1057" fmla="*/ 707959 w 11505814"/>
              <a:gd name="connsiteY1057" fmla="*/ 626470 h 6472020"/>
              <a:gd name="connsiteX1058" fmla="*/ 774922 w 11505814"/>
              <a:gd name="connsiteY1058" fmla="*/ 599560 h 6472020"/>
              <a:gd name="connsiteX1059" fmla="*/ 724230 w 11505814"/>
              <a:gd name="connsiteY1059" fmla="*/ 476273 h 6472020"/>
              <a:gd name="connsiteX1060" fmla="*/ 778676 w 11505814"/>
              <a:gd name="connsiteY1060" fmla="*/ 348605 h 6472020"/>
              <a:gd name="connsiteX1061" fmla="*/ 711714 w 11505814"/>
              <a:gd name="connsiteY1061" fmla="*/ 321695 h 6472020"/>
              <a:gd name="connsiteX1062" fmla="*/ 640996 w 11505814"/>
              <a:gd name="connsiteY1062" fmla="*/ 332334 h 6472020"/>
              <a:gd name="connsiteX1063" fmla="*/ 558388 w 11505814"/>
              <a:gd name="connsiteY1063" fmla="*/ 223441 h 6472020"/>
              <a:gd name="connsiteX1064" fmla="*/ 0 w 11505814"/>
              <a:gd name="connsiteY1064" fmla="*/ 0 h 6472020"/>
              <a:gd name="connsiteX1065" fmla="*/ 11505814 w 11505814"/>
              <a:gd name="connsiteY1065" fmla="*/ 0 h 6472020"/>
              <a:gd name="connsiteX1066" fmla="*/ 11505814 w 11505814"/>
              <a:gd name="connsiteY1066" fmla="*/ 6472020 h 6472020"/>
              <a:gd name="connsiteX1067" fmla="*/ 0 w 11505814"/>
              <a:gd name="connsiteY1067" fmla="*/ 6472020 h 64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</a:cxnLst>
            <a:rect l="l" t="t" r="r" b="b"/>
            <a:pathLst>
              <a:path w="11505814" h="6472020">
                <a:moveTo>
                  <a:pt x="11004769" y="6240738"/>
                </a:moveTo>
                <a:lnTo>
                  <a:pt x="11079867" y="6240738"/>
                </a:lnTo>
                <a:lnTo>
                  <a:pt x="11079867" y="6265771"/>
                </a:lnTo>
                <a:lnTo>
                  <a:pt x="11004769" y="6265771"/>
                </a:lnTo>
                <a:close/>
                <a:moveTo>
                  <a:pt x="10531523" y="6202753"/>
                </a:moveTo>
                <a:cubicBezTo>
                  <a:pt x="10523661" y="6202874"/>
                  <a:pt x="10515852" y="6204053"/>
                  <a:pt x="10508305" y="6206258"/>
                </a:cubicBezTo>
                <a:cubicBezTo>
                  <a:pt x="10498448" y="6209176"/>
                  <a:pt x="10489158" y="6213747"/>
                  <a:pt x="10480831" y="6219775"/>
                </a:cubicBezTo>
                <a:cubicBezTo>
                  <a:pt x="10477357" y="6222521"/>
                  <a:pt x="10475292" y="6226676"/>
                  <a:pt x="10475199" y="6231103"/>
                </a:cubicBezTo>
                <a:lnTo>
                  <a:pt x="10475199" y="6259515"/>
                </a:lnTo>
                <a:lnTo>
                  <a:pt x="10587847" y="6259515"/>
                </a:lnTo>
                <a:lnTo>
                  <a:pt x="10587847" y="6231103"/>
                </a:lnTo>
                <a:cubicBezTo>
                  <a:pt x="10587754" y="6226676"/>
                  <a:pt x="10585689" y="6222521"/>
                  <a:pt x="10582214" y="6219775"/>
                </a:cubicBezTo>
                <a:cubicBezTo>
                  <a:pt x="10574050" y="6213482"/>
                  <a:pt x="10564708" y="6208886"/>
                  <a:pt x="10554741" y="6206258"/>
                </a:cubicBezTo>
                <a:cubicBezTo>
                  <a:pt x="10547217" y="6203948"/>
                  <a:pt x="10539392" y="6202767"/>
                  <a:pt x="10531523" y="6202753"/>
                </a:cubicBezTo>
                <a:close/>
                <a:moveTo>
                  <a:pt x="10406359" y="6202753"/>
                </a:moveTo>
                <a:cubicBezTo>
                  <a:pt x="10398497" y="6202874"/>
                  <a:pt x="10390688" y="6204053"/>
                  <a:pt x="10383141" y="6206258"/>
                </a:cubicBezTo>
                <a:cubicBezTo>
                  <a:pt x="10373284" y="6209176"/>
                  <a:pt x="10363994" y="6213747"/>
                  <a:pt x="10355667" y="6219775"/>
                </a:cubicBezTo>
                <a:cubicBezTo>
                  <a:pt x="10352193" y="6222521"/>
                  <a:pt x="10350128" y="6226676"/>
                  <a:pt x="10350035" y="6231103"/>
                </a:cubicBezTo>
                <a:lnTo>
                  <a:pt x="10350035" y="6259515"/>
                </a:lnTo>
                <a:lnTo>
                  <a:pt x="10462683" y="6259515"/>
                </a:lnTo>
                <a:lnTo>
                  <a:pt x="10462683" y="6231103"/>
                </a:lnTo>
                <a:cubicBezTo>
                  <a:pt x="10462590" y="6226676"/>
                  <a:pt x="10460525" y="6222521"/>
                  <a:pt x="10457050" y="6219775"/>
                </a:cubicBezTo>
                <a:cubicBezTo>
                  <a:pt x="10448886" y="6213482"/>
                  <a:pt x="10439544" y="6208886"/>
                  <a:pt x="10429577" y="6206258"/>
                </a:cubicBezTo>
                <a:cubicBezTo>
                  <a:pt x="10422053" y="6203948"/>
                  <a:pt x="10414228" y="6202767"/>
                  <a:pt x="10406359" y="6202753"/>
                </a:cubicBezTo>
                <a:close/>
                <a:moveTo>
                  <a:pt x="10281195" y="6202753"/>
                </a:moveTo>
                <a:cubicBezTo>
                  <a:pt x="10273333" y="6202874"/>
                  <a:pt x="10265524" y="6204053"/>
                  <a:pt x="10257977" y="6206258"/>
                </a:cubicBezTo>
                <a:cubicBezTo>
                  <a:pt x="10248120" y="6209176"/>
                  <a:pt x="10238830" y="6213747"/>
                  <a:pt x="10230503" y="6219775"/>
                </a:cubicBezTo>
                <a:cubicBezTo>
                  <a:pt x="10227029" y="6222521"/>
                  <a:pt x="10224964" y="6226676"/>
                  <a:pt x="10224871" y="6231103"/>
                </a:cubicBezTo>
                <a:lnTo>
                  <a:pt x="10224871" y="6259515"/>
                </a:lnTo>
                <a:lnTo>
                  <a:pt x="10337519" y="6259515"/>
                </a:lnTo>
                <a:lnTo>
                  <a:pt x="10337519" y="6231103"/>
                </a:lnTo>
                <a:cubicBezTo>
                  <a:pt x="10337426" y="6226676"/>
                  <a:pt x="10335361" y="6222521"/>
                  <a:pt x="10331886" y="6219775"/>
                </a:cubicBezTo>
                <a:cubicBezTo>
                  <a:pt x="10323722" y="6213482"/>
                  <a:pt x="10314380" y="6208886"/>
                  <a:pt x="10304413" y="6206258"/>
                </a:cubicBezTo>
                <a:cubicBezTo>
                  <a:pt x="10296889" y="6203948"/>
                  <a:pt x="10289064" y="6202767"/>
                  <a:pt x="10281195" y="6202753"/>
                </a:cubicBezTo>
                <a:close/>
                <a:moveTo>
                  <a:pt x="1193329" y="6198511"/>
                </a:moveTo>
                <a:lnTo>
                  <a:pt x="1268426" y="6198511"/>
                </a:lnTo>
                <a:lnTo>
                  <a:pt x="1268426" y="6223544"/>
                </a:lnTo>
                <a:lnTo>
                  <a:pt x="1193329" y="6223544"/>
                </a:lnTo>
                <a:close/>
                <a:moveTo>
                  <a:pt x="11004769" y="6190673"/>
                </a:moveTo>
                <a:lnTo>
                  <a:pt x="11079867" y="6190673"/>
                </a:lnTo>
                <a:lnTo>
                  <a:pt x="11079867" y="6215705"/>
                </a:lnTo>
                <a:lnTo>
                  <a:pt x="11004769" y="6215705"/>
                </a:lnTo>
                <a:close/>
                <a:moveTo>
                  <a:pt x="720082" y="6160526"/>
                </a:moveTo>
                <a:cubicBezTo>
                  <a:pt x="712220" y="6160647"/>
                  <a:pt x="704411" y="6161826"/>
                  <a:pt x="696864" y="6164031"/>
                </a:cubicBezTo>
                <a:cubicBezTo>
                  <a:pt x="687007" y="6166949"/>
                  <a:pt x="677717" y="6171520"/>
                  <a:pt x="669390" y="6177548"/>
                </a:cubicBezTo>
                <a:cubicBezTo>
                  <a:pt x="665916" y="6180294"/>
                  <a:pt x="663851" y="6184449"/>
                  <a:pt x="663758" y="6188876"/>
                </a:cubicBezTo>
                <a:lnTo>
                  <a:pt x="663758" y="6217288"/>
                </a:lnTo>
                <a:lnTo>
                  <a:pt x="776406" y="6217288"/>
                </a:lnTo>
                <a:lnTo>
                  <a:pt x="776406" y="6188876"/>
                </a:lnTo>
                <a:cubicBezTo>
                  <a:pt x="776313" y="6184449"/>
                  <a:pt x="774248" y="6180294"/>
                  <a:pt x="770773" y="6177548"/>
                </a:cubicBezTo>
                <a:cubicBezTo>
                  <a:pt x="762609" y="6171255"/>
                  <a:pt x="753267" y="6166659"/>
                  <a:pt x="743300" y="6164031"/>
                </a:cubicBezTo>
                <a:cubicBezTo>
                  <a:pt x="735776" y="6161721"/>
                  <a:pt x="727951" y="6160540"/>
                  <a:pt x="720082" y="6160526"/>
                </a:cubicBezTo>
                <a:close/>
                <a:moveTo>
                  <a:pt x="594918" y="6160526"/>
                </a:moveTo>
                <a:cubicBezTo>
                  <a:pt x="587056" y="6160647"/>
                  <a:pt x="579247" y="6161826"/>
                  <a:pt x="571700" y="6164031"/>
                </a:cubicBezTo>
                <a:cubicBezTo>
                  <a:pt x="561843" y="6166949"/>
                  <a:pt x="552553" y="6171520"/>
                  <a:pt x="544226" y="6177548"/>
                </a:cubicBezTo>
                <a:cubicBezTo>
                  <a:pt x="540752" y="6180294"/>
                  <a:pt x="538687" y="6184449"/>
                  <a:pt x="538594" y="6188876"/>
                </a:cubicBezTo>
                <a:lnTo>
                  <a:pt x="538594" y="6217288"/>
                </a:lnTo>
                <a:lnTo>
                  <a:pt x="651242" y="6217288"/>
                </a:lnTo>
                <a:lnTo>
                  <a:pt x="651242" y="6188876"/>
                </a:lnTo>
                <a:cubicBezTo>
                  <a:pt x="651149" y="6184449"/>
                  <a:pt x="649084" y="6180294"/>
                  <a:pt x="645609" y="6177548"/>
                </a:cubicBezTo>
                <a:cubicBezTo>
                  <a:pt x="637445" y="6171255"/>
                  <a:pt x="628103" y="6166659"/>
                  <a:pt x="618136" y="6164031"/>
                </a:cubicBezTo>
                <a:cubicBezTo>
                  <a:pt x="610612" y="6161721"/>
                  <a:pt x="602787" y="6160540"/>
                  <a:pt x="594918" y="6160526"/>
                </a:cubicBezTo>
                <a:close/>
                <a:moveTo>
                  <a:pt x="469754" y="6160526"/>
                </a:moveTo>
                <a:cubicBezTo>
                  <a:pt x="461892" y="6160647"/>
                  <a:pt x="454083" y="6161826"/>
                  <a:pt x="446537" y="6164031"/>
                </a:cubicBezTo>
                <a:cubicBezTo>
                  <a:pt x="436679" y="6166949"/>
                  <a:pt x="427389" y="6171520"/>
                  <a:pt x="419063" y="6177548"/>
                </a:cubicBezTo>
                <a:cubicBezTo>
                  <a:pt x="415588" y="6180294"/>
                  <a:pt x="413523" y="6184449"/>
                  <a:pt x="413430" y="6188876"/>
                </a:cubicBezTo>
                <a:lnTo>
                  <a:pt x="413430" y="6217288"/>
                </a:lnTo>
                <a:lnTo>
                  <a:pt x="526078" y="6217288"/>
                </a:lnTo>
                <a:lnTo>
                  <a:pt x="526078" y="6188876"/>
                </a:lnTo>
                <a:cubicBezTo>
                  <a:pt x="525985" y="6184449"/>
                  <a:pt x="523920" y="6180294"/>
                  <a:pt x="520445" y="6177548"/>
                </a:cubicBezTo>
                <a:cubicBezTo>
                  <a:pt x="512281" y="6171255"/>
                  <a:pt x="502939" y="6166659"/>
                  <a:pt x="492973" y="6164031"/>
                </a:cubicBezTo>
                <a:cubicBezTo>
                  <a:pt x="485448" y="6161721"/>
                  <a:pt x="477623" y="6160540"/>
                  <a:pt x="469754" y="6160526"/>
                </a:cubicBezTo>
                <a:close/>
                <a:moveTo>
                  <a:pt x="1193329" y="6148446"/>
                </a:moveTo>
                <a:lnTo>
                  <a:pt x="1268426" y="6148446"/>
                </a:lnTo>
                <a:lnTo>
                  <a:pt x="1268426" y="6173478"/>
                </a:lnTo>
                <a:lnTo>
                  <a:pt x="1193329" y="6173478"/>
                </a:lnTo>
                <a:close/>
                <a:moveTo>
                  <a:pt x="11004769" y="6140607"/>
                </a:moveTo>
                <a:lnTo>
                  <a:pt x="11079867" y="6140607"/>
                </a:lnTo>
                <a:lnTo>
                  <a:pt x="11079867" y="6165640"/>
                </a:lnTo>
                <a:lnTo>
                  <a:pt x="11004769" y="6165640"/>
                </a:lnTo>
                <a:close/>
                <a:moveTo>
                  <a:pt x="10531084" y="6138106"/>
                </a:moveTo>
                <a:cubicBezTo>
                  <a:pt x="10515393" y="6138106"/>
                  <a:pt x="10502672" y="6150827"/>
                  <a:pt x="10502672" y="6166518"/>
                </a:cubicBezTo>
                <a:cubicBezTo>
                  <a:pt x="10502672" y="6182210"/>
                  <a:pt x="10515393" y="6194931"/>
                  <a:pt x="10531084" y="6194931"/>
                </a:cubicBezTo>
                <a:cubicBezTo>
                  <a:pt x="10546776" y="6194931"/>
                  <a:pt x="10559496" y="6182210"/>
                  <a:pt x="10559496" y="6166518"/>
                </a:cubicBezTo>
                <a:cubicBezTo>
                  <a:pt x="10559496" y="6150827"/>
                  <a:pt x="10546776" y="6138106"/>
                  <a:pt x="10531084" y="6138106"/>
                </a:cubicBezTo>
                <a:close/>
                <a:moveTo>
                  <a:pt x="10405920" y="6138106"/>
                </a:moveTo>
                <a:cubicBezTo>
                  <a:pt x="10390229" y="6138106"/>
                  <a:pt x="10377508" y="6150827"/>
                  <a:pt x="10377508" y="6166518"/>
                </a:cubicBezTo>
                <a:cubicBezTo>
                  <a:pt x="10377508" y="6182210"/>
                  <a:pt x="10390229" y="6194931"/>
                  <a:pt x="10405920" y="6194931"/>
                </a:cubicBezTo>
                <a:cubicBezTo>
                  <a:pt x="10421612" y="6194931"/>
                  <a:pt x="10434332" y="6182210"/>
                  <a:pt x="10434332" y="6166518"/>
                </a:cubicBezTo>
                <a:cubicBezTo>
                  <a:pt x="10434332" y="6150827"/>
                  <a:pt x="10421612" y="6138106"/>
                  <a:pt x="10405920" y="6138106"/>
                </a:cubicBezTo>
                <a:close/>
                <a:moveTo>
                  <a:pt x="10281632" y="6138106"/>
                </a:moveTo>
                <a:cubicBezTo>
                  <a:pt x="10265941" y="6138106"/>
                  <a:pt x="10253220" y="6150827"/>
                  <a:pt x="10253220" y="6166518"/>
                </a:cubicBezTo>
                <a:cubicBezTo>
                  <a:pt x="10253220" y="6182210"/>
                  <a:pt x="10265941" y="6194931"/>
                  <a:pt x="10281632" y="6194931"/>
                </a:cubicBezTo>
                <a:cubicBezTo>
                  <a:pt x="10297324" y="6194931"/>
                  <a:pt x="10310044" y="6182210"/>
                  <a:pt x="10310044" y="6166518"/>
                </a:cubicBezTo>
                <a:cubicBezTo>
                  <a:pt x="10310044" y="6150827"/>
                  <a:pt x="10297324" y="6138106"/>
                  <a:pt x="10281632" y="6138106"/>
                </a:cubicBezTo>
                <a:close/>
                <a:moveTo>
                  <a:pt x="1193329" y="6098380"/>
                </a:moveTo>
                <a:lnTo>
                  <a:pt x="1268426" y="6098380"/>
                </a:lnTo>
                <a:lnTo>
                  <a:pt x="1268426" y="6123413"/>
                </a:lnTo>
                <a:lnTo>
                  <a:pt x="1193329" y="6123413"/>
                </a:lnTo>
                <a:close/>
                <a:moveTo>
                  <a:pt x="719643" y="6095879"/>
                </a:moveTo>
                <a:cubicBezTo>
                  <a:pt x="703952" y="6095879"/>
                  <a:pt x="691231" y="6108600"/>
                  <a:pt x="691231" y="6124291"/>
                </a:cubicBezTo>
                <a:cubicBezTo>
                  <a:pt x="691231" y="6139983"/>
                  <a:pt x="703952" y="6152704"/>
                  <a:pt x="719643" y="6152704"/>
                </a:cubicBezTo>
                <a:cubicBezTo>
                  <a:pt x="735335" y="6152704"/>
                  <a:pt x="748055" y="6139983"/>
                  <a:pt x="748055" y="6124291"/>
                </a:cubicBezTo>
                <a:cubicBezTo>
                  <a:pt x="748055" y="6108600"/>
                  <a:pt x="735335" y="6095879"/>
                  <a:pt x="719643" y="6095879"/>
                </a:cubicBezTo>
                <a:close/>
                <a:moveTo>
                  <a:pt x="594479" y="6095879"/>
                </a:moveTo>
                <a:cubicBezTo>
                  <a:pt x="578788" y="6095879"/>
                  <a:pt x="566067" y="6108600"/>
                  <a:pt x="566067" y="6124291"/>
                </a:cubicBezTo>
                <a:cubicBezTo>
                  <a:pt x="566067" y="6139983"/>
                  <a:pt x="578788" y="6152704"/>
                  <a:pt x="594479" y="6152704"/>
                </a:cubicBezTo>
                <a:cubicBezTo>
                  <a:pt x="610171" y="6152704"/>
                  <a:pt x="622891" y="6139983"/>
                  <a:pt x="622891" y="6124291"/>
                </a:cubicBezTo>
                <a:cubicBezTo>
                  <a:pt x="622891" y="6108600"/>
                  <a:pt x="610171" y="6095879"/>
                  <a:pt x="594479" y="6095879"/>
                </a:cubicBezTo>
                <a:close/>
                <a:moveTo>
                  <a:pt x="470192" y="6095879"/>
                </a:moveTo>
                <a:cubicBezTo>
                  <a:pt x="454501" y="6095879"/>
                  <a:pt x="441779" y="6108600"/>
                  <a:pt x="441779" y="6124291"/>
                </a:cubicBezTo>
                <a:cubicBezTo>
                  <a:pt x="441779" y="6139983"/>
                  <a:pt x="454501" y="6152704"/>
                  <a:pt x="470192" y="6152704"/>
                </a:cubicBezTo>
                <a:cubicBezTo>
                  <a:pt x="485883" y="6152704"/>
                  <a:pt x="498603" y="6139983"/>
                  <a:pt x="498603" y="6124291"/>
                </a:cubicBezTo>
                <a:cubicBezTo>
                  <a:pt x="498603" y="6108600"/>
                  <a:pt x="485883" y="6095879"/>
                  <a:pt x="470192" y="6095879"/>
                </a:cubicBezTo>
                <a:close/>
                <a:moveTo>
                  <a:pt x="11004769" y="6090541"/>
                </a:moveTo>
                <a:lnTo>
                  <a:pt x="11079867" y="6090541"/>
                </a:lnTo>
                <a:lnTo>
                  <a:pt x="11079867" y="6115574"/>
                </a:lnTo>
                <a:lnTo>
                  <a:pt x="11004769" y="6115574"/>
                </a:lnTo>
                <a:close/>
                <a:moveTo>
                  <a:pt x="1193329" y="6048314"/>
                </a:moveTo>
                <a:lnTo>
                  <a:pt x="1268426" y="6048314"/>
                </a:lnTo>
                <a:lnTo>
                  <a:pt x="1268426" y="6073347"/>
                </a:lnTo>
                <a:lnTo>
                  <a:pt x="1193329" y="6073347"/>
                </a:lnTo>
                <a:close/>
                <a:moveTo>
                  <a:pt x="11004769" y="6040476"/>
                </a:moveTo>
                <a:lnTo>
                  <a:pt x="11079867" y="6040476"/>
                </a:lnTo>
                <a:lnTo>
                  <a:pt x="11079867" y="6065508"/>
                </a:lnTo>
                <a:lnTo>
                  <a:pt x="11004769" y="6065508"/>
                </a:lnTo>
                <a:close/>
                <a:moveTo>
                  <a:pt x="1193329" y="5998249"/>
                </a:moveTo>
                <a:lnTo>
                  <a:pt x="1268426" y="5998249"/>
                </a:lnTo>
                <a:lnTo>
                  <a:pt x="1268426" y="6023281"/>
                </a:lnTo>
                <a:lnTo>
                  <a:pt x="1193329" y="6023281"/>
                </a:lnTo>
                <a:close/>
                <a:moveTo>
                  <a:pt x="10858953" y="5959119"/>
                </a:moveTo>
                <a:lnTo>
                  <a:pt x="11125552" y="5959119"/>
                </a:lnTo>
                <a:cubicBezTo>
                  <a:pt x="11121172" y="5967255"/>
                  <a:pt x="11117417" y="5977893"/>
                  <a:pt x="11117417" y="5990410"/>
                </a:cubicBezTo>
                <a:lnTo>
                  <a:pt x="11117417" y="6002300"/>
                </a:lnTo>
                <a:cubicBezTo>
                  <a:pt x="11098016" y="5994791"/>
                  <a:pt x="11066725" y="5984152"/>
                  <a:pt x="11036060" y="5984152"/>
                </a:cubicBezTo>
                <a:cubicBezTo>
                  <a:pt x="11002266" y="5984152"/>
                  <a:pt x="10981614" y="5989784"/>
                  <a:pt x="10960336" y="5995416"/>
                </a:cubicBezTo>
                <a:cubicBezTo>
                  <a:pt x="10937181" y="6001675"/>
                  <a:pt x="10912774" y="6007933"/>
                  <a:pt x="10867089" y="6009185"/>
                </a:cubicBezTo>
                <a:lnTo>
                  <a:pt x="10867089" y="5990410"/>
                </a:lnTo>
                <a:cubicBezTo>
                  <a:pt x="10867089" y="5977893"/>
                  <a:pt x="10863334" y="5967255"/>
                  <a:pt x="10858953" y="5959119"/>
                </a:cubicBezTo>
                <a:close/>
                <a:moveTo>
                  <a:pt x="10829540" y="5934086"/>
                </a:moveTo>
                <a:cubicBezTo>
                  <a:pt x="10823907" y="5934086"/>
                  <a:pt x="10818901" y="5937841"/>
                  <a:pt x="10817649" y="5943473"/>
                </a:cubicBezTo>
                <a:cubicBezTo>
                  <a:pt x="10816397" y="5949106"/>
                  <a:pt x="10818901" y="5954738"/>
                  <a:pt x="10823907" y="5957241"/>
                </a:cubicBezTo>
                <a:cubicBezTo>
                  <a:pt x="10823907" y="5957241"/>
                  <a:pt x="10842682" y="5967880"/>
                  <a:pt x="10842682" y="5990410"/>
                </a:cubicBezTo>
                <a:lnTo>
                  <a:pt x="10842682" y="6278287"/>
                </a:lnTo>
                <a:cubicBezTo>
                  <a:pt x="10842682" y="6298940"/>
                  <a:pt x="10859579" y="6315837"/>
                  <a:pt x="10880231" y="6315837"/>
                </a:cubicBezTo>
                <a:lnTo>
                  <a:pt x="11105526" y="6315837"/>
                </a:lnTo>
                <a:cubicBezTo>
                  <a:pt x="11126178" y="6315837"/>
                  <a:pt x="11143075" y="6298940"/>
                  <a:pt x="11143075" y="6278287"/>
                </a:cubicBezTo>
                <a:lnTo>
                  <a:pt x="11143075" y="5990410"/>
                </a:lnTo>
                <a:cubicBezTo>
                  <a:pt x="11143075" y="5967880"/>
                  <a:pt x="11160598" y="5957867"/>
                  <a:pt x="11161224" y="5957867"/>
                </a:cubicBezTo>
                <a:cubicBezTo>
                  <a:pt x="11165605" y="5954738"/>
                  <a:pt x="11168734" y="5949106"/>
                  <a:pt x="11166856" y="5943473"/>
                </a:cubicBezTo>
                <a:cubicBezTo>
                  <a:pt x="11165605" y="5937841"/>
                  <a:pt x="11160598" y="5934086"/>
                  <a:pt x="11154966" y="5934086"/>
                </a:cubicBezTo>
                <a:close/>
                <a:moveTo>
                  <a:pt x="1047513" y="5916892"/>
                </a:moveTo>
                <a:lnTo>
                  <a:pt x="1314111" y="5916892"/>
                </a:lnTo>
                <a:cubicBezTo>
                  <a:pt x="1309731" y="5925028"/>
                  <a:pt x="1305977" y="5935666"/>
                  <a:pt x="1305977" y="5948183"/>
                </a:cubicBezTo>
                <a:lnTo>
                  <a:pt x="1305977" y="5960073"/>
                </a:lnTo>
                <a:cubicBezTo>
                  <a:pt x="1286576" y="5952564"/>
                  <a:pt x="1255285" y="5941925"/>
                  <a:pt x="1224620" y="5941925"/>
                </a:cubicBezTo>
                <a:cubicBezTo>
                  <a:pt x="1190826" y="5941925"/>
                  <a:pt x="1170173" y="5947557"/>
                  <a:pt x="1148896" y="5953189"/>
                </a:cubicBezTo>
                <a:cubicBezTo>
                  <a:pt x="1125741" y="5959448"/>
                  <a:pt x="1101334" y="5965706"/>
                  <a:pt x="1055649" y="5966958"/>
                </a:cubicBezTo>
                <a:lnTo>
                  <a:pt x="1055649" y="5948183"/>
                </a:lnTo>
                <a:cubicBezTo>
                  <a:pt x="1055649" y="5935666"/>
                  <a:pt x="1051894" y="5925028"/>
                  <a:pt x="1047513" y="5916892"/>
                </a:cubicBezTo>
                <a:close/>
                <a:moveTo>
                  <a:pt x="1018100" y="5891859"/>
                </a:moveTo>
                <a:cubicBezTo>
                  <a:pt x="1012467" y="5891859"/>
                  <a:pt x="1007461" y="5895614"/>
                  <a:pt x="1006208" y="5901246"/>
                </a:cubicBezTo>
                <a:cubicBezTo>
                  <a:pt x="1004957" y="5906879"/>
                  <a:pt x="1007461" y="5912511"/>
                  <a:pt x="1012467" y="5915014"/>
                </a:cubicBezTo>
                <a:cubicBezTo>
                  <a:pt x="1012467" y="5915014"/>
                  <a:pt x="1031242" y="5925653"/>
                  <a:pt x="1031242" y="5948183"/>
                </a:cubicBezTo>
                <a:lnTo>
                  <a:pt x="1031242" y="6236060"/>
                </a:lnTo>
                <a:cubicBezTo>
                  <a:pt x="1031242" y="6256713"/>
                  <a:pt x="1048139" y="6273610"/>
                  <a:pt x="1068791" y="6273610"/>
                </a:cubicBezTo>
                <a:lnTo>
                  <a:pt x="1294085" y="6273610"/>
                </a:lnTo>
                <a:cubicBezTo>
                  <a:pt x="1314737" y="6273610"/>
                  <a:pt x="1331635" y="6256713"/>
                  <a:pt x="1331635" y="6236060"/>
                </a:cubicBezTo>
                <a:lnTo>
                  <a:pt x="1331635" y="5948183"/>
                </a:lnTo>
                <a:cubicBezTo>
                  <a:pt x="1331635" y="5925653"/>
                  <a:pt x="1349158" y="5915640"/>
                  <a:pt x="1349784" y="5915640"/>
                </a:cubicBezTo>
                <a:cubicBezTo>
                  <a:pt x="1354165" y="5912511"/>
                  <a:pt x="1357294" y="5906879"/>
                  <a:pt x="1355416" y="5901246"/>
                </a:cubicBezTo>
                <a:cubicBezTo>
                  <a:pt x="1354165" y="5895614"/>
                  <a:pt x="1349158" y="5891859"/>
                  <a:pt x="1343526" y="5891859"/>
                </a:cubicBezTo>
                <a:close/>
                <a:moveTo>
                  <a:pt x="10364992" y="5889467"/>
                </a:moveTo>
                <a:lnTo>
                  <a:pt x="10284136" y="5970323"/>
                </a:lnTo>
                <a:cubicBezTo>
                  <a:pt x="10277674" y="5968499"/>
                  <a:pt x="10270730" y="5970265"/>
                  <a:pt x="10265924" y="5974954"/>
                </a:cubicBezTo>
                <a:cubicBezTo>
                  <a:pt x="10264610" y="5976268"/>
                  <a:pt x="10241267" y="6014443"/>
                  <a:pt x="10241267" y="6014443"/>
                </a:cubicBezTo>
                <a:lnTo>
                  <a:pt x="10234258" y="5984592"/>
                </a:lnTo>
                <a:cubicBezTo>
                  <a:pt x="10233330" y="5980743"/>
                  <a:pt x="10231410" y="5977204"/>
                  <a:pt x="10228688" y="5974328"/>
                </a:cubicBezTo>
                <a:cubicBezTo>
                  <a:pt x="10217154" y="5965004"/>
                  <a:pt x="10203879" y="5958069"/>
                  <a:pt x="10189637" y="5953927"/>
                </a:cubicBezTo>
                <a:cubicBezTo>
                  <a:pt x="10179569" y="5951773"/>
                  <a:pt x="10169326" y="5950537"/>
                  <a:pt x="10159034" y="5950234"/>
                </a:cubicBezTo>
                <a:cubicBezTo>
                  <a:pt x="10148651" y="5950394"/>
                  <a:pt x="10138337" y="5951952"/>
                  <a:pt x="10128369" y="5954865"/>
                </a:cubicBezTo>
                <a:cubicBezTo>
                  <a:pt x="10113999" y="5958633"/>
                  <a:pt x="10100669" y="5965608"/>
                  <a:pt x="10089381" y="5975267"/>
                </a:cubicBezTo>
                <a:cubicBezTo>
                  <a:pt x="10086635" y="5978125"/>
                  <a:pt x="10084710" y="5981670"/>
                  <a:pt x="10083811" y="5985530"/>
                </a:cubicBezTo>
                <a:cubicBezTo>
                  <a:pt x="10083811" y="5985530"/>
                  <a:pt x="10056838" y="6098804"/>
                  <a:pt x="10056838" y="6100682"/>
                </a:cubicBezTo>
                <a:cubicBezTo>
                  <a:pt x="10056838" y="6111051"/>
                  <a:pt x="10065244" y="6119456"/>
                  <a:pt x="10075613" y="6119456"/>
                </a:cubicBezTo>
                <a:cubicBezTo>
                  <a:pt x="10083922" y="6119243"/>
                  <a:pt x="10091102" y="6113590"/>
                  <a:pt x="10093261" y="6105563"/>
                </a:cubicBezTo>
                <a:lnTo>
                  <a:pt x="10112786" y="6024769"/>
                </a:lnTo>
                <a:lnTo>
                  <a:pt x="10112786" y="6284548"/>
                </a:lnTo>
                <a:lnTo>
                  <a:pt x="10149772" y="6284548"/>
                </a:lnTo>
                <a:lnTo>
                  <a:pt x="10149772" y="6117391"/>
                </a:lnTo>
                <a:lnTo>
                  <a:pt x="10168547" y="6117391"/>
                </a:lnTo>
                <a:lnTo>
                  <a:pt x="10168547" y="6284548"/>
                </a:lnTo>
                <a:lnTo>
                  <a:pt x="10205470" y="6284548"/>
                </a:lnTo>
                <a:lnTo>
                  <a:pt x="10205470" y="6023580"/>
                </a:lnTo>
                <a:lnTo>
                  <a:pt x="10212354" y="6052994"/>
                </a:lnTo>
                <a:cubicBezTo>
                  <a:pt x="10212832" y="6055027"/>
                  <a:pt x="10214183" y="6056745"/>
                  <a:pt x="10216047" y="6057688"/>
                </a:cubicBezTo>
                <a:cubicBezTo>
                  <a:pt x="10223243" y="6063211"/>
                  <a:pt x="10232010" y="6066301"/>
                  <a:pt x="10241079" y="6066512"/>
                </a:cubicBezTo>
                <a:cubicBezTo>
                  <a:pt x="10246985" y="6067338"/>
                  <a:pt x="10252836" y="6064681"/>
                  <a:pt x="10256099" y="6059690"/>
                </a:cubicBezTo>
                <a:lnTo>
                  <a:pt x="10294274" y="5997108"/>
                </a:lnTo>
                <a:cubicBezTo>
                  <a:pt x="10296714" y="5993261"/>
                  <a:pt x="10297630" y="5988641"/>
                  <a:pt x="10296840" y="5984154"/>
                </a:cubicBezTo>
                <a:lnTo>
                  <a:pt x="10378196" y="5902797"/>
                </a:lnTo>
                <a:cubicBezTo>
                  <a:pt x="10381881" y="5899128"/>
                  <a:pt x="10381909" y="5893171"/>
                  <a:pt x="10378259" y="5889467"/>
                </a:cubicBezTo>
                <a:cubicBezTo>
                  <a:pt x="10374580" y="5885840"/>
                  <a:pt x="10368671" y="5885840"/>
                  <a:pt x="10364992" y="5889467"/>
                </a:cubicBezTo>
                <a:close/>
                <a:moveTo>
                  <a:pt x="11029803" y="5877762"/>
                </a:moveTo>
                <a:cubicBezTo>
                  <a:pt x="11019434" y="5877762"/>
                  <a:pt x="11011028" y="5886168"/>
                  <a:pt x="11011028" y="5896537"/>
                </a:cubicBezTo>
                <a:cubicBezTo>
                  <a:pt x="11011028" y="5906906"/>
                  <a:pt x="11019434" y="5915311"/>
                  <a:pt x="11029803" y="5915311"/>
                </a:cubicBezTo>
                <a:cubicBezTo>
                  <a:pt x="11040172" y="5915311"/>
                  <a:pt x="11048577" y="5906906"/>
                  <a:pt x="11048577" y="5896537"/>
                </a:cubicBezTo>
                <a:cubicBezTo>
                  <a:pt x="11048577" y="5886168"/>
                  <a:pt x="11040172" y="5877762"/>
                  <a:pt x="11029803" y="5877762"/>
                </a:cubicBezTo>
                <a:close/>
                <a:moveTo>
                  <a:pt x="10159035" y="5866624"/>
                </a:moveTo>
                <a:cubicBezTo>
                  <a:pt x="10138504" y="5866624"/>
                  <a:pt x="10121861" y="5883267"/>
                  <a:pt x="10121861" y="5903798"/>
                </a:cubicBezTo>
                <a:cubicBezTo>
                  <a:pt x="10121861" y="5924328"/>
                  <a:pt x="10138504" y="5940972"/>
                  <a:pt x="10159035" y="5940972"/>
                </a:cubicBezTo>
                <a:cubicBezTo>
                  <a:pt x="10179565" y="5940972"/>
                  <a:pt x="10196208" y="5924328"/>
                  <a:pt x="10196208" y="5903798"/>
                </a:cubicBezTo>
                <a:cubicBezTo>
                  <a:pt x="10196208" y="5883267"/>
                  <a:pt x="10179565" y="5866624"/>
                  <a:pt x="10159035" y="5866624"/>
                </a:cubicBezTo>
                <a:close/>
                <a:moveTo>
                  <a:pt x="553550" y="5847240"/>
                </a:moveTo>
                <a:lnTo>
                  <a:pt x="472694" y="5928096"/>
                </a:lnTo>
                <a:cubicBezTo>
                  <a:pt x="466233" y="5926272"/>
                  <a:pt x="459288" y="5928038"/>
                  <a:pt x="454482" y="5932727"/>
                </a:cubicBezTo>
                <a:cubicBezTo>
                  <a:pt x="453169" y="5934041"/>
                  <a:pt x="429825" y="5972216"/>
                  <a:pt x="429825" y="5972216"/>
                </a:cubicBezTo>
                <a:lnTo>
                  <a:pt x="422817" y="5942365"/>
                </a:lnTo>
                <a:cubicBezTo>
                  <a:pt x="421889" y="5938516"/>
                  <a:pt x="419968" y="5934977"/>
                  <a:pt x="417247" y="5932101"/>
                </a:cubicBezTo>
                <a:cubicBezTo>
                  <a:pt x="405713" y="5922777"/>
                  <a:pt x="392437" y="5915842"/>
                  <a:pt x="378195" y="5911700"/>
                </a:cubicBezTo>
                <a:cubicBezTo>
                  <a:pt x="368127" y="5909546"/>
                  <a:pt x="357885" y="5908310"/>
                  <a:pt x="347592" y="5908007"/>
                </a:cubicBezTo>
                <a:cubicBezTo>
                  <a:pt x="337209" y="5908167"/>
                  <a:pt x="326895" y="5909725"/>
                  <a:pt x="316928" y="5912638"/>
                </a:cubicBezTo>
                <a:cubicBezTo>
                  <a:pt x="302557" y="5916406"/>
                  <a:pt x="289227" y="5923381"/>
                  <a:pt x="277939" y="5933040"/>
                </a:cubicBezTo>
                <a:cubicBezTo>
                  <a:pt x="275193" y="5935898"/>
                  <a:pt x="273268" y="5939443"/>
                  <a:pt x="272369" y="5943303"/>
                </a:cubicBezTo>
                <a:cubicBezTo>
                  <a:pt x="272369" y="5943303"/>
                  <a:pt x="245396" y="6056577"/>
                  <a:pt x="245396" y="6058455"/>
                </a:cubicBezTo>
                <a:cubicBezTo>
                  <a:pt x="245396" y="6068824"/>
                  <a:pt x="253803" y="6077229"/>
                  <a:pt x="264172" y="6077229"/>
                </a:cubicBezTo>
                <a:cubicBezTo>
                  <a:pt x="272480" y="6077016"/>
                  <a:pt x="279660" y="6071363"/>
                  <a:pt x="281820" y="6063336"/>
                </a:cubicBezTo>
                <a:lnTo>
                  <a:pt x="301344" y="5982542"/>
                </a:lnTo>
                <a:lnTo>
                  <a:pt x="301344" y="6242321"/>
                </a:lnTo>
                <a:lnTo>
                  <a:pt x="338330" y="6242321"/>
                </a:lnTo>
                <a:lnTo>
                  <a:pt x="338330" y="6075164"/>
                </a:lnTo>
                <a:lnTo>
                  <a:pt x="357105" y="6075164"/>
                </a:lnTo>
                <a:lnTo>
                  <a:pt x="357105" y="6242321"/>
                </a:lnTo>
                <a:lnTo>
                  <a:pt x="394028" y="6242321"/>
                </a:lnTo>
                <a:lnTo>
                  <a:pt x="394028" y="5981353"/>
                </a:lnTo>
                <a:lnTo>
                  <a:pt x="400912" y="6010767"/>
                </a:lnTo>
                <a:cubicBezTo>
                  <a:pt x="401390" y="6012800"/>
                  <a:pt x="402742" y="6014518"/>
                  <a:pt x="404606" y="6015461"/>
                </a:cubicBezTo>
                <a:cubicBezTo>
                  <a:pt x="411801" y="6020984"/>
                  <a:pt x="420568" y="6024074"/>
                  <a:pt x="429638" y="6024285"/>
                </a:cubicBezTo>
                <a:cubicBezTo>
                  <a:pt x="435543" y="6025111"/>
                  <a:pt x="441394" y="6022454"/>
                  <a:pt x="444657" y="6017463"/>
                </a:cubicBezTo>
                <a:lnTo>
                  <a:pt x="482832" y="5954881"/>
                </a:lnTo>
                <a:cubicBezTo>
                  <a:pt x="485272" y="5951034"/>
                  <a:pt x="486188" y="5946414"/>
                  <a:pt x="485398" y="5941927"/>
                </a:cubicBezTo>
                <a:lnTo>
                  <a:pt x="566755" y="5860570"/>
                </a:lnTo>
                <a:cubicBezTo>
                  <a:pt x="570439" y="5856901"/>
                  <a:pt x="570467" y="5850944"/>
                  <a:pt x="566817" y="5847240"/>
                </a:cubicBezTo>
                <a:cubicBezTo>
                  <a:pt x="563138" y="5843613"/>
                  <a:pt x="557229" y="5843613"/>
                  <a:pt x="553550" y="5847240"/>
                </a:cubicBezTo>
                <a:close/>
                <a:moveTo>
                  <a:pt x="10942187" y="5840213"/>
                </a:moveTo>
                <a:cubicBezTo>
                  <a:pt x="10921449" y="5840213"/>
                  <a:pt x="10904638" y="5857024"/>
                  <a:pt x="10904638" y="5877762"/>
                </a:cubicBezTo>
                <a:cubicBezTo>
                  <a:pt x="10904638" y="5898500"/>
                  <a:pt x="10921449" y="5915312"/>
                  <a:pt x="10942187" y="5915312"/>
                </a:cubicBezTo>
                <a:cubicBezTo>
                  <a:pt x="10962925" y="5915312"/>
                  <a:pt x="10979736" y="5898500"/>
                  <a:pt x="10979736" y="5877762"/>
                </a:cubicBezTo>
                <a:cubicBezTo>
                  <a:pt x="10979736" y="5857024"/>
                  <a:pt x="10962925" y="5840213"/>
                  <a:pt x="10942187" y="5840213"/>
                </a:cubicBezTo>
                <a:close/>
                <a:moveTo>
                  <a:pt x="1218363" y="5835535"/>
                </a:moveTo>
                <a:cubicBezTo>
                  <a:pt x="1207994" y="5835535"/>
                  <a:pt x="1199588" y="5843941"/>
                  <a:pt x="1199588" y="5854310"/>
                </a:cubicBezTo>
                <a:cubicBezTo>
                  <a:pt x="1199588" y="5864679"/>
                  <a:pt x="1207994" y="5873084"/>
                  <a:pt x="1218363" y="5873084"/>
                </a:cubicBezTo>
                <a:cubicBezTo>
                  <a:pt x="1228732" y="5873084"/>
                  <a:pt x="1237137" y="5864679"/>
                  <a:pt x="1237137" y="5854310"/>
                </a:cubicBezTo>
                <a:cubicBezTo>
                  <a:pt x="1237137" y="5843941"/>
                  <a:pt x="1228732" y="5835535"/>
                  <a:pt x="1218363" y="5835535"/>
                </a:cubicBezTo>
                <a:close/>
                <a:moveTo>
                  <a:pt x="347594" y="5824397"/>
                </a:moveTo>
                <a:cubicBezTo>
                  <a:pt x="327062" y="5824397"/>
                  <a:pt x="310420" y="5841040"/>
                  <a:pt x="310420" y="5861571"/>
                </a:cubicBezTo>
                <a:cubicBezTo>
                  <a:pt x="310420" y="5882101"/>
                  <a:pt x="327062" y="5898745"/>
                  <a:pt x="347594" y="5898745"/>
                </a:cubicBezTo>
                <a:cubicBezTo>
                  <a:pt x="368124" y="5898745"/>
                  <a:pt x="384767" y="5882101"/>
                  <a:pt x="384767" y="5861571"/>
                </a:cubicBezTo>
                <a:cubicBezTo>
                  <a:pt x="384767" y="5841040"/>
                  <a:pt x="368124" y="5824397"/>
                  <a:pt x="347594" y="5824397"/>
                </a:cubicBezTo>
                <a:close/>
                <a:moveTo>
                  <a:pt x="10199838" y="5802666"/>
                </a:moveTo>
                <a:cubicBezTo>
                  <a:pt x="10186013" y="5802666"/>
                  <a:pt x="10174805" y="5813874"/>
                  <a:pt x="10174805" y="5827699"/>
                </a:cubicBezTo>
                <a:lnTo>
                  <a:pt x="10174805" y="5850228"/>
                </a:lnTo>
                <a:cubicBezTo>
                  <a:pt x="10184374" y="5852833"/>
                  <a:pt x="10193036" y="5858031"/>
                  <a:pt x="10199838" y="5865248"/>
                </a:cubicBezTo>
                <a:lnTo>
                  <a:pt x="10199838" y="5827699"/>
                </a:lnTo>
                <a:lnTo>
                  <a:pt x="10506490" y="5827699"/>
                </a:lnTo>
                <a:lnTo>
                  <a:pt x="10506490" y="6034220"/>
                </a:lnTo>
                <a:lnTo>
                  <a:pt x="10292897" y="6034220"/>
                </a:lnTo>
                <a:lnTo>
                  <a:pt x="10277627" y="6059253"/>
                </a:lnTo>
                <a:lnTo>
                  <a:pt x="10506490" y="6059253"/>
                </a:lnTo>
                <a:cubicBezTo>
                  <a:pt x="10520314" y="6059253"/>
                  <a:pt x="10531522" y="6048045"/>
                  <a:pt x="10531522" y="6034220"/>
                </a:cubicBezTo>
                <a:lnTo>
                  <a:pt x="10531522" y="5827699"/>
                </a:lnTo>
                <a:cubicBezTo>
                  <a:pt x="10531522" y="5813874"/>
                  <a:pt x="10520314" y="5802666"/>
                  <a:pt x="10506490" y="5802666"/>
                </a:cubicBezTo>
                <a:close/>
                <a:moveTo>
                  <a:pt x="1130747" y="5797986"/>
                </a:moveTo>
                <a:cubicBezTo>
                  <a:pt x="1110009" y="5797986"/>
                  <a:pt x="1093198" y="5814797"/>
                  <a:pt x="1093198" y="5835535"/>
                </a:cubicBezTo>
                <a:cubicBezTo>
                  <a:pt x="1093198" y="5856273"/>
                  <a:pt x="1110009" y="5873085"/>
                  <a:pt x="1130747" y="5873085"/>
                </a:cubicBezTo>
                <a:cubicBezTo>
                  <a:pt x="1151485" y="5873085"/>
                  <a:pt x="1168296" y="5856273"/>
                  <a:pt x="1168296" y="5835535"/>
                </a:cubicBezTo>
                <a:cubicBezTo>
                  <a:pt x="1168296" y="5814797"/>
                  <a:pt x="1151485" y="5797986"/>
                  <a:pt x="1130747" y="5797986"/>
                </a:cubicBezTo>
                <a:close/>
                <a:moveTo>
                  <a:pt x="11042319" y="5790147"/>
                </a:moveTo>
                <a:cubicBezTo>
                  <a:pt x="11028494" y="5790147"/>
                  <a:pt x="11017286" y="5801355"/>
                  <a:pt x="11017286" y="5815180"/>
                </a:cubicBezTo>
                <a:cubicBezTo>
                  <a:pt x="11017286" y="5829005"/>
                  <a:pt x="11028494" y="5840213"/>
                  <a:pt x="11042319" y="5840213"/>
                </a:cubicBezTo>
                <a:cubicBezTo>
                  <a:pt x="11056144" y="5840213"/>
                  <a:pt x="11067352" y="5829005"/>
                  <a:pt x="11067352" y="5815180"/>
                </a:cubicBezTo>
                <a:cubicBezTo>
                  <a:pt x="11067352" y="5801355"/>
                  <a:pt x="11056144" y="5790147"/>
                  <a:pt x="11042319" y="5790147"/>
                </a:cubicBezTo>
                <a:close/>
                <a:moveTo>
                  <a:pt x="10923413" y="5765114"/>
                </a:moveTo>
                <a:cubicBezTo>
                  <a:pt x="10913044" y="5765114"/>
                  <a:pt x="10904638" y="5773520"/>
                  <a:pt x="10904638" y="5783889"/>
                </a:cubicBezTo>
                <a:cubicBezTo>
                  <a:pt x="10904638" y="5794258"/>
                  <a:pt x="10913044" y="5802663"/>
                  <a:pt x="10923413" y="5802663"/>
                </a:cubicBezTo>
                <a:cubicBezTo>
                  <a:pt x="10933782" y="5802663"/>
                  <a:pt x="10942187" y="5794258"/>
                  <a:pt x="10942187" y="5783889"/>
                </a:cubicBezTo>
                <a:cubicBezTo>
                  <a:pt x="10942187" y="5773520"/>
                  <a:pt x="10933782" y="5765114"/>
                  <a:pt x="10923413" y="5765114"/>
                </a:cubicBezTo>
                <a:close/>
                <a:moveTo>
                  <a:pt x="388396" y="5760439"/>
                </a:moveTo>
                <a:cubicBezTo>
                  <a:pt x="374571" y="5760439"/>
                  <a:pt x="363363" y="5771647"/>
                  <a:pt x="363363" y="5785472"/>
                </a:cubicBezTo>
                <a:lnTo>
                  <a:pt x="363363" y="5808001"/>
                </a:lnTo>
                <a:cubicBezTo>
                  <a:pt x="372932" y="5810606"/>
                  <a:pt x="381594" y="5815804"/>
                  <a:pt x="388396" y="5823021"/>
                </a:cubicBezTo>
                <a:lnTo>
                  <a:pt x="388396" y="5785472"/>
                </a:lnTo>
                <a:lnTo>
                  <a:pt x="695048" y="5785472"/>
                </a:lnTo>
                <a:lnTo>
                  <a:pt x="695048" y="5991993"/>
                </a:lnTo>
                <a:lnTo>
                  <a:pt x="481455" y="5991993"/>
                </a:lnTo>
                <a:lnTo>
                  <a:pt x="466185" y="6017026"/>
                </a:lnTo>
                <a:lnTo>
                  <a:pt x="695048" y="6017026"/>
                </a:lnTo>
                <a:cubicBezTo>
                  <a:pt x="708872" y="6017026"/>
                  <a:pt x="720080" y="6005818"/>
                  <a:pt x="720080" y="5991993"/>
                </a:cubicBezTo>
                <a:lnTo>
                  <a:pt x="720080" y="5785472"/>
                </a:lnTo>
                <a:cubicBezTo>
                  <a:pt x="720080" y="5771647"/>
                  <a:pt x="708872" y="5760439"/>
                  <a:pt x="695048" y="5760439"/>
                </a:cubicBezTo>
                <a:close/>
                <a:moveTo>
                  <a:pt x="1230879" y="5747920"/>
                </a:moveTo>
                <a:cubicBezTo>
                  <a:pt x="1217054" y="5747920"/>
                  <a:pt x="1205846" y="5759128"/>
                  <a:pt x="1205846" y="5772953"/>
                </a:cubicBezTo>
                <a:cubicBezTo>
                  <a:pt x="1205846" y="5786778"/>
                  <a:pt x="1217054" y="5797986"/>
                  <a:pt x="1230879" y="5797986"/>
                </a:cubicBezTo>
                <a:cubicBezTo>
                  <a:pt x="1244704" y="5797986"/>
                  <a:pt x="1255912" y="5786778"/>
                  <a:pt x="1255912" y="5772953"/>
                </a:cubicBezTo>
                <a:cubicBezTo>
                  <a:pt x="1255912" y="5759128"/>
                  <a:pt x="1244704" y="5747920"/>
                  <a:pt x="1230879" y="5747920"/>
                </a:cubicBezTo>
                <a:close/>
                <a:moveTo>
                  <a:pt x="1111973" y="5722887"/>
                </a:moveTo>
                <a:cubicBezTo>
                  <a:pt x="1101604" y="5722887"/>
                  <a:pt x="1093198" y="5731293"/>
                  <a:pt x="1093198" y="5741662"/>
                </a:cubicBezTo>
                <a:cubicBezTo>
                  <a:pt x="1093198" y="5752031"/>
                  <a:pt x="1101604" y="5760436"/>
                  <a:pt x="1111973" y="5760436"/>
                </a:cubicBezTo>
                <a:cubicBezTo>
                  <a:pt x="1122342" y="5760436"/>
                  <a:pt x="1130747" y="5752031"/>
                  <a:pt x="1130747" y="5741662"/>
                </a:cubicBezTo>
                <a:cubicBezTo>
                  <a:pt x="1130747" y="5731293"/>
                  <a:pt x="1122342" y="5722887"/>
                  <a:pt x="1111973" y="5722887"/>
                </a:cubicBezTo>
                <a:close/>
                <a:moveTo>
                  <a:pt x="10325003" y="5468511"/>
                </a:moveTo>
                <a:cubicBezTo>
                  <a:pt x="10344404" y="5477272"/>
                  <a:pt x="10363178" y="5484782"/>
                  <a:pt x="10381327" y="5490414"/>
                </a:cubicBezTo>
                <a:cubicBezTo>
                  <a:pt x="10365682" y="5547990"/>
                  <a:pt x="10341900" y="5580533"/>
                  <a:pt x="10323126" y="5580533"/>
                </a:cubicBezTo>
                <a:cubicBezTo>
                  <a:pt x="10304351" y="5580533"/>
                  <a:pt x="10280570" y="5547990"/>
                  <a:pt x="10264925" y="5491666"/>
                </a:cubicBezTo>
                <a:cubicBezTo>
                  <a:pt x="10284325" y="5485408"/>
                  <a:pt x="10304351" y="5477898"/>
                  <a:pt x="10325003" y="5468511"/>
                </a:cubicBezTo>
                <a:close/>
                <a:moveTo>
                  <a:pt x="10393218" y="5432213"/>
                </a:moveTo>
                <a:cubicBezTo>
                  <a:pt x="10391340" y="5444103"/>
                  <a:pt x="10389463" y="5455994"/>
                  <a:pt x="10387585" y="5466633"/>
                </a:cubicBezTo>
                <a:cubicBezTo>
                  <a:pt x="10376946" y="5462878"/>
                  <a:pt x="10365682" y="5459123"/>
                  <a:pt x="10354417" y="5454117"/>
                </a:cubicBezTo>
                <a:cubicBezTo>
                  <a:pt x="10361927" y="5450362"/>
                  <a:pt x="10369437" y="5445981"/>
                  <a:pt x="10376946" y="5441600"/>
                </a:cubicBezTo>
                <a:cubicBezTo>
                  <a:pt x="10382579" y="5438471"/>
                  <a:pt x="10388211" y="5435342"/>
                  <a:pt x="10393218" y="5432213"/>
                </a:cubicBezTo>
                <a:close/>
                <a:moveTo>
                  <a:pt x="10253034" y="5429710"/>
                </a:moveTo>
                <a:cubicBezTo>
                  <a:pt x="10259918" y="5434090"/>
                  <a:pt x="10266176" y="5437845"/>
                  <a:pt x="10273686" y="5442226"/>
                </a:cubicBezTo>
                <a:cubicBezTo>
                  <a:pt x="10280570" y="5445981"/>
                  <a:pt x="10288080" y="5450362"/>
                  <a:pt x="10295590" y="5454117"/>
                </a:cubicBezTo>
                <a:cubicBezTo>
                  <a:pt x="10283073" y="5459123"/>
                  <a:pt x="10271183" y="5463504"/>
                  <a:pt x="10259292" y="5467259"/>
                </a:cubicBezTo>
                <a:cubicBezTo>
                  <a:pt x="10256789" y="5455368"/>
                  <a:pt x="10254911" y="5442852"/>
                  <a:pt x="10253034" y="5429710"/>
                </a:cubicBezTo>
                <a:close/>
                <a:moveTo>
                  <a:pt x="513564" y="5426284"/>
                </a:moveTo>
                <a:cubicBezTo>
                  <a:pt x="532965" y="5435045"/>
                  <a:pt x="551739" y="5442555"/>
                  <a:pt x="569888" y="5448187"/>
                </a:cubicBezTo>
                <a:cubicBezTo>
                  <a:pt x="554243" y="5505763"/>
                  <a:pt x="530461" y="5538306"/>
                  <a:pt x="511687" y="5538306"/>
                </a:cubicBezTo>
                <a:cubicBezTo>
                  <a:pt x="492912" y="5538306"/>
                  <a:pt x="469131" y="5505763"/>
                  <a:pt x="453486" y="5449439"/>
                </a:cubicBezTo>
                <a:cubicBezTo>
                  <a:pt x="472886" y="5443181"/>
                  <a:pt x="492912" y="5435671"/>
                  <a:pt x="513564" y="5426284"/>
                </a:cubicBezTo>
                <a:close/>
                <a:moveTo>
                  <a:pt x="581779" y="5389986"/>
                </a:moveTo>
                <a:cubicBezTo>
                  <a:pt x="579901" y="5401876"/>
                  <a:pt x="578024" y="5413767"/>
                  <a:pt x="576146" y="5424406"/>
                </a:cubicBezTo>
                <a:cubicBezTo>
                  <a:pt x="565507" y="5420651"/>
                  <a:pt x="554243" y="5416896"/>
                  <a:pt x="542978" y="5411890"/>
                </a:cubicBezTo>
                <a:cubicBezTo>
                  <a:pt x="550488" y="5408135"/>
                  <a:pt x="557998" y="5403754"/>
                  <a:pt x="565507" y="5399373"/>
                </a:cubicBezTo>
                <a:cubicBezTo>
                  <a:pt x="571140" y="5396244"/>
                  <a:pt x="576772" y="5393115"/>
                  <a:pt x="581779" y="5389986"/>
                </a:cubicBezTo>
                <a:close/>
                <a:moveTo>
                  <a:pt x="441595" y="5387483"/>
                </a:moveTo>
                <a:cubicBezTo>
                  <a:pt x="448479" y="5391863"/>
                  <a:pt x="454737" y="5395618"/>
                  <a:pt x="462247" y="5399999"/>
                </a:cubicBezTo>
                <a:cubicBezTo>
                  <a:pt x="469131" y="5403754"/>
                  <a:pt x="476641" y="5408135"/>
                  <a:pt x="484151" y="5411890"/>
                </a:cubicBezTo>
                <a:cubicBezTo>
                  <a:pt x="471634" y="5416896"/>
                  <a:pt x="459744" y="5421277"/>
                  <a:pt x="447853" y="5425032"/>
                </a:cubicBezTo>
                <a:cubicBezTo>
                  <a:pt x="445350" y="5413141"/>
                  <a:pt x="443472" y="5400625"/>
                  <a:pt x="441595" y="5387483"/>
                </a:cubicBezTo>
                <a:close/>
                <a:moveTo>
                  <a:pt x="10471445" y="5374011"/>
                </a:moveTo>
                <a:cubicBezTo>
                  <a:pt x="10511498" y="5415316"/>
                  <a:pt x="10527769" y="5451613"/>
                  <a:pt x="10518382" y="5467885"/>
                </a:cubicBezTo>
                <a:cubicBezTo>
                  <a:pt x="10512749" y="5477272"/>
                  <a:pt x="10496478" y="5482279"/>
                  <a:pt x="10473323" y="5482279"/>
                </a:cubicBezTo>
                <a:cubicBezTo>
                  <a:pt x="10455174" y="5482279"/>
                  <a:pt x="10433896" y="5479150"/>
                  <a:pt x="10411992" y="5473517"/>
                </a:cubicBezTo>
                <a:cubicBezTo>
                  <a:pt x="10415747" y="5454742"/>
                  <a:pt x="10418876" y="5435342"/>
                  <a:pt x="10420754" y="5414064"/>
                </a:cubicBezTo>
                <a:cubicBezTo>
                  <a:pt x="10439528" y="5400922"/>
                  <a:pt x="10456425" y="5387780"/>
                  <a:pt x="10471445" y="5374011"/>
                </a:cubicBezTo>
                <a:close/>
                <a:moveTo>
                  <a:pt x="10178561" y="5374011"/>
                </a:moveTo>
                <a:cubicBezTo>
                  <a:pt x="10192955" y="5386528"/>
                  <a:pt x="10208601" y="5399044"/>
                  <a:pt x="10225498" y="5411561"/>
                </a:cubicBezTo>
                <a:cubicBezTo>
                  <a:pt x="10227375" y="5433465"/>
                  <a:pt x="10230505" y="5454742"/>
                  <a:pt x="10234885" y="5474143"/>
                </a:cubicBezTo>
                <a:cubicBezTo>
                  <a:pt x="10214233" y="5479775"/>
                  <a:pt x="10194207" y="5482279"/>
                  <a:pt x="10176684" y="5482279"/>
                </a:cubicBezTo>
                <a:cubicBezTo>
                  <a:pt x="10153529" y="5482279"/>
                  <a:pt x="10136632" y="5476646"/>
                  <a:pt x="10131625" y="5467885"/>
                </a:cubicBezTo>
                <a:cubicBezTo>
                  <a:pt x="10122238" y="5451613"/>
                  <a:pt x="10138509" y="5415316"/>
                  <a:pt x="10178561" y="5374011"/>
                </a:cubicBezTo>
                <a:close/>
                <a:moveTo>
                  <a:pt x="11035396" y="5357870"/>
                </a:moveTo>
                <a:lnTo>
                  <a:pt x="10975417" y="5574079"/>
                </a:lnTo>
                <a:lnTo>
                  <a:pt x="11194078" y="5516497"/>
                </a:lnTo>
                <a:close/>
                <a:moveTo>
                  <a:pt x="10223620" y="5333959"/>
                </a:moveTo>
                <a:cubicBezTo>
                  <a:pt x="10223620" y="5340843"/>
                  <a:pt x="10222995" y="5347727"/>
                  <a:pt x="10222995" y="5355237"/>
                </a:cubicBezTo>
                <a:cubicBezTo>
                  <a:pt x="10222995" y="5363372"/>
                  <a:pt x="10222995" y="5371508"/>
                  <a:pt x="10223620" y="5379018"/>
                </a:cubicBezTo>
                <a:cubicBezTo>
                  <a:pt x="10213607" y="5371508"/>
                  <a:pt x="10204846" y="5363998"/>
                  <a:pt x="10196710" y="5356488"/>
                </a:cubicBezTo>
                <a:cubicBezTo>
                  <a:pt x="10204846" y="5348979"/>
                  <a:pt x="10214233" y="5341469"/>
                  <a:pt x="10223620" y="5333959"/>
                </a:cubicBezTo>
                <a:close/>
                <a:moveTo>
                  <a:pt x="660006" y="5331784"/>
                </a:moveTo>
                <a:cubicBezTo>
                  <a:pt x="700059" y="5373089"/>
                  <a:pt x="716330" y="5409386"/>
                  <a:pt x="706943" y="5425658"/>
                </a:cubicBezTo>
                <a:cubicBezTo>
                  <a:pt x="701310" y="5435045"/>
                  <a:pt x="685039" y="5440052"/>
                  <a:pt x="661884" y="5440052"/>
                </a:cubicBezTo>
                <a:cubicBezTo>
                  <a:pt x="643735" y="5440052"/>
                  <a:pt x="622457" y="5436923"/>
                  <a:pt x="600553" y="5431290"/>
                </a:cubicBezTo>
                <a:cubicBezTo>
                  <a:pt x="604308" y="5412515"/>
                  <a:pt x="607437" y="5393115"/>
                  <a:pt x="609315" y="5371837"/>
                </a:cubicBezTo>
                <a:cubicBezTo>
                  <a:pt x="628089" y="5358695"/>
                  <a:pt x="644986" y="5345553"/>
                  <a:pt x="660006" y="5331784"/>
                </a:cubicBezTo>
                <a:close/>
                <a:moveTo>
                  <a:pt x="367122" y="5331784"/>
                </a:moveTo>
                <a:cubicBezTo>
                  <a:pt x="381516" y="5344301"/>
                  <a:pt x="397162" y="5356817"/>
                  <a:pt x="414059" y="5369334"/>
                </a:cubicBezTo>
                <a:cubicBezTo>
                  <a:pt x="415936" y="5391238"/>
                  <a:pt x="419066" y="5412515"/>
                  <a:pt x="423446" y="5431916"/>
                </a:cubicBezTo>
                <a:cubicBezTo>
                  <a:pt x="402794" y="5437548"/>
                  <a:pt x="382768" y="5440052"/>
                  <a:pt x="365245" y="5440052"/>
                </a:cubicBezTo>
                <a:cubicBezTo>
                  <a:pt x="342090" y="5440052"/>
                  <a:pt x="325193" y="5434419"/>
                  <a:pt x="320186" y="5425658"/>
                </a:cubicBezTo>
                <a:cubicBezTo>
                  <a:pt x="310799" y="5409386"/>
                  <a:pt x="327070" y="5373089"/>
                  <a:pt x="367122" y="5331784"/>
                </a:cubicBezTo>
                <a:close/>
                <a:moveTo>
                  <a:pt x="10422631" y="5331456"/>
                </a:moveTo>
                <a:cubicBezTo>
                  <a:pt x="10433896" y="5340217"/>
                  <a:pt x="10443909" y="5348353"/>
                  <a:pt x="10453296" y="5357114"/>
                </a:cubicBezTo>
                <a:cubicBezTo>
                  <a:pt x="10443909" y="5365250"/>
                  <a:pt x="10433896" y="5374011"/>
                  <a:pt x="10422631" y="5382147"/>
                </a:cubicBezTo>
                <a:cubicBezTo>
                  <a:pt x="10423257" y="5373386"/>
                  <a:pt x="10423257" y="5364624"/>
                  <a:pt x="10423257" y="5355863"/>
                </a:cubicBezTo>
                <a:cubicBezTo>
                  <a:pt x="10423257" y="5347101"/>
                  <a:pt x="10423257" y="5338965"/>
                  <a:pt x="10422631" y="5331456"/>
                </a:cubicBezTo>
                <a:close/>
                <a:moveTo>
                  <a:pt x="10323125" y="5317688"/>
                </a:moveTo>
                <a:cubicBezTo>
                  <a:pt x="10302387" y="5317688"/>
                  <a:pt x="10285576" y="5334499"/>
                  <a:pt x="10285576" y="5355237"/>
                </a:cubicBezTo>
                <a:cubicBezTo>
                  <a:pt x="10285576" y="5375975"/>
                  <a:pt x="10302387" y="5392787"/>
                  <a:pt x="10323125" y="5392787"/>
                </a:cubicBezTo>
                <a:cubicBezTo>
                  <a:pt x="10343863" y="5392787"/>
                  <a:pt x="10360674" y="5375975"/>
                  <a:pt x="10360674" y="5355237"/>
                </a:cubicBezTo>
                <a:cubicBezTo>
                  <a:pt x="10360674" y="5334499"/>
                  <a:pt x="10343863" y="5317688"/>
                  <a:pt x="10323125" y="5317688"/>
                </a:cubicBezTo>
                <a:close/>
                <a:moveTo>
                  <a:pt x="1223956" y="5315643"/>
                </a:moveTo>
                <a:lnTo>
                  <a:pt x="1163978" y="5531852"/>
                </a:lnTo>
                <a:lnTo>
                  <a:pt x="1382638" y="5474270"/>
                </a:lnTo>
                <a:close/>
                <a:moveTo>
                  <a:pt x="412181" y="5291732"/>
                </a:moveTo>
                <a:cubicBezTo>
                  <a:pt x="412181" y="5298616"/>
                  <a:pt x="411556" y="5305500"/>
                  <a:pt x="411556" y="5313010"/>
                </a:cubicBezTo>
                <a:cubicBezTo>
                  <a:pt x="411556" y="5321145"/>
                  <a:pt x="411556" y="5329281"/>
                  <a:pt x="412181" y="5336791"/>
                </a:cubicBezTo>
                <a:cubicBezTo>
                  <a:pt x="402168" y="5329281"/>
                  <a:pt x="393407" y="5321771"/>
                  <a:pt x="385271" y="5314261"/>
                </a:cubicBezTo>
                <a:cubicBezTo>
                  <a:pt x="393407" y="5306752"/>
                  <a:pt x="402794" y="5299242"/>
                  <a:pt x="412181" y="5291732"/>
                </a:cubicBezTo>
                <a:close/>
                <a:moveTo>
                  <a:pt x="611192" y="5289229"/>
                </a:moveTo>
                <a:cubicBezTo>
                  <a:pt x="622457" y="5297990"/>
                  <a:pt x="632470" y="5306126"/>
                  <a:pt x="641857" y="5314887"/>
                </a:cubicBezTo>
                <a:cubicBezTo>
                  <a:pt x="632470" y="5323023"/>
                  <a:pt x="622457" y="5331784"/>
                  <a:pt x="611192" y="5339920"/>
                </a:cubicBezTo>
                <a:cubicBezTo>
                  <a:pt x="611818" y="5331159"/>
                  <a:pt x="611818" y="5322397"/>
                  <a:pt x="611818" y="5313636"/>
                </a:cubicBezTo>
                <a:cubicBezTo>
                  <a:pt x="611818" y="5304874"/>
                  <a:pt x="611818" y="5296738"/>
                  <a:pt x="611192" y="5289229"/>
                </a:cubicBezTo>
                <a:close/>
                <a:moveTo>
                  <a:pt x="511686" y="5275461"/>
                </a:moveTo>
                <a:cubicBezTo>
                  <a:pt x="490948" y="5275461"/>
                  <a:pt x="474137" y="5292272"/>
                  <a:pt x="474137" y="5313010"/>
                </a:cubicBezTo>
                <a:cubicBezTo>
                  <a:pt x="474137" y="5333748"/>
                  <a:pt x="490948" y="5350560"/>
                  <a:pt x="511686" y="5350560"/>
                </a:cubicBezTo>
                <a:cubicBezTo>
                  <a:pt x="532424" y="5350560"/>
                  <a:pt x="549235" y="5333748"/>
                  <a:pt x="549235" y="5313010"/>
                </a:cubicBezTo>
                <a:cubicBezTo>
                  <a:pt x="549235" y="5292272"/>
                  <a:pt x="532424" y="5275461"/>
                  <a:pt x="511686" y="5275461"/>
                </a:cubicBezTo>
                <a:close/>
                <a:moveTo>
                  <a:pt x="10325003" y="5271377"/>
                </a:moveTo>
                <a:cubicBezTo>
                  <a:pt x="10336894" y="5277009"/>
                  <a:pt x="10348784" y="5283267"/>
                  <a:pt x="10360675" y="5290151"/>
                </a:cubicBezTo>
                <a:cubicBezTo>
                  <a:pt x="10373191" y="5297661"/>
                  <a:pt x="10385708" y="5305171"/>
                  <a:pt x="10396973" y="5312681"/>
                </a:cubicBezTo>
                <a:cubicBezTo>
                  <a:pt x="10398224" y="5326449"/>
                  <a:pt x="10398224" y="5340217"/>
                  <a:pt x="10398224" y="5355237"/>
                </a:cubicBezTo>
                <a:cubicBezTo>
                  <a:pt x="10398224" y="5370882"/>
                  <a:pt x="10397598" y="5385902"/>
                  <a:pt x="10396347" y="5400296"/>
                </a:cubicBezTo>
                <a:cubicBezTo>
                  <a:pt x="10386334" y="5407180"/>
                  <a:pt x="10375695" y="5413438"/>
                  <a:pt x="10364430" y="5420322"/>
                </a:cubicBezTo>
                <a:cubicBezTo>
                  <a:pt x="10351288" y="5427832"/>
                  <a:pt x="10338146" y="5434716"/>
                  <a:pt x="10325003" y="5440974"/>
                </a:cubicBezTo>
                <a:cubicBezTo>
                  <a:pt x="10311861" y="5434716"/>
                  <a:pt x="10298719" y="5427832"/>
                  <a:pt x="10285577" y="5420322"/>
                </a:cubicBezTo>
                <a:cubicBezTo>
                  <a:pt x="10273060" y="5412812"/>
                  <a:pt x="10260544" y="5405303"/>
                  <a:pt x="10249279" y="5397793"/>
                </a:cubicBezTo>
                <a:cubicBezTo>
                  <a:pt x="10248027" y="5384025"/>
                  <a:pt x="10248027" y="5370257"/>
                  <a:pt x="10248027" y="5355237"/>
                </a:cubicBezTo>
                <a:cubicBezTo>
                  <a:pt x="10248027" y="5341469"/>
                  <a:pt x="10248653" y="5328326"/>
                  <a:pt x="10249279" y="5315184"/>
                </a:cubicBezTo>
                <a:cubicBezTo>
                  <a:pt x="10261796" y="5306423"/>
                  <a:pt x="10274938" y="5298287"/>
                  <a:pt x="10289332" y="5290151"/>
                </a:cubicBezTo>
                <a:cubicBezTo>
                  <a:pt x="10301222" y="5283267"/>
                  <a:pt x="10313113" y="5277009"/>
                  <a:pt x="10325003" y="5271377"/>
                </a:cubicBezTo>
                <a:close/>
                <a:moveTo>
                  <a:pt x="10387585" y="5245092"/>
                </a:moveTo>
                <a:cubicBezTo>
                  <a:pt x="10390089" y="5256357"/>
                  <a:pt x="10391966" y="5268248"/>
                  <a:pt x="10393843" y="5280764"/>
                </a:cubicBezTo>
                <a:cubicBezTo>
                  <a:pt x="10386959" y="5276383"/>
                  <a:pt x="10380701" y="5272628"/>
                  <a:pt x="10373191" y="5268248"/>
                </a:cubicBezTo>
                <a:cubicBezTo>
                  <a:pt x="10366933" y="5265118"/>
                  <a:pt x="10360675" y="5261363"/>
                  <a:pt x="10353791" y="5257609"/>
                </a:cubicBezTo>
                <a:cubicBezTo>
                  <a:pt x="10365056" y="5252602"/>
                  <a:pt x="10376321" y="5248847"/>
                  <a:pt x="10387585" y="5245092"/>
                </a:cubicBezTo>
                <a:close/>
                <a:moveTo>
                  <a:pt x="10258666" y="5243840"/>
                </a:moveTo>
                <a:cubicBezTo>
                  <a:pt x="10270557" y="5247595"/>
                  <a:pt x="10283073" y="5252602"/>
                  <a:pt x="10295590" y="5257609"/>
                </a:cubicBezTo>
                <a:cubicBezTo>
                  <a:pt x="10289332" y="5260738"/>
                  <a:pt x="10282448" y="5264493"/>
                  <a:pt x="10276189" y="5268248"/>
                </a:cubicBezTo>
                <a:cubicBezTo>
                  <a:pt x="10268680" y="5273254"/>
                  <a:pt x="10260544" y="5278261"/>
                  <a:pt x="10252408" y="5283267"/>
                </a:cubicBezTo>
                <a:cubicBezTo>
                  <a:pt x="10254286" y="5269499"/>
                  <a:pt x="10256163" y="5256357"/>
                  <a:pt x="10258666" y="5243840"/>
                </a:cubicBezTo>
                <a:close/>
                <a:moveTo>
                  <a:pt x="513564" y="5229150"/>
                </a:moveTo>
                <a:cubicBezTo>
                  <a:pt x="525455" y="5234782"/>
                  <a:pt x="537345" y="5241040"/>
                  <a:pt x="549236" y="5247924"/>
                </a:cubicBezTo>
                <a:cubicBezTo>
                  <a:pt x="561752" y="5255434"/>
                  <a:pt x="574269" y="5262944"/>
                  <a:pt x="585534" y="5270454"/>
                </a:cubicBezTo>
                <a:cubicBezTo>
                  <a:pt x="586785" y="5284222"/>
                  <a:pt x="586785" y="5297990"/>
                  <a:pt x="586785" y="5313010"/>
                </a:cubicBezTo>
                <a:cubicBezTo>
                  <a:pt x="586785" y="5328655"/>
                  <a:pt x="586159" y="5343675"/>
                  <a:pt x="584908" y="5358069"/>
                </a:cubicBezTo>
                <a:cubicBezTo>
                  <a:pt x="574895" y="5364953"/>
                  <a:pt x="564256" y="5371211"/>
                  <a:pt x="552991" y="5378095"/>
                </a:cubicBezTo>
                <a:cubicBezTo>
                  <a:pt x="539849" y="5385605"/>
                  <a:pt x="526707" y="5392489"/>
                  <a:pt x="513564" y="5398747"/>
                </a:cubicBezTo>
                <a:cubicBezTo>
                  <a:pt x="500422" y="5392489"/>
                  <a:pt x="487280" y="5385605"/>
                  <a:pt x="474138" y="5378095"/>
                </a:cubicBezTo>
                <a:cubicBezTo>
                  <a:pt x="461621" y="5370585"/>
                  <a:pt x="449105" y="5363076"/>
                  <a:pt x="437840" y="5355566"/>
                </a:cubicBezTo>
                <a:cubicBezTo>
                  <a:pt x="436588" y="5341798"/>
                  <a:pt x="436588" y="5328030"/>
                  <a:pt x="436588" y="5313010"/>
                </a:cubicBezTo>
                <a:cubicBezTo>
                  <a:pt x="436588" y="5299242"/>
                  <a:pt x="437214" y="5286099"/>
                  <a:pt x="437840" y="5272957"/>
                </a:cubicBezTo>
                <a:cubicBezTo>
                  <a:pt x="450357" y="5264196"/>
                  <a:pt x="463499" y="5256060"/>
                  <a:pt x="477893" y="5247924"/>
                </a:cubicBezTo>
                <a:cubicBezTo>
                  <a:pt x="489783" y="5241040"/>
                  <a:pt x="501674" y="5234782"/>
                  <a:pt x="513564" y="5229150"/>
                </a:cubicBezTo>
                <a:close/>
                <a:moveTo>
                  <a:pt x="10476452" y="5228195"/>
                </a:moveTo>
                <a:cubicBezTo>
                  <a:pt x="10499607" y="5228195"/>
                  <a:pt x="10516504" y="5233827"/>
                  <a:pt x="10521511" y="5242589"/>
                </a:cubicBezTo>
                <a:cubicBezTo>
                  <a:pt x="10530898" y="5258860"/>
                  <a:pt x="10514001" y="5297035"/>
                  <a:pt x="10471445" y="5339591"/>
                </a:cubicBezTo>
                <a:cubicBezTo>
                  <a:pt x="10456425" y="5325823"/>
                  <a:pt x="10439528" y="5312055"/>
                  <a:pt x="10420754" y="5298913"/>
                </a:cubicBezTo>
                <a:cubicBezTo>
                  <a:pt x="10418876" y="5277635"/>
                  <a:pt x="10415747" y="5256983"/>
                  <a:pt x="10411366" y="5237582"/>
                </a:cubicBezTo>
                <a:cubicBezTo>
                  <a:pt x="10435148" y="5231324"/>
                  <a:pt x="10457677" y="5228195"/>
                  <a:pt x="10476452" y="5228195"/>
                </a:cubicBezTo>
                <a:close/>
                <a:moveTo>
                  <a:pt x="10172929" y="5228195"/>
                </a:moveTo>
                <a:cubicBezTo>
                  <a:pt x="10191078" y="5228195"/>
                  <a:pt x="10211730" y="5231324"/>
                  <a:pt x="10234259" y="5236956"/>
                </a:cubicBezTo>
                <a:cubicBezTo>
                  <a:pt x="10229879" y="5256983"/>
                  <a:pt x="10226750" y="5278886"/>
                  <a:pt x="10224872" y="5301416"/>
                </a:cubicBezTo>
                <a:cubicBezTo>
                  <a:pt x="10207349" y="5313933"/>
                  <a:pt x="10191704" y="5326449"/>
                  <a:pt x="10177936" y="5339591"/>
                </a:cubicBezTo>
                <a:cubicBezTo>
                  <a:pt x="10136006" y="5297035"/>
                  <a:pt x="10118483" y="5258860"/>
                  <a:pt x="10127870" y="5242589"/>
                </a:cubicBezTo>
                <a:cubicBezTo>
                  <a:pt x="10133502" y="5233201"/>
                  <a:pt x="10149774" y="5228195"/>
                  <a:pt x="10172929" y="5228195"/>
                </a:cubicBezTo>
                <a:close/>
                <a:moveTo>
                  <a:pt x="576146" y="5202865"/>
                </a:moveTo>
                <a:cubicBezTo>
                  <a:pt x="578650" y="5214130"/>
                  <a:pt x="580527" y="5226021"/>
                  <a:pt x="582404" y="5238537"/>
                </a:cubicBezTo>
                <a:cubicBezTo>
                  <a:pt x="575520" y="5234156"/>
                  <a:pt x="569262" y="5230401"/>
                  <a:pt x="561752" y="5226021"/>
                </a:cubicBezTo>
                <a:cubicBezTo>
                  <a:pt x="555494" y="5222891"/>
                  <a:pt x="549236" y="5219136"/>
                  <a:pt x="542352" y="5215382"/>
                </a:cubicBezTo>
                <a:cubicBezTo>
                  <a:pt x="553617" y="5210375"/>
                  <a:pt x="564882" y="5206620"/>
                  <a:pt x="576146" y="5202865"/>
                </a:cubicBezTo>
                <a:close/>
                <a:moveTo>
                  <a:pt x="447227" y="5201613"/>
                </a:moveTo>
                <a:cubicBezTo>
                  <a:pt x="459118" y="5205368"/>
                  <a:pt x="471634" y="5210375"/>
                  <a:pt x="484151" y="5215382"/>
                </a:cubicBezTo>
                <a:cubicBezTo>
                  <a:pt x="477893" y="5218511"/>
                  <a:pt x="471009" y="5222266"/>
                  <a:pt x="464750" y="5226021"/>
                </a:cubicBezTo>
                <a:cubicBezTo>
                  <a:pt x="457241" y="5231027"/>
                  <a:pt x="449105" y="5236034"/>
                  <a:pt x="440969" y="5241040"/>
                </a:cubicBezTo>
                <a:cubicBezTo>
                  <a:pt x="442847" y="5227272"/>
                  <a:pt x="444724" y="5214130"/>
                  <a:pt x="447227" y="5201613"/>
                </a:cubicBezTo>
                <a:close/>
                <a:moveTo>
                  <a:pt x="10930909" y="5191766"/>
                </a:moveTo>
                <a:lnTo>
                  <a:pt x="10756807" y="5238265"/>
                </a:lnTo>
                <a:lnTo>
                  <a:pt x="10803306" y="5412368"/>
                </a:lnTo>
                <a:lnTo>
                  <a:pt x="10977409" y="5365868"/>
                </a:lnTo>
                <a:close/>
                <a:moveTo>
                  <a:pt x="665013" y="5185968"/>
                </a:moveTo>
                <a:cubicBezTo>
                  <a:pt x="688168" y="5185968"/>
                  <a:pt x="705065" y="5191600"/>
                  <a:pt x="710072" y="5200362"/>
                </a:cubicBezTo>
                <a:cubicBezTo>
                  <a:pt x="719459" y="5216633"/>
                  <a:pt x="702562" y="5254808"/>
                  <a:pt x="660006" y="5297364"/>
                </a:cubicBezTo>
                <a:cubicBezTo>
                  <a:pt x="644986" y="5283596"/>
                  <a:pt x="628089" y="5269828"/>
                  <a:pt x="609315" y="5256686"/>
                </a:cubicBezTo>
                <a:cubicBezTo>
                  <a:pt x="607437" y="5235408"/>
                  <a:pt x="604308" y="5214756"/>
                  <a:pt x="599927" y="5195355"/>
                </a:cubicBezTo>
                <a:cubicBezTo>
                  <a:pt x="623709" y="5189097"/>
                  <a:pt x="646238" y="5185968"/>
                  <a:pt x="665013" y="5185968"/>
                </a:cubicBezTo>
                <a:close/>
                <a:moveTo>
                  <a:pt x="361490" y="5185968"/>
                </a:moveTo>
                <a:cubicBezTo>
                  <a:pt x="379639" y="5185968"/>
                  <a:pt x="400291" y="5189097"/>
                  <a:pt x="422820" y="5194729"/>
                </a:cubicBezTo>
                <a:cubicBezTo>
                  <a:pt x="418440" y="5214756"/>
                  <a:pt x="415311" y="5236659"/>
                  <a:pt x="413433" y="5259189"/>
                </a:cubicBezTo>
                <a:cubicBezTo>
                  <a:pt x="395910" y="5271706"/>
                  <a:pt x="380265" y="5284222"/>
                  <a:pt x="366497" y="5297364"/>
                </a:cubicBezTo>
                <a:cubicBezTo>
                  <a:pt x="324567" y="5254808"/>
                  <a:pt x="307044" y="5216633"/>
                  <a:pt x="316431" y="5200362"/>
                </a:cubicBezTo>
                <a:cubicBezTo>
                  <a:pt x="322063" y="5190974"/>
                  <a:pt x="338335" y="5185968"/>
                  <a:pt x="361490" y="5185968"/>
                </a:cubicBezTo>
                <a:close/>
                <a:moveTo>
                  <a:pt x="1119470" y="5149539"/>
                </a:moveTo>
                <a:lnTo>
                  <a:pt x="945367" y="5196038"/>
                </a:lnTo>
                <a:lnTo>
                  <a:pt x="991867" y="5370141"/>
                </a:lnTo>
                <a:lnTo>
                  <a:pt x="1165969" y="5323641"/>
                </a:lnTo>
                <a:close/>
                <a:moveTo>
                  <a:pt x="11128743" y="5136198"/>
                </a:moveTo>
                <a:cubicBezTo>
                  <a:pt x="11075170" y="5136198"/>
                  <a:pt x="11031741" y="5179627"/>
                  <a:pt x="11031741" y="5233200"/>
                </a:cubicBezTo>
                <a:cubicBezTo>
                  <a:pt x="11031741" y="5286773"/>
                  <a:pt x="11075170" y="5330202"/>
                  <a:pt x="11128743" y="5330202"/>
                </a:cubicBezTo>
                <a:cubicBezTo>
                  <a:pt x="11182316" y="5330202"/>
                  <a:pt x="11225745" y="5286773"/>
                  <a:pt x="11225745" y="5233200"/>
                </a:cubicBezTo>
                <a:cubicBezTo>
                  <a:pt x="11225745" y="5179627"/>
                  <a:pt x="11182316" y="5136198"/>
                  <a:pt x="11128743" y="5136198"/>
                </a:cubicBezTo>
                <a:close/>
                <a:moveTo>
                  <a:pt x="10323126" y="5129941"/>
                </a:moveTo>
                <a:cubicBezTo>
                  <a:pt x="10341900" y="5129941"/>
                  <a:pt x="10366307" y="5163109"/>
                  <a:pt x="10381953" y="5220685"/>
                </a:cubicBezTo>
                <a:cubicBezTo>
                  <a:pt x="10363804" y="5226943"/>
                  <a:pt x="10344404" y="5234453"/>
                  <a:pt x="10325003" y="5243215"/>
                </a:cubicBezTo>
                <a:cubicBezTo>
                  <a:pt x="10304351" y="5233827"/>
                  <a:pt x="10284325" y="5225692"/>
                  <a:pt x="10264925" y="5219433"/>
                </a:cubicBezTo>
                <a:cubicBezTo>
                  <a:pt x="10280570" y="5162484"/>
                  <a:pt x="10304351" y="5129941"/>
                  <a:pt x="10323126" y="5129941"/>
                </a:cubicBezTo>
                <a:close/>
                <a:moveTo>
                  <a:pt x="10323126" y="5104908"/>
                </a:moveTo>
                <a:cubicBezTo>
                  <a:pt x="10289332" y="5104908"/>
                  <a:pt x="10258666" y="5147464"/>
                  <a:pt x="10241143" y="5212549"/>
                </a:cubicBezTo>
                <a:cubicBezTo>
                  <a:pt x="10216111" y="5206291"/>
                  <a:pt x="10193581" y="5202536"/>
                  <a:pt x="10173555" y="5202536"/>
                </a:cubicBezTo>
                <a:cubicBezTo>
                  <a:pt x="10141012" y="5202536"/>
                  <a:pt x="10117231" y="5211298"/>
                  <a:pt x="10106592" y="5229447"/>
                </a:cubicBezTo>
                <a:cubicBezTo>
                  <a:pt x="10089069" y="5259486"/>
                  <a:pt x="10112225" y="5307674"/>
                  <a:pt x="10160413" y="5356488"/>
                </a:cubicBezTo>
                <a:cubicBezTo>
                  <a:pt x="10114102" y="5404051"/>
                  <a:pt x="10092824" y="5450362"/>
                  <a:pt x="10109721" y="5479775"/>
                </a:cubicBezTo>
                <a:cubicBezTo>
                  <a:pt x="10120360" y="5497924"/>
                  <a:pt x="10144141" y="5506686"/>
                  <a:pt x="10176684" y="5506686"/>
                </a:cubicBezTo>
                <a:cubicBezTo>
                  <a:pt x="10195459" y="5506686"/>
                  <a:pt x="10217362" y="5503557"/>
                  <a:pt x="10241143" y="5497924"/>
                </a:cubicBezTo>
                <a:cubicBezTo>
                  <a:pt x="10259292" y="5563010"/>
                  <a:pt x="10289332" y="5605566"/>
                  <a:pt x="10323126" y="5605566"/>
                </a:cubicBezTo>
                <a:cubicBezTo>
                  <a:pt x="10356920" y="5605566"/>
                  <a:pt x="10387585" y="5563010"/>
                  <a:pt x="10405108" y="5497924"/>
                </a:cubicBezTo>
                <a:cubicBezTo>
                  <a:pt x="10430141" y="5504182"/>
                  <a:pt x="10452671" y="5507937"/>
                  <a:pt x="10472697" y="5507937"/>
                </a:cubicBezTo>
                <a:cubicBezTo>
                  <a:pt x="10505239" y="5507937"/>
                  <a:pt x="10529021" y="5499176"/>
                  <a:pt x="10539660" y="5481027"/>
                </a:cubicBezTo>
                <a:cubicBezTo>
                  <a:pt x="10556557" y="5451613"/>
                  <a:pt x="10535279" y="5405303"/>
                  <a:pt x="10488968" y="5357740"/>
                </a:cubicBezTo>
                <a:cubicBezTo>
                  <a:pt x="10538408" y="5308300"/>
                  <a:pt x="10560937" y="5260112"/>
                  <a:pt x="10543414" y="5230072"/>
                </a:cubicBezTo>
                <a:cubicBezTo>
                  <a:pt x="10532775" y="5211924"/>
                  <a:pt x="10508994" y="5203162"/>
                  <a:pt x="10476452" y="5203162"/>
                </a:cubicBezTo>
                <a:cubicBezTo>
                  <a:pt x="10455800" y="5203162"/>
                  <a:pt x="10432018" y="5206917"/>
                  <a:pt x="10405734" y="5213801"/>
                </a:cubicBezTo>
                <a:cubicBezTo>
                  <a:pt x="10387585" y="5148090"/>
                  <a:pt x="10357546" y="5104908"/>
                  <a:pt x="10323126" y="5104908"/>
                </a:cubicBezTo>
                <a:close/>
                <a:moveTo>
                  <a:pt x="1317303" y="5093971"/>
                </a:moveTo>
                <a:cubicBezTo>
                  <a:pt x="1263730" y="5093971"/>
                  <a:pt x="1220301" y="5137400"/>
                  <a:pt x="1220301" y="5190973"/>
                </a:cubicBezTo>
                <a:cubicBezTo>
                  <a:pt x="1220301" y="5244546"/>
                  <a:pt x="1263730" y="5287975"/>
                  <a:pt x="1317303" y="5287975"/>
                </a:cubicBezTo>
                <a:cubicBezTo>
                  <a:pt x="1370876" y="5287975"/>
                  <a:pt x="1414306" y="5244546"/>
                  <a:pt x="1414306" y="5190973"/>
                </a:cubicBezTo>
                <a:cubicBezTo>
                  <a:pt x="1414306" y="5137400"/>
                  <a:pt x="1370876" y="5093971"/>
                  <a:pt x="1317303" y="5093971"/>
                </a:cubicBezTo>
                <a:close/>
                <a:moveTo>
                  <a:pt x="511687" y="5087714"/>
                </a:moveTo>
                <a:cubicBezTo>
                  <a:pt x="530461" y="5087714"/>
                  <a:pt x="554868" y="5120882"/>
                  <a:pt x="570514" y="5178458"/>
                </a:cubicBezTo>
                <a:cubicBezTo>
                  <a:pt x="552365" y="5184716"/>
                  <a:pt x="532965" y="5192226"/>
                  <a:pt x="513564" y="5200988"/>
                </a:cubicBezTo>
                <a:cubicBezTo>
                  <a:pt x="492912" y="5191600"/>
                  <a:pt x="472886" y="5183465"/>
                  <a:pt x="453486" y="5177206"/>
                </a:cubicBezTo>
                <a:cubicBezTo>
                  <a:pt x="469131" y="5120257"/>
                  <a:pt x="492912" y="5087714"/>
                  <a:pt x="511687" y="5087714"/>
                </a:cubicBezTo>
                <a:close/>
                <a:moveTo>
                  <a:pt x="511687" y="5062681"/>
                </a:moveTo>
                <a:cubicBezTo>
                  <a:pt x="477893" y="5062681"/>
                  <a:pt x="447227" y="5105237"/>
                  <a:pt x="429704" y="5170322"/>
                </a:cubicBezTo>
                <a:cubicBezTo>
                  <a:pt x="404672" y="5164064"/>
                  <a:pt x="382142" y="5160309"/>
                  <a:pt x="362116" y="5160309"/>
                </a:cubicBezTo>
                <a:cubicBezTo>
                  <a:pt x="329573" y="5160309"/>
                  <a:pt x="305792" y="5169071"/>
                  <a:pt x="295153" y="5187220"/>
                </a:cubicBezTo>
                <a:cubicBezTo>
                  <a:pt x="277630" y="5217259"/>
                  <a:pt x="300786" y="5265447"/>
                  <a:pt x="348974" y="5314261"/>
                </a:cubicBezTo>
                <a:cubicBezTo>
                  <a:pt x="302663" y="5361824"/>
                  <a:pt x="281385" y="5408135"/>
                  <a:pt x="298282" y="5437548"/>
                </a:cubicBezTo>
                <a:cubicBezTo>
                  <a:pt x="308921" y="5455697"/>
                  <a:pt x="332702" y="5464459"/>
                  <a:pt x="365245" y="5464459"/>
                </a:cubicBezTo>
                <a:cubicBezTo>
                  <a:pt x="384020" y="5464459"/>
                  <a:pt x="405923" y="5461330"/>
                  <a:pt x="429704" y="5455697"/>
                </a:cubicBezTo>
                <a:cubicBezTo>
                  <a:pt x="447853" y="5520783"/>
                  <a:pt x="477893" y="5563339"/>
                  <a:pt x="511687" y="5563339"/>
                </a:cubicBezTo>
                <a:cubicBezTo>
                  <a:pt x="545481" y="5563339"/>
                  <a:pt x="576146" y="5520783"/>
                  <a:pt x="593669" y="5455697"/>
                </a:cubicBezTo>
                <a:cubicBezTo>
                  <a:pt x="618702" y="5461955"/>
                  <a:pt x="641232" y="5465710"/>
                  <a:pt x="661258" y="5465710"/>
                </a:cubicBezTo>
                <a:cubicBezTo>
                  <a:pt x="693800" y="5465710"/>
                  <a:pt x="717582" y="5456949"/>
                  <a:pt x="728221" y="5438800"/>
                </a:cubicBezTo>
                <a:cubicBezTo>
                  <a:pt x="745118" y="5409386"/>
                  <a:pt x="723840" y="5363076"/>
                  <a:pt x="677529" y="5315513"/>
                </a:cubicBezTo>
                <a:cubicBezTo>
                  <a:pt x="726969" y="5266073"/>
                  <a:pt x="749498" y="5217885"/>
                  <a:pt x="731975" y="5187845"/>
                </a:cubicBezTo>
                <a:cubicBezTo>
                  <a:pt x="721336" y="5169697"/>
                  <a:pt x="697555" y="5160935"/>
                  <a:pt x="665013" y="5160935"/>
                </a:cubicBezTo>
                <a:cubicBezTo>
                  <a:pt x="644361" y="5160935"/>
                  <a:pt x="620579" y="5164690"/>
                  <a:pt x="594295" y="5171574"/>
                </a:cubicBezTo>
                <a:cubicBezTo>
                  <a:pt x="576146" y="5105863"/>
                  <a:pt x="546107" y="5062681"/>
                  <a:pt x="511687" y="5062681"/>
                </a:cubicBezTo>
                <a:close/>
                <a:moveTo>
                  <a:pt x="11004769" y="1359275"/>
                </a:moveTo>
                <a:lnTo>
                  <a:pt x="11079867" y="1359275"/>
                </a:lnTo>
                <a:lnTo>
                  <a:pt x="11079867" y="1384308"/>
                </a:lnTo>
                <a:lnTo>
                  <a:pt x="11004769" y="1384308"/>
                </a:lnTo>
                <a:close/>
                <a:moveTo>
                  <a:pt x="1240031" y="1359271"/>
                </a:moveTo>
                <a:lnTo>
                  <a:pt x="1315129" y="1359271"/>
                </a:lnTo>
                <a:lnTo>
                  <a:pt x="1315129" y="1384304"/>
                </a:lnTo>
                <a:lnTo>
                  <a:pt x="1240031" y="1384304"/>
                </a:lnTo>
                <a:close/>
                <a:moveTo>
                  <a:pt x="10531523" y="1321290"/>
                </a:moveTo>
                <a:cubicBezTo>
                  <a:pt x="10523661" y="1321411"/>
                  <a:pt x="10515852" y="1322589"/>
                  <a:pt x="10508305" y="1324794"/>
                </a:cubicBezTo>
                <a:cubicBezTo>
                  <a:pt x="10498448" y="1327713"/>
                  <a:pt x="10489158" y="1332284"/>
                  <a:pt x="10480831" y="1338312"/>
                </a:cubicBezTo>
                <a:cubicBezTo>
                  <a:pt x="10477357" y="1341057"/>
                  <a:pt x="10475292" y="1345213"/>
                  <a:pt x="10475199" y="1349640"/>
                </a:cubicBezTo>
                <a:lnTo>
                  <a:pt x="10475199" y="1378052"/>
                </a:lnTo>
                <a:lnTo>
                  <a:pt x="10587847" y="1378052"/>
                </a:lnTo>
                <a:lnTo>
                  <a:pt x="10587847" y="1349640"/>
                </a:lnTo>
                <a:cubicBezTo>
                  <a:pt x="10587754" y="1345213"/>
                  <a:pt x="10585689" y="1341057"/>
                  <a:pt x="10582214" y="1338312"/>
                </a:cubicBezTo>
                <a:cubicBezTo>
                  <a:pt x="10574050" y="1332019"/>
                  <a:pt x="10564708" y="1327423"/>
                  <a:pt x="10554741" y="1324794"/>
                </a:cubicBezTo>
                <a:cubicBezTo>
                  <a:pt x="10547217" y="1322484"/>
                  <a:pt x="10539392" y="1321303"/>
                  <a:pt x="10531523" y="1321290"/>
                </a:cubicBezTo>
                <a:close/>
                <a:moveTo>
                  <a:pt x="10406359" y="1321290"/>
                </a:moveTo>
                <a:cubicBezTo>
                  <a:pt x="10398497" y="1321411"/>
                  <a:pt x="10390688" y="1322589"/>
                  <a:pt x="10383141" y="1324794"/>
                </a:cubicBezTo>
                <a:cubicBezTo>
                  <a:pt x="10373284" y="1327713"/>
                  <a:pt x="10363994" y="1332284"/>
                  <a:pt x="10355667" y="1338312"/>
                </a:cubicBezTo>
                <a:cubicBezTo>
                  <a:pt x="10352193" y="1341057"/>
                  <a:pt x="10350128" y="1345213"/>
                  <a:pt x="10350035" y="1349640"/>
                </a:cubicBezTo>
                <a:lnTo>
                  <a:pt x="10350035" y="1378052"/>
                </a:lnTo>
                <a:lnTo>
                  <a:pt x="10462683" y="1378052"/>
                </a:lnTo>
                <a:lnTo>
                  <a:pt x="10462683" y="1349640"/>
                </a:lnTo>
                <a:cubicBezTo>
                  <a:pt x="10462590" y="1345213"/>
                  <a:pt x="10460525" y="1341057"/>
                  <a:pt x="10457050" y="1338312"/>
                </a:cubicBezTo>
                <a:cubicBezTo>
                  <a:pt x="10448886" y="1332019"/>
                  <a:pt x="10439544" y="1327423"/>
                  <a:pt x="10429577" y="1324794"/>
                </a:cubicBezTo>
                <a:cubicBezTo>
                  <a:pt x="10422053" y="1322484"/>
                  <a:pt x="10414228" y="1321303"/>
                  <a:pt x="10406359" y="1321290"/>
                </a:cubicBezTo>
                <a:close/>
                <a:moveTo>
                  <a:pt x="10281195" y="1321290"/>
                </a:moveTo>
                <a:cubicBezTo>
                  <a:pt x="10273333" y="1321411"/>
                  <a:pt x="10265524" y="1322589"/>
                  <a:pt x="10257977" y="1324794"/>
                </a:cubicBezTo>
                <a:cubicBezTo>
                  <a:pt x="10248120" y="1327713"/>
                  <a:pt x="10238830" y="1332284"/>
                  <a:pt x="10230503" y="1338312"/>
                </a:cubicBezTo>
                <a:cubicBezTo>
                  <a:pt x="10227029" y="1341057"/>
                  <a:pt x="10224964" y="1345213"/>
                  <a:pt x="10224871" y="1349640"/>
                </a:cubicBezTo>
                <a:lnTo>
                  <a:pt x="10224871" y="1378052"/>
                </a:lnTo>
                <a:lnTo>
                  <a:pt x="10337519" y="1378052"/>
                </a:lnTo>
                <a:lnTo>
                  <a:pt x="10337519" y="1349640"/>
                </a:lnTo>
                <a:cubicBezTo>
                  <a:pt x="10337426" y="1345213"/>
                  <a:pt x="10335361" y="1341057"/>
                  <a:pt x="10331886" y="1338312"/>
                </a:cubicBezTo>
                <a:cubicBezTo>
                  <a:pt x="10323722" y="1332019"/>
                  <a:pt x="10314380" y="1327423"/>
                  <a:pt x="10304413" y="1324794"/>
                </a:cubicBezTo>
                <a:cubicBezTo>
                  <a:pt x="10296889" y="1322484"/>
                  <a:pt x="10289064" y="1321303"/>
                  <a:pt x="10281195" y="1321290"/>
                </a:cubicBezTo>
                <a:close/>
                <a:moveTo>
                  <a:pt x="766785" y="1321286"/>
                </a:moveTo>
                <a:cubicBezTo>
                  <a:pt x="758923" y="1321407"/>
                  <a:pt x="751114" y="1322586"/>
                  <a:pt x="743567" y="1324791"/>
                </a:cubicBezTo>
                <a:cubicBezTo>
                  <a:pt x="733710" y="1327709"/>
                  <a:pt x="724420" y="1332280"/>
                  <a:pt x="716093" y="1338308"/>
                </a:cubicBezTo>
                <a:cubicBezTo>
                  <a:pt x="712619" y="1341054"/>
                  <a:pt x="710554" y="1345209"/>
                  <a:pt x="710461" y="1349636"/>
                </a:cubicBezTo>
                <a:lnTo>
                  <a:pt x="710461" y="1378048"/>
                </a:lnTo>
                <a:lnTo>
                  <a:pt x="823109" y="1378048"/>
                </a:lnTo>
                <a:lnTo>
                  <a:pt x="823109" y="1349636"/>
                </a:lnTo>
                <a:cubicBezTo>
                  <a:pt x="823016" y="1345209"/>
                  <a:pt x="820951" y="1341054"/>
                  <a:pt x="817476" y="1338308"/>
                </a:cubicBezTo>
                <a:cubicBezTo>
                  <a:pt x="809312" y="1332015"/>
                  <a:pt x="799970" y="1327419"/>
                  <a:pt x="790003" y="1324791"/>
                </a:cubicBezTo>
                <a:cubicBezTo>
                  <a:pt x="782479" y="1322481"/>
                  <a:pt x="774654" y="1321300"/>
                  <a:pt x="766785" y="1321286"/>
                </a:cubicBezTo>
                <a:close/>
                <a:moveTo>
                  <a:pt x="641621" y="1321286"/>
                </a:moveTo>
                <a:cubicBezTo>
                  <a:pt x="633759" y="1321407"/>
                  <a:pt x="625950" y="1322586"/>
                  <a:pt x="618403" y="1324791"/>
                </a:cubicBezTo>
                <a:cubicBezTo>
                  <a:pt x="608546" y="1327709"/>
                  <a:pt x="599256" y="1332280"/>
                  <a:pt x="590929" y="1338308"/>
                </a:cubicBezTo>
                <a:cubicBezTo>
                  <a:pt x="587455" y="1341054"/>
                  <a:pt x="585390" y="1345209"/>
                  <a:pt x="585297" y="1349636"/>
                </a:cubicBezTo>
                <a:lnTo>
                  <a:pt x="585297" y="1378048"/>
                </a:lnTo>
                <a:lnTo>
                  <a:pt x="697945" y="1378048"/>
                </a:lnTo>
                <a:lnTo>
                  <a:pt x="697945" y="1349636"/>
                </a:lnTo>
                <a:cubicBezTo>
                  <a:pt x="697852" y="1345209"/>
                  <a:pt x="695787" y="1341054"/>
                  <a:pt x="692312" y="1338308"/>
                </a:cubicBezTo>
                <a:cubicBezTo>
                  <a:pt x="684148" y="1332015"/>
                  <a:pt x="674806" y="1327419"/>
                  <a:pt x="664839" y="1324791"/>
                </a:cubicBezTo>
                <a:cubicBezTo>
                  <a:pt x="657315" y="1322481"/>
                  <a:pt x="649490" y="1321300"/>
                  <a:pt x="641621" y="1321286"/>
                </a:cubicBezTo>
                <a:close/>
                <a:moveTo>
                  <a:pt x="516457" y="1321286"/>
                </a:moveTo>
                <a:cubicBezTo>
                  <a:pt x="508595" y="1321407"/>
                  <a:pt x="500786" y="1322586"/>
                  <a:pt x="493239" y="1324791"/>
                </a:cubicBezTo>
                <a:cubicBezTo>
                  <a:pt x="483382" y="1327709"/>
                  <a:pt x="474092" y="1332280"/>
                  <a:pt x="465765" y="1338308"/>
                </a:cubicBezTo>
                <a:cubicBezTo>
                  <a:pt x="462291" y="1341054"/>
                  <a:pt x="460226" y="1345209"/>
                  <a:pt x="460133" y="1349636"/>
                </a:cubicBezTo>
                <a:lnTo>
                  <a:pt x="460133" y="1378048"/>
                </a:lnTo>
                <a:lnTo>
                  <a:pt x="572781" y="1378048"/>
                </a:lnTo>
                <a:lnTo>
                  <a:pt x="572781" y="1349636"/>
                </a:lnTo>
                <a:cubicBezTo>
                  <a:pt x="572688" y="1345209"/>
                  <a:pt x="570623" y="1341054"/>
                  <a:pt x="567148" y="1338308"/>
                </a:cubicBezTo>
                <a:cubicBezTo>
                  <a:pt x="558984" y="1332015"/>
                  <a:pt x="549642" y="1327419"/>
                  <a:pt x="539675" y="1324791"/>
                </a:cubicBezTo>
                <a:cubicBezTo>
                  <a:pt x="532151" y="1322481"/>
                  <a:pt x="524326" y="1321300"/>
                  <a:pt x="516457" y="1321286"/>
                </a:cubicBezTo>
                <a:close/>
                <a:moveTo>
                  <a:pt x="11004769" y="1309210"/>
                </a:moveTo>
                <a:lnTo>
                  <a:pt x="11079867" y="1309210"/>
                </a:lnTo>
                <a:lnTo>
                  <a:pt x="11079867" y="1334241"/>
                </a:lnTo>
                <a:lnTo>
                  <a:pt x="11004769" y="1334241"/>
                </a:lnTo>
                <a:close/>
                <a:moveTo>
                  <a:pt x="1240031" y="1309206"/>
                </a:moveTo>
                <a:lnTo>
                  <a:pt x="1315129" y="1309206"/>
                </a:lnTo>
                <a:lnTo>
                  <a:pt x="1315129" y="1334238"/>
                </a:lnTo>
                <a:lnTo>
                  <a:pt x="1240031" y="1334238"/>
                </a:lnTo>
                <a:close/>
                <a:moveTo>
                  <a:pt x="11004769" y="1259143"/>
                </a:moveTo>
                <a:lnTo>
                  <a:pt x="11079867" y="1259143"/>
                </a:lnTo>
                <a:lnTo>
                  <a:pt x="11079867" y="1284177"/>
                </a:lnTo>
                <a:lnTo>
                  <a:pt x="11004769" y="1284177"/>
                </a:lnTo>
                <a:close/>
                <a:moveTo>
                  <a:pt x="1240031" y="1259140"/>
                </a:moveTo>
                <a:lnTo>
                  <a:pt x="1315129" y="1259140"/>
                </a:lnTo>
                <a:lnTo>
                  <a:pt x="1315129" y="1284173"/>
                </a:lnTo>
                <a:lnTo>
                  <a:pt x="1240031" y="1284173"/>
                </a:lnTo>
                <a:close/>
                <a:moveTo>
                  <a:pt x="10531084" y="1256642"/>
                </a:moveTo>
                <a:cubicBezTo>
                  <a:pt x="10515393" y="1256642"/>
                  <a:pt x="10502672" y="1269364"/>
                  <a:pt x="10502672" y="1285055"/>
                </a:cubicBezTo>
                <a:cubicBezTo>
                  <a:pt x="10502672" y="1300747"/>
                  <a:pt x="10515393" y="1313468"/>
                  <a:pt x="10531084" y="1313468"/>
                </a:cubicBezTo>
                <a:cubicBezTo>
                  <a:pt x="10546776" y="1313468"/>
                  <a:pt x="10559496" y="1300747"/>
                  <a:pt x="10559496" y="1285055"/>
                </a:cubicBezTo>
                <a:cubicBezTo>
                  <a:pt x="10559496" y="1269364"/>
                  <a:pt x="10546776" y="1256642"/>
                  <a:pt x="10531084" y="1256642"/>
                </a:cubicBezTo>
                <a:close/>
                <a:moveTo>
                  <a:pt x="10405920" y="1256642"/>
                </a:moveTo>
                <a:cubicBezTo>
                  <a:pt x="10390229" y="1256642"/>
                  <a:pt x="10377508" y="1269364"/>
                  <a:pt x="10377508" y="1285055"/>
                </a:cubicBezTo>
                <a:cubicBezTo>
                  <a:pt x="10377508" y="1300747"/>
                  <a:pt x="10390229" y="1313468"/>
                  <a:pt x="10405920" y="1313468"/>
                </a:cubicBezTo>
                <a:cubicBezTo>
                  <a:pt x="10421612" y="1313468"/>
                  <a:pt x="10434332" y="1300747"/>
                  <a:pt x="10434332" y="1285055"/>
                </a:cubicBezTo>
                <a:cubicBezTo>
                  <a:pt x="10434332" y="1269364"/>
                  <a:pt x="10421612" y="1256642"/>
                  <a:pt x="10405920" y="1256642"/>
                </a:cubicBezTo>
                <a:close/>
                <a:moveTo>
                  <a:pt x="10281632" y="1256642"/>
                </a:moveTo>
                <a:cubicBezTo>
                  <a:pt x="10265941" y="1256642"/>
                  <a:pt x="10253220" y="1269364"/>
                  <a:pt x="10253220" y="1285055"/>
                </a:cubicBezTo>
                <a:cubicBezTo>
                  <a:pt x="10253220" y="1300747"/>
                  <a:pt x="10265941" y="1313468"/>
                  <a:pt x="10281632" y="1313468"/>
                </a:cubicBezTo>
                <a:cubicBezTo>
                  <a:pt x="10297324" y="1313468"/>
                  <a:pt x="10310044" y="1300747"/>
                  <a:pt x="10310044" y="1285055"/>
                </a:cubicBezTo>
                <a:cubicBezTo>
                  <a:pt x="10310044" y="1269364"/>
                  <a:pt x="10297324" y="1256642"/>
                  <a:pt x="10281632" y="1256642"/>
                </a:cubicBezTo>
                <a:close/>
                <a:moveTo>
                  <a:pt x="766346" y="1256639"/>
                </a:moveTo>
                <a:cubicBezTo>
                  <a:pt x="750655" y="1256639"/>
                  <a:pt x="737934" y="1269360"/>
                  <a:pt x="737934" y="1285051"/>
                </a:cubicBezTo>
                <a:cubicBezTo>
                  <a:pt x="737934" y="1300743"/>
                  <a:pt x="750655" y="1313464"/>
                  <a:pt x="766346" y="1313464"/>
                </a:cubicBezTo>
                <a:cubicBezTo>
                  <a:pt x="782038" y="1313464"/>
                  <a:pt x="794758" y="1300743"/>
                  <a:pt x="794758" y="1285051"/>
                </a:cubicBezTo>
                <a:cubicBezTo>
                  <a:pt x="794758" y="1269360"/>
                  <a:pt x="782038" y="1256639"/>
                  <a:pt x="766346" y="1256639"/>
                </a:cubicBezTo>
                <a:close/>
                <a:moveTo>
                  <a:pt x="641182" y="1256639"/>
                </a:moveTo>
                <a:cubicBezTo>
                  <a:pt x="625491" y="1256639"/>
                  <a:pt x="612770" y="1269360"/>
                  <a:pt x="612770" y="1285051"/>
                </a:cubicBezTo>
                <a:cubicBezTo>
                  <a:pt x="612770" y="1300743"/>
                  <a:pt x="625491" y="1313464"/>
                  <a:pt x="641182" y="1313464"/>
                </a:cubicBezTo>
                <a:cubicBezTo>
                  <a:pt x="656874" y="1313464"/>
                  <a:pt x="669594" y="1300743"/>
                  <a:pt x="669594" y="1285051"/>
                </a:cubicBezTo>
                <a:cubicBezTo>
                  <a:pt x="669594" y="1269360"/>
                  <a:pt x="656874" y="1256639"/>
                  <a:pt x="641182" y="1256639"/>
                </a:cubicBezTo>
                <a:close/>
                <a:moveTo>
                  <a:pt x="516894" y="1256639"/>
                </a:moveTo>
                <a:cubicBezTo>
                  <a:pt x="501203" y="1256639"/>
                  <a:pt x="488482" y="1269360"/>
                  <a:pt x="488482" y="1285051"/>
                </a:cubicBezTo>
                <a:cubicBezTo>
                  <a:pt x="488482" y="1300743"/>
                  <a:pt x="501203" y="1313464"/>
                  <a:pt x="516894" y="1313464"/>
                </a:cubicBezTo>
                <a:cubicBezTo>
                  <a:pt x="532586" y="1313464"/>
                  <a:pt x="545306" y="1300743"/>
                  <a:pt x="545306" y="1285051"/>
                </a:cubicBezTo>
                <a:cubicBezTo>
                  <a:pt x="545306" y="1269360"/>
                  <a:pt x="532586" y="1256639"/>
                  <a:pt x="516894" y="1256639"/>
                </a:cubicBezTo>
                <a:close/>
                <a:moveTo>
                  <a:pt x="11004769" y="1209078"/>
                </a:moveTo>
                <a:lnTo>
                  <a:pt x="11079867" y="1209078"/>
                </a:lnTo>
                <a:lnTo>
                  <a:pt x="11079867" y="1234111"/>
                </a:lnTo>
                <a:lnTo>
                  <a:pt x="11004769" y="1234111"/>
                </a:lnTo>
                <a:close/>
                <a:moveTo>
                  <a:pt x="1240031" y="1209074"/>
                </a:moveTo>
                <a:lnTo>
                  <a:pt x="1315129" y="1209074"/>
                </a:lnTo>
                <a:lnTo>
                  <a:pt x="1315129" y="1234107"/>
                </a:lnTo>
                <a:lnTo>
                  <a:pt x="1240031" y="1234107"/>
                </a:lnTo>
                <a:close/>
                <a:moveTo>
                  <a:pt x="11004769" y="1159013"/>
                </a:moveTo>
                <a:lnTo>
                  <a:pt x="11079867" y="1159013"/>
                </a:lnTo>
                <a:lnTo>
                  <a:pt x="11079867" y="1184045"/>
                </a:lnTo>
                <a:lnTo>
                  <a:pt x="11004769" y="1184045"/>
                </a:lnTo>
                <a:close/>
                <a:moveTo>
                  <a:pt x="1240031" y="1159009"/>
                </a:moveTo>
                <a:lnTo>
                  <a:pt x="1315129" y="1159009"/>
                </a:lnTo>
                <a:lnTo>
                  <a:pt x="1315129" y="1184041"/>
                </a:lnTo>
                <a:lnTo>
                  <a:pt x="1240031" y="1184041"/>
                </a:lnTo>
                <a:close/>
                <a:moveTo>
                  <a:pt x="10858953" y="1077656"/>
                </a:moveTo>
                <a:lnTo>
                  <a:pt x="11125552" y="1077656"/>
                </a:lnTo>
                <a:cubicBezTo>
                  <a:pt x="11121172" y="1085792"/>
                  <a:pt x="11117417" y="1096430"/>
                  <a:pt x="11117417" y="1108947"/>
                </a:cubicBezTo>
                <a:lnTo>
                  <a:pt x="11117417" y="1120837"/>
                </a:lnTo>
                <a:cubicBezTo>
                  <a:pt x="11098016" y="1113328"/>
                  <a:pt x="11066725" y="1102689"/>
                  <a:pt x="11036060" y="1102689"/>
                </a:cubicBezTo>
                <a:cubicBezTo>
                  <a:pt x="11002266" y="1102689"/>
                  <a:pt x="10981614" y="1108321"/>
                  <a:pt x="10960336" y="1113953"/>
                </a:cubicBezTo>
                <a:cubicBezTo>
                  <a:pt x="10937181" y="1120212"/>
                  <a:pt x="10912774" y="1126470"/>
                  <a:pt x="10867089" y="1127722"/>
                </a:cubicBezTo>
                <a:lnTo>
                  <a:pt x="10867089" y="1108947"/>
                </a:lnTo>
                <a:cubicBezTo>
                  <a:pt x="10867089" y="1096430"/>
                  <a:pt x="10863334" y="1085792"/>
                  <a:pt x="10858953" y="1077656"/>
                </a:cubicBezTo>
                <a:close/>
                <a:moveTo>
                  <a:pt x="1094215" y="1077652"/>
                </a:moveTo>
                <a:lnTo>
                  <a:pt x="1360814" y="1077652"/>
                </a:lnTo>
                <a:cubicBezTo>
                  <a:pt x="1356434" y="1085788"/>
                  <a:pt x="1352679" y="1096426"/>
                  <a:pt x="1352679" y="1108943"/>
                </a:cubicBezTo>
                <a:lnTo>
                  <a:pt x="1352679" y="1120833"/>
                </a:lnTo>
                <a:cubicBezTo>
                  <a:pt x="1333278" y="1113324"/>
                  <a:pt x="1301987" y="1102685"/>
                  <a:pt x="1271322" y="1102685"/>
                </a:cubicBezTo>
                <a:cubicBezTo>
                  <a:pt x="1237528" y="1102685"/>
                  <a:pt x="1216876" y="1108317"/>
                  <a:pt x="1195598" y="1113949"/>
                </a:cubicBezTo>
                <a:cubicBezTo>
                  <a:pt x="1172443" y="1120208"/>
                  <a:pt x="1148036" y="1126466"/>
                  <a:pt x="1102351" y="1127718"/>
                </a:cubicBezTo>
                <a:lnTo>
                  <a:pt x="1102351" y="1108943"/>
                </a:lnTo>
                <a:cubicBezTo>
                  <a:pt x="1102351" y="1096426"/>
                  <a:pt x="1098596" y="1085788"/>
                  <a:pt x="1094215" y="1077652"/>
                </a:cubicBezTo>
                <a:close/>
                <a:moveTo>
                  <a:pt x="10829540" y="1052623"/>
                </a:moveTo>
                <a:cubicBezTo>
                  <a:pt x="10823907" y="1052623"/>
                  <a:pt x="10818901" y="1056378"/>
                  <a:pt x="10817649" y="1062010"/>
                </a:cubicBezTo>
                <a:cubicBezTo>
                  <a:pt x="10816397" y="1067643"/>
                  <a:pt x="10818901" y="1073275"/>
                  <a:pt x="10823907" y="1075778"/>
                </a:cubicBezTo>
                <a:cubicBezTo>
                  <a:pt x="10823907" y="1075778"/>
                  <a:pt x="10842682" y="1086417"/>
                  <a:pt x="10842682" y="1108947"/>
                </a:cubicBezTo>
                <a:lnTo>
                  <a:pt x="10842682" y="1396824"/>
                </a:lnTo>
                <a:cubicBezTo>
                  <a:pt x="10842682" y="1417477"/>
                  <a:pt x="10859579" y="1434374"/>
                  <a:pt x="10880231" y="1434374"/>
                </a:cubicBezTo>
                <a:lnTo>
                  <a:pt x="11105526" y="1434374"/>
                </a:lnTo>
                <a:cubicBezTo>
                  <a:pt x="11126178" y="1434374"/>
                  <a:pt x="11143075" y="1417477"/>
                  <a:pt x="11143075" y="1396824"/>
                </a:cubicBezTo>
                <a:lnTo>
                  <a:pt x="11143075" y="1108947"/>
                </a:lnTo>
                <a:cubicBezTo>
                  <a:pt x="11143075" y="1086417"/>
                  <a:pt x="11160598" y="1076404"/>
                  <a:pt x="11161224" y="1076404"/>
                </a:cubicBezTo>
                <a:cubicBezTo>
                  <a:pt x="11165605" y="1073275"/>
                  <a:pt x="11168734" y="1067643"/>
                  <a:pt x="11166856" y="1062010"/>
                </a:cubicBezTo>
                <a:cubicBezTo>
                  <a:pt x="11165605" y="1056378"/>
                  <a:pt x="11160598" y="1052623"/>
                  <a:pt x="11154966" y="1052623"/>
                </a:cubicBezTo>
                <a:close/>
                <a:moveTo>
                  <a:pt x="1064802" y="1052619"/>
                </a:moveTo>
                <a:cubicBezTo>
                  <a:pt x="1059169" y="1052619"/>
                  <a:pt x="1054163" y="1056374"/>
                  <a:pt x="1052911" y="1062006"/>
                </a:cubicBezTo>
                <a:cubicBezTo>
                  <a:pt x="1051659" y="1067639"/>
                  <a:pt x="1054163" y="1073271"/>
                  <a:pt x="1059169" y="1075774"/>
                </a:cubicBezTo>
                <a:cubicBezTo>
                  <a:pt x="1059169" y="1075774"/>
                  <a:pt x="1077944" y="1086413"/>
                  <a:pt x="1077944" y="1108943"/>
                </a:cubicBezTo>
                <a:lnTo>
                  <a:pt x="1077944" y="1396820"/>
                </a:lnTo>
                <a:cubicBezTo>
                  <a:pt x="1077944" y="1417473"/>
                  <a:pt x="1094841" y="1434370"/>
                  <a:pt x="1115493" y="1434370"/>
                </a:cubicBezTo>
                <a:lnTo>
                  <a:pt x="1340788" y="1434370"/>
                </a:lnTo>
                <a:cubicBezTo>
                  <a:pt x="1361440" y="1434370"/>
                  <a:pt x="1378337" y="1417473"/>
                  <a:pt x="1378337" y="1396820"/>
                </a:cubicBezTo>
                <a:lnTo>
                  <a:pt x="1378337" y="1108943"/>
                </a:lnTo>
                <a:cubicBezTo>
                  <a:pt x="1378337" y="1086413"/>
                  <a:pt x="1395860" y="1076400"/>
                  <a:pt x="1396486" y="1076400"/>
                </a:cubicBezTo>
                <a:cubicBezTo>
                  <a:pt x="1400867" y="1073271"/>
                  <a:pt x="1403996" y="1067639"/>
                  <a:pt x="1402118" y="1062006"/>
                </a:cubicBezTo>
                <a:cubicBezTo>
                  <a:pt x="1400867" y="1056374"/>
                  <a:pt x="1395860" y="1052619"/>
                  <a:pt x="1390228" y="1052619"/>
                </a:cubicBezTo>
                <a:close/>
                <a:moveTo>
                  <a:pt x="10364992" y="1008004"/>
                </a:moveTo>
                <a:lnTo>
                  <a:pt x="10284136" y="1088860"/>
                </a:lnTo>
                <a:cubicBezTo>
                  <a:pt x="10277674" y="1087036"/>
                  <a:pt x="10270730" y="1088802"/>
                  <a:pt x="10265924" y="1093491"/>
                </a:cubicBezTo>
                <a:cubicBezTo>
                  <a:pt x="10264610" y="1094805"/>
                  <a:pt x="10241267" y="1132980"/>
                  <a:pt x="10241267" y="1132980"/>
                </a:cubicBezTo>
                <a:lnTo>
                  <a:pt x="10234258" y="1103129"/>
                </a:lnTo>
                <a:cubicBezTo>
                  <a:pt x="10233330" y="1099280"/>
                  <a:pt x="10231410" y="1095741"/>
                  <a:pt x="10228688" y="1092864"/>
                </a:cubicBezTo>
                <a:cubicBezTo>
                  <a:pt x="10217154" y="1083541"/>
                  <a:pt x="10203879" y="1076606"/>
                  <a:pt x="10189637" y="1072464"/>
                </a:cubicBezTo>
                <a:cubicBezTo>
                  <a:pt x="10179569" y="1070310"/>
                  <a:pt x="10169326" y="1069073"/>
                  <a:pt x="10159034" y="1068771"/>
                </a:cubicBezTo>
                <a:cubicBezTo>
                  <a:pt x="10148651" y="1068931"/>
                  <a:pt x="10138337" y="1070489"/>
                  <a:pt x="10128369" y="1073402"/>
                </a:cubicBezTo>
                <a:cubicBezTo>
                  <a:pt x="10113999" y="1077170"/>
                  <a:pt x="10100669" y="1084145"/>
                  <a:pt x="10089381" y="1093804"/>
                </a:cubicBezTo>
                <a:cubicBezTo>
                  <a:pt x="10086635" y="1096662"/>
                  <a:pt x="10084710" y="1100207"/>
                  <a:pt x="10083811" y="1104067"/>
                </a:cubicBezTo>
                <a:cubicBezTo>
                  <a:pt x="10083811" y="1104067"/>
                  <a:pt x="10056838" y="1217340"/>
                  <a:pt x="10056838" y="1219219"/>
                </a:cubicBezTo>
                <a:cubicBezTo>
                  <a:pt x="10056838" y="1229588"/>
                  <a:pt x="10065244" y="1237992"/>
                  <a:pt x="10075613" y="1237992"/>
                </a:cubicBezTo>
                <a:cubicBezTo>
                  <a:pt x="10083922" y="1237780"/>
                  <a:pt x="10091102" y="1232127"/>
                  <a:pt x="10093261" y="1224100"/>
                </a:cubicBezTo>
                <a:lnTo>
                  <a:pt x="10112786" y="1143306"/>
                </a:lnTo>
                <a:lnTo>
                  <a:pt x="10112786" y="1403085"/>
                </a:lnTo>
                <a:lnTo>
                  <a:pt x="10149772" y="1403085"/>
                </a:lnTo>
                <a:lnTo>
                  <a:pt x="10149772" y="1235927"/>
                </a:lnTo>
                <a:lnTo>
                  <a:pt x="10168547" y="1235927"/>
                </a:lnTo>
                <a:lnTo>
                  <a:pt x="10168547" y="1403085"/>
                </a:lnTo>
                <a:lnTo>
                  <a:pt x="10205470" y="1403085"/>
                </a:lnTo>
                <a:lnTo>
                  <a:pt x="10205470" y="1142117"/>
                </a:lnTo>
                <a:lnTo>
                  <a:pt x="10212354" y="1171531"/>
                </a:lnTo>
                <a:cubicBezTo>
                  <a:pt x="10212832" y="1173563"/>
                  <a:pt x="10214183" y="1175282"/>
                  <a:pt x="10216047" y="1176225"/>
                </a:cubicBezTo>
                <a:cubicBezTo>
                  <a:pt x="10223243" y="1181748"/>
                  <a:pt x="10232010" y="1184838"/>
                  <a:pt x="10241079" y="1185049"/>
                </a:cubicBezTo>
                <a:cubicBezTo>
                  <a:pt x="10246985" y="1185874"/>
                  <a:pt x="10252836" y="1183218"/>
                  <a:pt x="10256099" y="1178226"/>
                </a:cubicBezTo>
                <a:lnTo>
                  <a:pt x="10294274" y="1115645"/>
                </a:lnTo>
                <a:cubicBezTo>
                  <a:pt x="10296714" y="1111798"/>
                  <a:pt x="10297630" y="1107177"/>
                  <a:pt x="10296840" y="1102691"/>
                </a:cubicBezTo>
                <a:lnTo>
                  <a:pt x="10378196" y="1021334"/>
                </a:lnTo>
                <a:cubicBezTo>
                  <a:pt x="10381881" y="1017665"/>
                  <a:pt x="10381909" y="1011708"/>
                  <a:pt x="10378259" y="1008004"/>
                </a:cubicBezTo>
                <a:cubicBezTo>
                  <a:pt x="10374580" y="1004376"/>
                  <a:pt x="10368671" y="1004376"/>
                  <a:pt x="10364992" y="1008004"/>
                </a:cubicBezTo>
                <a:close/>
                <a:moveTo>
                  <a:pt x="600254" y="1008000"/>
                </a:moveTo>
                <a:lnTo>
                  <a:pt x="519398" y="1088856"/>
                </a:lnTo>
                <a:cubicBezTo>
                  <a:pt x="512936" y="1087032"/>
                  <a:pt x="505992" y="1088798"/>
                  <a:pt x="501186" y="1093487"/>
                </a:cubicBezTo>
                <a:cubicBezTo>
                  <a:pt x="499872" y="1094801"/>
                  <a:pt x="476529" y="1132976"/>
                  <a:pt x="476529" y="1132976"/>
                </a:cubicBezTo>
                <a:lnTo>
                  <a:pt x="469520" y="1103125"/>
                </a:lnTo>
                <a:cubicBezTo>
                  <a:pt x="468592" y="1099276"/>
                  <a:pt x="466672" y="1095737"/>
                  <a:pt x="463950" y="1092861"/>
                </a:cubicBezTo>
                <a:cubicBezTo>
                  <a:pt x="452416" y="1083537"/>
                  <a:pt x="439141" y="1076602"/>
                  <a:pt x="424899" y="1072460"/>
                </a:cubicBezTo>
                <a:cubicBezTo>
                  <a:pt x="414831" y="1070306"/>
                  <a:pt x="404588" y="1069070"/>
                  <a:pt x="394296" y="1068767"/>
                </a:cubicBezTo>
                <a:cubicBezTo>
                  <a:pt x="383913" y="1068927"/>
                  <a:pt x="373599" y="1070485"/>
                  <a:pt x="363631" y="1073398"/>
                </a:cubicBezTo>
                <a:cubicBezTo>
                  <a:pt x="349261" y="1077166"/>
                  <a:pt x="335931" y="1084141"/>
                  <a:pt x="324643" y="1093800"/>
                </a:cubicBezTo>
                <a:cubicBezTo>
                  <a:pt x="321897" y="1096658"/>
                  <a:pt x="319972" y="1100203"/>
                  <a:pt x="319073" y="1104063"/>
                </a:cubicBezTo>
                <a:cubicBezTo>
                  <a:pt x="319073" y="1104063"/>
                  <a:pt x="292100" y="1217337"/>
                  <a:pt x="292100" y="1219215"/>
                </a:cubicBezTo>
                <a:cubicBezTo>
                  <a:pt x="292100" y="1229584"/>
                  <a:pt x="300506" y="1237989"/>
                  <a:pt x="310875" y="1237989"/>
                </a:cubicBezTo>
                <a:cubicBezTo>
                  <a:pt x="319184" y="1237776"/>
                  <a:pt x="326364" y="1232123"/>
                  <a:pt x="328523" y="1224096"/>
                </a:cubicBezTo>
                <a:lnTo>
                  <a:pt x="348048" y="1143302"/>
                </a:lnTo>
                <a:lnTo>
                  <a:pt x="348048" y="1403081"/>
                </a:lnTo>
                <a:lnTo>
                  <a:pt x="385034" y="1403081"/>
                </a:lnTo>
                <a:lnTo>
                  <a:pt x="385034" y="1235924"/>
                </a:lnTo>
                <a:lnTo>
                  <a:pt x="403809" y="1235924"/>
                </a:lnTo>
                <a:lnTo>
                  <a:pt x="403809" y="1403081"/>
                </a:lnTo>
                <a:lnTo>
                  <a:pt x="440732" y="1403081"/>
                </a:lnTo>
                <a:lnTo>
                  <a:pt x="440732" y="1142113"/>
                </a:lnTo>
                <a:lnTo>
                  <a:pt x="447616" y="1171527"/>
                </a:lnTo>
                <a:cubicBezTo>
                  <a:pt x="448094" y="1173560"/>
                  <a:pt x="449445" y="1175278"/>
                  <a:pt x="451309" y="1176221"/>
                </a:cubicBezTo>
                <a:cubicBezTo>
                  <a:pt x="458505" y="1181744"/>
                  <a:pt x="467272" y="1184834"/>
                  <a:pt x="476341" y="1185045"/>
                </a:cubicBezTo>
                <a:cubicBezTo>
                  <a:pt x="482247" y="1185871"/>
                  <a:pt x="488098" y="1183214"/>
                  <a:pt x="491361" y="1178223"/>
                </a:cubicBezTo>
                <a:lnTo>
                  <a:pt x="529536" y="1115641"/>
                </a:lnTo>
                <a:cubicBezTo>
                  <a:pt x="531976" y="1111794"/>
                  <a:pt x="532892" y="1107174"/>
                  <a:pt x="532102" y="1102687"/>
                </a:cubicBezTo>
                <a:lnTo>
                  <a:pt x="613458" y="1021330"/>
                </a:lnTo>
                <a:cubicBezTo>
                  <a:pt x="617143" y="1017661"/>
                  <a:pt x="617171" y="1011704"/>
                  <a:pt x="613521" y="1008000"/>
                </a:cubicBezTo>
                <a:cubicBezTo>
                  <a:pt x="609842" y="1004373"/>
                  <a:pt x="603933" y="1004373"/>
                  <a:pt x="600254" y="1008000"/>
                </a:cubicBezTo>
                <a:close/>
                <a:moveTo>
                  <a:pt x="11029803" y="996299"/>
                </a:moveTo>
                <a:cubicBezTo>
                  <a:pt x="11019434" y="996299"/>
                  <a:pt x="11011028" y="1004705"/>
                  <a:pt x="11011028" y="1015074"/>
                </a:cubicBezTo>
                <a:cubicBezTo>
                  <a:pt x="11011028" y="1025443"/>
                  <a:pt x="11019434" y="1033847"/>
                  <a:pt x="11029803" y="1033847"/>
                </a:cubicBezTo>
                <a:cubicBezTo>
                  <a:pt x="11040172" y="1033847"/>
                  <a:pt x="11048577" y="1025443"/>
                  <a:pt x="11048577" y="1015074"/>
                </a:cubicBezTo>
                <a:cubicBezTo>
                  <a:pt x="11048577" y="1004705"/>
                  <a:pt x="11040172" y="996299"/>
                  <a:pt x="11029803" y="996299"/>
                </a:cubicBezTo>
                <a:close/>
                <a:moveTo>
                  <a:pt x="1265065" y="996295"/>
                </a:moveTo>
                <a:cubicBezTo>
                  <a:pt x="1254696" y="996295"/>
                  <a:pt x="1246290" y="1004701"/>
                  <a:pt x="1246290" y="1015070"/>
                </a:cubicBezTo>
                <a:cubicBezTo>
                  <a:pt x="1246290" y="1025439"/>
                  <a:pt x="1254696" y="1033844"/>
                  <a:pt x="1265065" y="1033844"/>
                </a:cubicBezTo>
                <a:cubicBezTo>
                  <a:pt x="1275434" y="1033844"/>
                  <a:pt x="1283839" y="1025439"/>
                  <a:pt x="1283839" y="1015070"/>
                </a:cubicBezTo>
                <a:cubicBezTo>
                  <a:pt x="1283839" y="1004701"/>
                  <a:pt x="1275434" y="996295"/>
                  <a:pt x="1265065" y="996295"/>
                </a:cubicBezTo>
                <a:close/>
                <a:moveTo>
                  <a:pt x="10159035" y="985161"/>
                </a:moveTo>
                <a:cubicBezTo>
                  <a:pt x="10138504" y="985161"/>
                  <a:pt x="10121861" y="1001804"/>
                  <a:pt x="10121861" y="1022335"/>
                </a:cubicBezTo>
                <a:cubicBezTo>
                  <a:pt x="10121861" y="1042865"/>
                  <a:pt x="10138504" y="1059509"/>
                  <a:pt x="10159035" y="1059509"/>
                </a:cubicBezTo>
                <a:cubicBezTo>
                  <a:pt x="10179565" y="1059509"/>
                  <a:pt x="10196208" y="1042865"/>
                  <a:pt x="10196208" y="1022335"/>
                </a:cubicBezTo>
                <a:cubicBezTo>
                  <a:pt x="10196208" y="1001804"/>
                  <a:pt x="10179565" y="985161"/>
                  <a:pt x="10159035" y="985161"/>
                </a:cubicBezTo>
                <a:close/>
                <a:moveTo>
                  <a:pt x="394297" y="985157"/>
                </a:moveTo>
                <a:cubicBezTo>
                  <a:pt x="373766" y="985157"/>
                  <a:pt x="357123" y="1001800"/>
                  <a:pt x="357123" y="1022331"/>
                </a:cubicBezTo>
                <a:cubicBezTo>
                  <a:pt x="357123" y="1042861"/>
                  <a:pt x="373766" y="1059505"/>
                  <a:pt x="394297" y="1059505"/>
                </a:cubicBezTo>
                <a:cubicBezTo>
                  <a:pt x="414827" y="1059505"/>
                  <a:pt x="431470" y="1042861"/>
                  <a:pt x="431470" y="1022331"/>
                </a:cubicBezTo>
                <a:cubicBezTo>
                  <a:pt x="431470" y="1001800"/>
                  <a:pt x="414827" y="985157"/>
                  <a:pt x="394297" y="985157"/>
                </a:cubicBezTo>
                <a:close/>
                <a:moveTo>
                  <a:pt x="10942187" y="958750"/>
                </a:moveTo>
                <a:cubicBezTo>
                  <a:pt x="10921449" y="958750"/>
                  <a:pt x="10904638" y="975561"/>
                  <a:pt x="10904638" y="996299"/>
                </a:cubicBezTo>
                <a:cubicBezTo>
                  <a:pt x="10904638" y="1017037"/>
                  <a:pt x="10921449" y="1033849"/>
                  <a:pt x="10942187" y="1033849"/>
                </a:cubicBezTo>
                <a:cubicBezTo>
                  <a:pt x="10962925" y="1033849"/>
                  <a:pt x="10979736" y="1017037"/>
                  <a:pt x="10979736" y="996299"/>
                </a:cubicBezTo>
                <a:cubicBezTo>
                  <a:pt x="10979736" y="975561"/>
                  <a:pt x="10962925" y="958750"/>
                  <a:pt x="10942187" y="958750"/>
                </a:cubicBezTo>
                <a:close/>
                <a:moveTo>
                  <a:pt x="1177449" y="958746"/>
                </a:moveTo>
                <a:cubicBezTo>
                  <a:pt x="1156711" y="958746"/>
                  <a:pt x="1139900" y="975557"/>
                  <a:pt x="1139900" y="996295"/>
                </a:cubicBezTo>
                <a:cubicBezTo>
                  <a:pt x="1139900" y="1017033"/>
                  <a:pt x="1156711" y="1033845"/>
                  <a:pt x="1177449" y="1033845"/>
                </a:cubicBezTo>
                <a:cubicBezTo>
                  <a:pt x="1198187" y="1033845"/>
                  <a:pt x="1214998" y="1017033"/>
                  <a:pt x="1214998" y="996295"/>
                </a:cubicBezTo>
                <a:cubicBezTo>
                  <a:pt x="1214998" y="975557"/>
                  <a:pt x="1198187" y="958746"/>
                  <a:pt x="1177449" y="958746"/>
                </a:cubicBezTo>
                <a:close/>
                <a:moveTo>
                  <a:pt x="10199838" y="921203"/>
                </a:moveTo>
                <a:cubicBezTo>
                  <a:pt x="10186013" y="921203"/>
                  <a:pt x="10174805" y="932411"/>
                  <a:pt x="10174805" y="946236"/>
                </a:cubicBezTo>
                <a:lnTo>
                  <a:pt x="10174805" y="968765"/>
                </a:lnTo>
                <a:cubicBezTo>
                  <a:pt x="10184374" y="971370"/>
                  <a:pt x="10193036" y="976568"/>
                  <a:pt x="10199838" y="983785"/>
                </a:cubicBezTo>
                <a:lnTo>
                  <a:pt x="10199838" y="946236"/>
                </a:lnTo>
                <a:lnTo>
                  <a:pt x="10506490" y="946236"/>
                </a:lnTo>
                <a:lnTo>
                  <a:pt x="10506490" y="1152757"/>
                </a:lnTo>
                <a:lnTo>
                  <a:pt x="10292897" y="1152757"/>
                </a:lnTo>
                <a:lnTo>
                  <a:pt x="10277627" y="1177790"/>
                </a:lnTo>
                <a:lnTo>
                  <a:pt x="10506490" y="1177790"/>
                </a:lnTo>
                <a:cubicBezTo>
                  <a:pt x="10520314" y="1177790"/>
                  <a:pt x="10531522" y="1166582"/>
                  <a:pt x="10531522" y="1152757"/>
                </a:cubicBezTo>
                <a:lnTo>
                  <a:pt x="10531522" y="946236"/>
                </a:lnTo>
                <a:cubicBezTo>
                  <a:pt x="10531522" y="932411"/>
                  <a:pt x="10520314" y="921203"/>
                  <a:pt x="10506490" y="921203"/>
                </a:cubicBezTo>
                <a:close/>
                <a:moveTo>
                  <a:pt x="435100" y="921199"/>
                </a:moveTo>
                <a:cubicBezTo>
                  <a:pt x="421275" y="921199"/>
                  <a:pt x="410067" y="932407"/>
                  <a:pt x="410067" y="946232"/>
                </a:cubicBezTo>
                <a:lnTo>
                  <a:pt x="410067" y="968761"/>
                </a:lnTo>
                <a:cubicBezTo>
                  <a:pt x="419636" y="971366"/>
                  <a:pt x="428298" y="976564"/>
                  <a:pt x="435100" y="983781"/>
                </a:cubicBezTo>
                <a:lnTo>
                  <a:pt x="435100" y="946232"/>
                </a:lnTo>
                <a:lnTo>
                  <a:pt x="741752" y="946232"/>
                </a:lnTo>
                <a:lnTo>
                  <a:pt x="741752" y="1152753"/>
                </a:lnTo>
                <a:lnTo>
                  <a:pt x="528159" y="1152753"/>
                </a:lnTo>
                <a:lnTo>
                  <a:pt x="512889" y="1177786"/>
                </a:lnTo>
                <a:lnTo>
                  <a:pt x="741752" y="1177786"/>
                </a:lnTo>
                <a:cubicBezTo>
                  <a:pt x="755576" y="1177786"/>
                  <a:pt x="766784" y="1166578"/>
                  <a:pt x="766784" y="1152753"/>
                </a:cubicBezTo>
                <a:lnTo>
                  <a:pt x="766784" y="946232"/>
                </a:lnTo>
                <a:cubicBezTo>
                  <a:pt x="766784" y="932407"/>
                  <a:pt x="755576" y="921199"/>
                  <a:pt x="741752" y="921199"/>
                </a:cubicBezTo>
                <a:close/>
                <a:moveTo>
                  <a:pt x="11042319" y="908684"/>
                </a:moveTo>
                <a:cubicBezTo>
                  <a:pt x="11028494" y="908684"/>
                  <a:pt x="11017286" y="919892"/>
                  <a:pt x="11017286" y="933717"/>
                </a:cubicBezTo>
                <a:cubicBezTo>
                  <a:pt x="11017286" y="947542"/>
                  <a:pt x="11028494" y="958750"/>
                  <a:pt x="11042319" y="958750"/>
                </a:cubicBezTo>
                <a:cubicBezTo>
                  <a:pt x="11056144" y="958750"/>
                  <a:pt x="11067352" y="947542"/>
                  <a:pt x="11067352" y="933717"/>
                </a:cubicBezTo>
                <a:cubicBezTo>
                  <a:pt x="11067352" y="919892"/>
                  <a:pt x="11056144" y="908684"/>
                  <a:pt x="11042319" y="908684"/>
                </a:cubicBezTo>
                <a:close/>
                <a:moveTo>
                  <a:pt x="1277581" y="908680"/>
                </a:moveTo>
                <a:cubicBezTo>
                  <a:pt x="1263756" y="908680"/>
                  <a:pt x="1252548" y="919888"/>
                  <a:pt x="1252548" y="933713"/>
                </a:cubicBezTo>
                <a:cubicBezTo>
                  <a:pt x="1252548" y="947538"/>
                  <a:pt x="1263756" y="958746"/>
                  <a:pt x="1277581" y="958746"/>
                </a:cubicBezTo>
                <a:cubicBezTo>
                  <a:pt x="1291406" y="958746"/>
                  <a:pt x="1302614" y="947538"/>
                  <a:pt x="1302614" y="933713"/>
                </a:cubicBezTo>
                <a:cubicBezTo>
                  <a:pt x="1302614" y="919888"/>
                  <a:pt x="1291406" y="908680"/>
                  <a:pt x="1277581" y="908680"/>
                </a:cubicBezTo>
                <a:close/>
                <a:moveTo>
                  <a:pt x="10923413" y="883651"/>
                </a:moveTo>
                <a:cubicBezTo>
                  <a:pt x="10913044" y="883651"/>
                  <a:pt x="10904638" y="892057"/>
                  <a:pt x="10904638" y="902426"/>
                </a:cubicBezTo>
                <a:cubicBezTo>
                  <a:pt x="10904638" y="912795"/>
                  <a:pt x="10913044" y="921200"/>
                  <a:pt x="10923413" y="921200"/>
                </a:cubicBezTo>
                <a:cubicBezTo>
                  <a:pt x="10933782" y="921200"/>
                  <a:pt x="10942187" y="912795"/>
                  <a:pt x="10942187" y="902426"/>
                </a:cubicBezTo>
                <a:cubicBezTo>
                  <a:pt x="10942187" y="892057"/>
                  <a:pt x="10933782" y="883651"/>
                  <a:pt x="10923413" y="883651"/>
                </a:cubicBezTo>
                <a:close/>
                <a:moveTo>
                  <a:pt x="1158675" y="883647"/>
                </a:moveTo>
                <a:cubicBezTo>
                  <a:pt x="1148306" y="883647"/>
                  <a:pt x="1139900" y="892053"/>
                  <a:pt x="1139900" y="902422"/>
                </a:cubicBezTo>
                <a:cubicBezTo>
                  <a:pt x="1139900" y="912791"/>
                  <a:pt x="1148306" y="921196"/>
                  <a:pt x="1158675" y="921196"/>
                </a:cubicBezTo>
                <a:cubicBezTo>
                  <a:pt x="1169044" y="921196"/>
                  <a:pt x="1177449" y="912791"/>
                  <a:pt x="1177449" y="902422"/>
                </a:cubicBezTo>
                <a:cubicBezTo>
                  <a:pt x="1177449" y="892053"/>
                  <a:pt x="1169044" y="883647"/>
                  <a:pt x="1158675" y="883647"/>
                </a:cubicBezTo>
                <a:close/>
                <a:moveTo>
                  <a:pt x="10325003" y="587047"/>
                </a:moveTo>
                <a:cubicBezTo>
                  <a:pt x="10344404" y="595808"/>
                  <a:pt x="10363178" y="603318"/>
                  <a:pt x="10381327" y="608950"/>
                </a:cubicBezTo>
                <a:cubicBezTo>
                  <a:pt x="10365682" y="666526"/>
                  <a:pt x="10341900" y="699069"/>
                  <a:pt x="10323126" y="699069"/>
                </a:cubicBezTo>
                <a:cubicBezTo>
                  <a:pt x="10304351" y="699069"/>
                  <a:pt x="10280570" y="666526"/>
                  <a:pt x="10264925" y="610202"/>
                </a:cubicBezTo>
                <a:cubicBezTo>
                  <a:pt x="10284325" y="603944"/>
                  <a:pt x="10304351" y="596434"/>
                  <a:pt x="10325003" y="587047"/>
                </a:cubicBezTo>
                <a:close/>
                <a:moveTo>
                  <a:pt x="560265" y="587044"/>
                </a:moveTo>
                <a:cubicBezTo>
                  <a:pt x="579666" y="595805"/>
                  <a:pt x="598440" y="603315"/>
                  <a:pt x="616589" y="608947"/>
                </a:cubicBezTo>
                <a:cubicBezTo>
                  <a:pt x="600944" y="666523"/>
                  <a:pt x="577162" y="699066"/>
                  <a:pt x="558388" y="699066"/>
                </a:cubicBezTo>
                <a:cubicBezTo>
                  <a:pt x="539613" y="699066"/>
                  <a:pt x="515832" y="666523"/>
                  <a:pt x="500187" y="610199"/>
                </a:cubicBezTo>
                <a:cubicBezTo>
                  <a:pt x="519587" y="603941"/>
                  <a:pt x="539613" y="596431"/>
                  <a:pt x="560265" y="587044"/>
                </a:cubicBezTo>
                <a:close/>
                <a:moveTo>
                  <a:pt x="10393218" y="550749"/>
                </a:moveTo>
                <a:cubicBezTo>
                  <a:pt x="10391340" y="562639"/>
                  <a:pt x="10389463" y="574530"/>
                  <a:pt x="10387585" y="585169"/>
                </a:cubicBezTo>
                <a:cubicBezTo>
                  <a:pt x="10376946" y="581414"/>
                  <a:pt x="10365682" y="577659"/>
                  <a:pt x="10354417" y="572653"/>
                </a:cubicBezTo>
                <a:cubicBezTo>
                  <a:pt x="10361927" y="568898"/>
                  <a:pt x="10369437" y="564517"/>
                  <a:pt x="10376946" y="560136"/>
                </a:cubicBezTo>
                <a:cubicBezTo>
                  <a:pt x="10382579" y="557007"/>
                  <a:pt x="10388211" y="553878"/>
                  <a:pt x="10393218" y="550749"/>
                </a:cubicBezTo>
                <a:close/>
                <a:moveTo>
                  <a:pt x="628480" y="550746"/>
                </a:moveTo>
                <a:cubicBezTo>
                  <a:pt x="626602" y="562636"/>
                  <a:pt x="624725" y="574527"/>
                  <a:pt x="622847" y="585166"/>
                </a:cubicBezTo>
                <a:cubicBezTo>
                  <a:pt x="612208" y="581411"/>
                  <a:pt x="600944" y="577656"/>
                  <a:pt x="589679" y="572650"/>
                </a:cubicBezTo>
                <a:cubicBezTo>
                  <a:pt x="597189" y="568895"/>
                  <a:pt x="604699" y="564514"/>
                  <a:pt x="612208" y="560133"/>
                </a:cubicBezTo>
                <a:cubicBezTo>
                  <a:pt x="617841" y="557004"/>
                  <a:pt x="623473" y="553875"/>
                  <a:pt x="628480" y="550746"/>
                </a:cubicBezTo>
                <a:close/>
                <a:moveTo>
                  <a:pt x="10253034" y="548246"/>
                </a:moveTo>
                <a:cubicBezTo>
                  <a:pt x="10259918" y="552626"/>
                  <a:pt x="10266176" y="556381"/>
                  <a:pt x="10273686" y="560762"/>
                </a:cubicBezTo>
                <a:cubicBezTo>
                  <a:pt x="10280570" y="564517"/>
                  <a:pt x="10288080" y="568898"/>
                  <a:pt x="10295590" y="572653"/>
                </a:cubicBezTo>
                <a:cubicBezTo>
                  <a:pt x="10283073" y="577659"/>
                  <a:pt x="10271183" y="582040"/>
                  <a:pt x="10259292" y="585795"/>
                </a:cubicBezTo>
                <a:cubicBezTo>
                  <a:pt x="10256789" y="573904"/>
                  <a:pt x="10254911" y="561388"/>
                  <a:pt x="10253034" y="548246"/>
                </a:cubicBezTo>
                <a:close/>
                <a:moveTo>
                  <a:pt x="488296" y="548243"/>
                </a:moveTo>
                <a:cubicBezTo>
                  <a:pt x="495180" y="552623"/>
                  <a:pt x="501438" y="556378"/>
                  <a:pt x="508948" y="560759"/>
                </a:cubicBezTo>
                <a:cubicBezTo>
                  <a:pt x="515832" y="564514"/>
                  <a:pt x="523342" y="568895"/>
                  <a:pt x="530852" y="572650"/>
                </a:cubicBezTo>
                <a:cubicBezTo>
                  <a:pt x="518335" y="577656"/>
                  <a:pt x="506445" y="582037"/>
                  <a:pt x="494554" y="585792"/>
                </a:cubicBezTo>
                <a:cubicBezTo>
                  <a:pt x="492051" y="573901"/>
                  <a:pt x="490173" y="561385"/>
                  <a:pt x="488296" y="548243"/>
                </a:cubicBezTo>
                <a:close/>
                <a:moveTo>
                  <a:pt x="10471445" y="492547"/>
                </a:moveTo>
                <a:cubicBezTo>
                  <a:pt x="10511498" y="533852"/>
                  <a:pt x="10527769" y="570149"/>
                  <a:pt x="10518382" y="586421"/>
                </a:cubicBezTo>
                <a:cubicBezTo>
                  <a:pt x="10512749" y="595808"/>
                  <a:pt x="10496478" y="600815"/>
                  <a:pt x="10473323" y="600815"/>
                </a:cubicBezTo>
                <a:cubicBezTo>
                  <a:pt x="10455174" y="600815"/>
                  <a:pt x="10433896" y="597686"/>
                  <a:pt x="10411992" y="592053"/>
                </a:cubicBezTo>
                <a:cubicBezTo>
                  <a:pt x="10415747" y="573278"/>
                  <a:pt x="10418876" y="553878"/>
                  <a:pt x="10420754" y="532600"/>
                </a:cubicBezTo>
                <a:cubicBezTo>
                  <a:pt x="10439528" y="519458"/>
                  <a:pt x="10456425" y="506316"/>
                  <a:pt x="10471445" y="492547"/>
                </a:cubicBezTo>
                <a:close/>
                <a:moveTo>
                  <a:pt x="10178561" y="492547"/>
                </a:moveTo>
                <a:cubicBezTo>
                  <a:pt x="10192955" y="505064"/>
                  <a:pt x="10208601" y="517580"/>
                  <a:pt x="10225498" y="530097"/>
                </a:cubicBezTo>
                <a:cubicBezTo>
                  <a:pt x="10227375" y="552001"/>
                  <a:pt x="10230505" y="573278"/>
                  <a:pt x="10234885" y="592679"/>
                </a:cubicBezTo>
                <a:cubicBezTo>
                  <a:pt x="10214233" y="598311"/>
                  <a:pt x="10194207" y="600815"/>
                  <a:pt x="10176684" y="600815"/>
                </a:cubicBezTo>
                <a:cubicBezTo>
                  <a:pt x="10153529" y="600815"/>
                  <a:pt x="10136632" y="595182"/>
                  <a:pt x="10131625" y="586421"/>
                </a:cubicBezTo>
                <a:cubicBezTo>
                  <a:pt x="10122238" y="570149"/>
                  <a:pt x="10138509" y="533852"/>
                  <a:pt x="10178561" y="492547"/>
                </a:cubicBezTo>
                <a:close/>
                <a:moveTo>
                  <a:pt x="706707" y="492544"/>
                </a:moveTo>
                <a:cubicBezTo>
                  <a:pt x="746760" y="533849"/>
                  <a:pt x="763031" y="570146"/>
                  <a:pt x="753644" y="586418"/>
                </a:cubicBezTo>
                <a:cubicBezTo>
                  <a:pt x="748011" y="595805"/>
                  <a:pt x="731740" y="600812"/>
                  <a:pt x="708585" y="600812"/>
                </a:cubicBezTo>
                <a:cubicBezTo>
                  <a:pt x="690436" y="600812"/>
                  <a:pt x="669158" y="597683"/>
                  <a:pt x="647254" y="592050"/>
                </a:cubicBezTo>
                <a:cubicBezTo>
                  <a:pt x="651009" y="573275"/>
                  <a:pt x="654138" y="553875"/>
                  <a:pt x="656016" y="532597"/>
                </a:cubicBezTo>
                <a:cubicBezTo>
                  <a:pt x="674790" y="519455"/>
                  <a:pt x="691687" y="506313"/>
                  <a:pt x="706707" y="492544"/>
                </a:cubicBezTo>
                <a:close/>
                <a:moveTo>
                  <a:pt x="413823" y="492544"/>
                </a:moveTo>
                <a:cubicBezTo>
                  <a:pt x="428217" y="505061"/>
                  <a:pt x="443863" y="517577"/>
                  <a:pt x="460760" y="530094"/>
                </a:cubicBezTo>
                <a:cubicBezTo>
                  <a:pt x="462637" y="551998"/>
                  <a:pt x="465767" y="573275"/>
                  <a:pt x="470147" y="592676"/>
                </a:cubicBezTo>
                <a:cubicBezTo>
                  <a:pt x="449495" y="598308"/>
                  <a:pt x="429469" y="600812"/>
                  <a:pt x="411946" y="600812"/>
                </a:cubicBezTo>
                <a:cubicBezTo>
                  <a:pt x="388791" y="600812"/>
                  <a:pt x="371894" y="595179"/>
                  <a:pt x="366887" y="586418"/>
                </a:cubicBezTo>
                <a:cubicBezTo>
                  <a:pt x="357500" y="570146"/>
                  <a:pt x="373771" y="533849"/>
                  <a:pt x="413823" y="492544"/>
                </a:cubicBezTo>
                <a:close/>
                <a:moveTo>
                  <a:pt x="11035396" y="476406"/>
                </a:moveTo>
                <a:lnTo>
                  <a:pt x="10975417" y="692615"/>
                </a:lnTo>
                <a:lnTo>
                  <a:pt x="11194078" y="635033"/>
                </a:lnTo>
                <a:close/>
                <a:moveTo>
                  <a:pt x="1270658" y="476403"/>
                </a:moveTo>
                <a:lnTo>
                  <a:pt x="1210679" y="692612"/>
                </a:lnTo>
                <a:lnTo>
                  <a:pt x="1429340" y="635030"/>
                </a:lnTo>
                <a:close/>
                <a:moveTo>
                  <a:pt x="10223620" y="452495"/>
                </a:moveTo>
                <a:cubicBezTo>
                  <a:pt x="10223620" y="459379"/>
                  <a:pt x="10222995" y="466263"/>
                  <a:pt x="10222995" y="473773"/>
                </a:cubicBezTo>
                <a:cubicBezTo>
                  <a:pt x="10222995" y="481908"/>
                  <a:pt x="10222995" y="490044"/>
                  <a:pt x="10223620" y="497554"/>
                </a:cubicBezTo>
                <a:cubicBezTo>
                  <a:pt x="10213607" y="490044"/>
                  <a:pt x="10204846" y="482534"/>
                  <a:pt x="10196710" y="475024"/>
                </a:cubicBezTo>
                <a:cubicBezTo>
                  <a:pt x="10204846" y="467515"/>
                  <a:pt x="10214233" y="460005"/>
                  <a:pt x="10223620" y="452495"/>
                </a:cubicBezTo>
                <a:close/>
                <a:moveTo>
                  <a:pt x="458882" y="452492"/>
                </a:moveTo>
                <a:cubicBezTo>
                  <a:pt x="458882" y="459376"/>
                  <a:pt x="458257" y="466260"/>
                  <a:pt x="458257" y="473770"/>
                </a:cubicBezTo>
                <a:cubicBezTo>
                  <a:pt x="458257" y="481905"/>
                  <a:pt x="458257" y="490041"/>
                  <a:pt x="458882" y="497551"/>
                </a:cubicBezTo>
                <a:cubicBezTo>
                  <a:pt x="448869" y="490041"/>
                  <a:pt x="440108" y="482531"/>
                  <a:pt x="431972" y="475021"/>
                </a:cubicBezTo>
                <a:cubicBezTo>
                  <a:pt x="440108" y="467512"/>
                  <a:pt x="449495" y="460002"/>
                  <a:pt x="458882" y="452492"/>
                </a:cubicBezTo>
                <a:close/>
                <a:moveTo>
                  <a:pt x="10422631" y="449992"/>
                </a:moveTo>
                <a:cubicBezTo>
                  <a:pt x="10433896" y="458753"/>
                  <a:pt x="10443909" y="466889"/>
                  <a:pt x="10453296" y="475650"/>
                </a:cubicBezTo>
                <a:cubicBezTo>
                  <a:pt x="10443909" y="483786"/>
                  <a:pt x="10433896" y="492547"/>
                  <a:pt x="10422631" y="500683"/>
                </a:cubicBezTo>
                <a:cubicBezTo>
                  <a:pt x="10423257" y="491922"/>
                  <a:pt x="10423257" y="483160"/>
                  <a:pt x="10423257" y="474399"/>
                </a:cubicBezTo>
                <a:cubicBezTo>
                  <a:pt x="10423257" y="465637"/>
                  <a:pt x="10423257" y="457501"/>
                  <a:pt x="10422631" y="449992"/>
                </a:cubicBezTo>
                <a:close/>
                <a:moveTo>
                  <a:pt x="657893" y="449989"/>
                </a:moveTo>
                <a:cubicBezTo>
                  <a:pt x="669158" y="458750"/>
                  <a:pt x="679171" y="466886"/>
                  <a:pt x="688558" y="475647"/>
                </a:cubicBezTo>
                <a:cubicBezTo>
                  <a:pt x="679171" y="483783"/>
                  <a:pt x="669158" y="492544"/>
                  <a:pt x="657893" y="500680"/>
                </a:cubicBezTo>
                <a:cubicBezTo>
                  <a:pt x="658519" y="491919"/>
                  <a:pt x="658519" y="483157"/>
                  <a:pt x="658519" y="474396"/>
                </a:cubicBezTo>
                <a:cubicBezTo>
                  <a:pt x="658519" y="465634"/>
                  <a:pt x="658519" y="457498"/>
                  <a:pt x="657893" y="449989"/>
                </a:cubicBezTo>
                <a:close/>
                <a:moveTo>
                  <a:pt x="10323125" y="436224"/>
                </a:moveTo>
                <a:cubicBezTo>
                  <a:pt x="10302387" y="436224"/>
                  <a:pt x="10285576" y="453035"/>
                  <a:pt x="10285576" y="473773"/>
                </a:cubicBezTo>
                <a:cubicBezTo>
                  <a:pt x="10285576" y="494511"/>
                  <a:pt x="10302387" y="511323"/>
                  <a:pt x="10323125" y="511323"/>
                </a:cubicBezTo>
                <a:cubicBezTo>
                  <a:pt x="10343863" y="511323"/>
                  <a:pt x="10360674" y="494511"/>
                  <a:pt x="10360674" y="473773"/>
                </a:cubicBezTo>
                <a:cubicBezTo>
                  <a:pt x="10360674" y="453035"/>
                  <a:pt x="10343863" y="436224"/>
                  <a:pt x="10323125" y="436224"/>
                </a:cubicBezTo>
                <a:close/>
                <a:moveTo>
                  <a:pt x="558387" y="436221"/>
                </a:moveTo>
                <a:cubicBezTo>
                  <a:pt x="537649" y="436221"/>
                  <a:pt x="520838" y="453032"/>
                  <a:pt x="520838" y="473770"/>
                </a:cubicBezTo>
                <a:cubicBezTo>
                  <a:pt x="520838" y="494508"/>
                  <a:pt x="537649" y="511320"/>
                  <a:pt x="558387" y="511320"/>
                </a:cubicBezTo>
                <a:cubicBezTo>
                  <a:pt x="579125" y="511320"/>
                  <a:pt x="595936" y="494508"/>
                  <a:pt x="595936" y="473770"/>
                </a:cubicBezTo>
                <a:cubicBezTo>
                  <a:pt x="595936" y="453032"/>
                  <a:pt x="579125" y="436221"/>
                  <a:pt x="558387" y="436221"/>
                </a:cubicBezTo>
                <a:close/>
                <a:moveTo>
                  <a:pt x="10325003" y="389913"/>
                </a:moveTo>
                <a:cubicBezTo>
                  <a:pt x="10336894" y="395545"/>
                  <a:pt x="10348784" y="401803"/>
                  <a:pt x="10360675" y="408687"/>
                </a:cubicBezTo>
                <a:cubicBezTo>
                  <a:pt x="10373191" y="416197"/>
                  <a:pt x="10385708" y="423707"/>
                  <a:pt x="10396973" y="431217"/>
                </a:cubicBezTo>
                <a:cubicBezTo>
                  <a:pt x="10398224" y="444985"/>
                  <a:pt x="10398224" y="458753"/>
                  <a:pt x="10398224" y="473773"/>
                </a:cubicBezTo>
                <a:cubicBezTo>
                  <a:pt x="10398224" y="489418"/>
                  <a:pt x="10397598" y="504438"/>
                  <a:pt x="10396347" y="518832"/>
                </a:cubicBezTo>
                <a:cubicBezTo>
                  <a:pt x="10386334" y="525716"/>
                  <a:pt x="10375695" y="531974"/>
                  <a:pt x="10364430" y="538858"/>
                </a:cubicBezTo>
                <a:cubicBezTo>
                  <a:pt x="10351288" y="546368"/>
                  <a:pt x="10338146" y="553252"/>
                  <a:pt x="10325003" y="559510"/>
                </a:cubicBezTo>
                <a:cubicBezTo>
                  <a:pt x="10311861" y="553252"/>
                  <a:pt x="10298719" y="546368"/>
                  <a:pt x="10285577" y="538858"/>
                </a:cubicBezTo>
                <a:cubicBezTo>
                  <a:pt x="10273060" y="531348"/>
                  <a:pt x="10260544" y="523839"/>
                  <a:pt x="10249279" y="516329"/>
                </a:cubicBezTo>
                <a:cubicBezTo>
                  <a:pt x="10248027" y="502561"/>
                  <a:pt x="10248027" y="488793"/>
                  <a:pt x="10248027" y="473773"/>
                </a:cubicBezTo>
                <a:cubicBezTo>
                  <a:pt x="10248027" y="460005"/>
                  <a:pt x="10248653" y="446862"/>
                  <a:pt x="10249279" y="433720"/>
                </a:cubicBezTo>
                <a:cubicBezTo>
                  <a:pt x="10261796" y="424959"/>
                  <a:pt x="10274938" y="416823"/>
                  <a:pt x="10289332" y="408687"/>
                </a:cubicBezTo>
                <a:cubicBezTo>
                  <a:pt x="10301222" y="401803"/>
                  <a:pt x="10313113" y="395545"/>
                  <a:pt x="10325003" y="389913"/>
                </a:cubicBezTo>
                <a:close/>
                <a:moveTo>
                  <a:pt x="560265" y="389910"/>
                </a:moveTo>
                <a:cubicBezTo>
                  <a:pt x="572156" y="395542"/>
                  <a:pt x="584046" y="401800"/>
                  <a:pt x="595937" y="408684"/>
                </a:cubicBezTo>
                <a:cubicBezTo>
                  <a:pt x="608453" y="416194"/>
                  <a:pt x="620970" y="423704"/>
                  <a:pt x="632235" y="431214"/>
                </a:cubicBezTo>
                <a:cubicBezTo>
                  <a:pt x="633486" y="444982"/>
                  <a:pt x="633486" y="458750"/>
                  <a:pt x="633486" y="473770"/>
                </a:cubicBezTo>
                <a:cubicBezTo>
                  <a:pt x="633486" y="489415"/>
                  <a:pt x="632860" y="504435"/>
                  <a:pt x="631609" y="518829"/>
                </a:cubicBezTo>
                <a:cubicBezTo>
                  <a:pt x="621596" y="525713"/>
                  <a:pt x="610957" y="531971"/>
                  <a:pt x="599692" y="538855"/>
                </a:cubicBezTo>
                <a:cubicBezTo>
                  <a:pt x="586550" y="546365"/>
                  <a:pt x="573408" y="553249"/>
                  <a:pt x="560265" y="559507"/>
                </a:cubicBezTo>
                <a:cubicBezTo>
                  <a:pt x="547123" y="553249"/>
                  <a:pt x="533981" y="546365"/>
                  <a:pt x="520839" y="538855"/>
                </a:cubicBezTo>
                <a:cubicBezTo>
                  <a:pt x="508322" y="531345"/>
                  <a:pt x="495806" y="523836"/>
                  <a:pt x="484541" y="516326"/>
                </a:cubicBezTo>
                <a:cubicBezTo>
                  <a:pt x="483289" y="502558"/>
                  <a:pt x="483289" y="488790"/>
                  <a:pt x="483289" y="473770"/>
                </a:cubicBezTo>
                <a:cubicBezTo>
                  <a:pt x="483289" y="460002"/>
                  <a:pt x="483915" y="446859"/>
                  <a:pt x="484541" y="433717"/>
                </a:cubicBezTo>
                <a:cubicBezTo>
                  <a:pt x="497058" y="424956"/>
                  <a:pt x="510200" y="416820"/>
                  <a:pt x="524594" y="408684"/>
                </a:cubicBezTo>
                <a:cubicBezTo>
                  <a:pt x="536484" y="401800"/>
                  <a:pt x="548375" y="395542"/>
                  <a:pt x="560265" y="389910"/>
                </a:cubicBezTo>
                <a:close/>
                <a:moveTo>
                  <a:pt x="10387585" y="363628"/>
                </a:moveTo>
                <a:cubicBezTo>
                  <a:pt x="10390089" y="374893"/>
                  <a:pt x="10391966" y="386784"/>
                  <a:pt x="10393843" y="399300"/>
                </a:cubicBezTo>
                <a:cubicBezTo>
                  <a:pt x="10386959" y="394919"/>
                  <a:pt x="10380701" y="391164"/>
                  <a:pt x="10373191" y="386784"/>
                </a:cubicBezTo>
                <a:cubicBezTo>
                  <a:pt x="10366933" y="383654"/>
                  <a:pt x="10360675" y="379899"/>
                  <a:pt x="10353791" y="376145"/>
                </a:cubicBezTo>
                <a:cubicBezTo>
                  <a:pt x="10365056" y="371138"/>
                  <a:pt x="10376321" y="367383"/>
                  <a:pt x="10387585" y="363628"/>
                </a:cubicBezTo>
                <a:close/>
                <a:moveTo>
                  <a:pt x="622847" y="363625"/>
                </a:moveTo>
                <a:cubicBezTo>
                  <a:pt x="625351" y="374890"/>
                  <a:pt x="627228" y="386781"/>
                  <a:pt x="629105" y="399297"/>
                </a:cubicBezTo>
                <a:cubicBezTo>
                  <a:pt x="622221" y="394916"/>
                  <a:pt x="615963" y="391161"/>
                  <a:pt x="608453" y="386781"/>
                </a:cubicBezTo>
                <a:cubicBezTo>
                  <a:pt x="602195" y="383651"/>
                  <a:pt x="595937" y="379896"/>
                  <a:pt x="589053" y="376142"/>
                </a:cubicBezTo>
                <a:cubicBezTo>
                  <a:pt x="600318" y="371135"/>
                  <a:pt x="611583" y="367380"/>
                  <a:pt x="622847" y="363625"/>
                </a:cubicBezTo>
                <a:close/>
                <a:moveTo>
                  <a:pt x="10258666" y="362376"/>
                </a:moveTo>
                <a:cubicBezTo>
                  <a:pt x="10270557" y="366131"/>
                  <a:pt x="10283073" y="371138"/>
                  <a:pt x="10295590" y="376145"/>
                </a:cubicBezTo>
                <a:cubicBezTo>
                  <a:pt x="10289332" y="379274"/>
                  <a:pt x="10282448" y="383029"/>
                  <a:pt x="10276189" y="386784"/>
                </a:cubicBezTo>
                <a:cubicBezTo>
                  <a:pt x="10268680" y="391790"/>
                  <a:pt x="10260544" y="396797"/>
                  <a:pt x="10252408" y="401803"/>
                </a:cubicBezTo>
                <a:cubicBezTo>
                  <a:pt x="10254286" y="388035"/>
                  <a:pt x="10256163" y="374893"/>
                  <a:pt x="10258666" y="362376"/>
                </a:cubicBezTo>
                <a:close/>
                <a:moveTo>
                  <a:pt x="493928" y="362373"/>
                </a:moveTo>
                <a:cubicBezTo>
                  <a:pt x="505819" y="366128"/>
                  <a:pt x="518335" y="371135"/>
                  <a:pt x="530852" y="376142"/>
                </a:cubicBezTo>
                <a:cubicBezTo>
                  <a:pt x="524594" y="379271"/>
                  <a:pt x="517710" y="383026"/>
                  <a:pt x="511451" y="386781"/>
                </a:cubicBezTo>
                <a:cubicBezTo>
                  <a:pt x="503942" y="391787"/>
                  <a:pt x="495806" y="396794"/>
                  <a:pt x="487670" y="401800"/>
                </a:cubicBezTo>
                <a:cubicBezTo>
                  <a:pt x="489548" y="388032"/>
                  <a:pt x="491425" y="374890"/>
                  <a:pt x="493928" y="362373"/>
                </a:cubicBezTo>
                <a:close/>
                <a:moveTo>
                  <a:pt x="10476452" y="346731"/>
                </a:moveTo>
                <a:cubicBezTo>
                  <a:pt x="10499607" y="346731"/>
                  <a:pt x="10516504" y="352363"/>
                  <a:pt x="10521511" y="361125"/>
                </a:cubicBezTo>
                <a:cubicBezTo>
                  <a:pt x="10530898" y="377396"/>
                  <a:pt x="10514001" y="415571"/>
                  <a:pt x="10471445" y="458127"/>
                </a:cubicBezTo>
                <a:cubicBezTo>
                  <a:pt x="10456425" y="444359"/>
                  <a:pt x="10439528" y="430591"/>
                  <a:pt x="10420754" y="417449"/>
                </a:cubicBezTo>
                <a:cubicBezTo>
                  <a:pt x="10418876" y="396171"/>
                  <a:pt x="10415747" y="375519"/>
                  <a:pt x="10411366" y="356118"/>
                </a:cubicBezTo>
                <a:cubicBezTo>
                  <a:pt x="10435148" y="349860"/>
                  <a:pt x="10457677" y="346731"/>
                  <a:pt x="10476452" y="346731"/>
                </a:cubicBezTo>
                <a:close/>
                <a:moveTo>
                  <a:pt x="10172929" y="346731"/>
                </a:moveTo>
                <a:cubicBezTo>
                  <a:pt x="10191078" y="346731"/>
                  <a:pt x="10211730" y="349860"/>
                  <a:pt x="10234259" y="355492"/>
                </a:cubicBezTo>
                <a:cubicBezTo>
                  <a:pt x="10229879" y="375519"/>
                  <a:pt x="10226750" y="397422"/>
                  <a:pt x="10224872" y="419952"/>
                </a:cubicBezTo>
                <a:cubicBezTo>
                  <a:pt x="10207349" y="432469"/>
                  <a:pt x="10191704" y="444985"/>
                  <a:pt x="10177936" y="458127"/>
                </a:cubicBezTo>
                <a:cubicBezTo>
                  <a:pt x="10136006" y="415571"/>
                  <a:pt x="10118483" y="377396"/>
                  <a:pt x="10127870" y="361125"/>
                </a:cubicBezTo>
                <a:cubicBezTo>
                  <a:pt x="10133502" y="351737"/>
                  <a:pt x="10149774" y="346731"/>
                  <a:pt x="10172929" y="346731"/>
                </a:cubicBezTo>
                <a:close/>
                <a:moveTo>
                  <a:pt x="711714" y="346728"/>
                </a:moveTo>
                <a:cubicBezTo>
                  <a:pt x="734869" y="346728"/>
                  <a:pt x="751766" y="352360"/>
                  <a:pt x="756773" y="361122"/>
                </a:cubicBezTo>
                <a:cubicBezTo>
                  <a:pt x="766160" y="377393"/>
                  <a:pt x="749263" y="415568"/>
                  <a:pt x="706707" y="458124"/>
                </a:cubicBezTo>
                <a:cubicBezTo>
                  <a:pt x="691687" y="444356"/>
                  <a:pt x="674790" y="430588"/>
                  <a:pt x="656016" y="417446"/>
                </a:cubicBezTo>
                <a:cubicBezTo>
                  <a:pt x="654138" y="396168"/>
                  <a:pt x="651009" y="375516"/>
                  <a:pt x="646628" y="356115"/>
                </a:cubicBezTo>
                <a:cubicBezTo>
                  <a:pt x="670410" y="349857"/>
                  <a:pt x="692939" y="346728"/>
                  <a:pt x="711714" y="346728"/>
                </a:cubicBezTo>
                <a:close/>
                <a:moveTo>
                  <a:pt x="408191" y="346728"/>
                </a:moveTo>
                <a:cubicBezTo>
                  <a:pt x="426340" y="346728"/>
                  <a:pt x="446992" y="349857"/>
                  <a:pt x="469521" y="355489"/>
                </a:cubicBezTo>
                <a:cubicBezTo>
                  <a:pt x="465141" y="375516"/>
                  <a:pt x="462012" y="397419"/>
                  <a:pt x="460134" y="419949"/>
                </a:cubicBezTo>
                <a:cubicBezTo>
                  <a:pt x="442611" y="432466"/>
                  <a:pt x="426966" y="444982"/>
                  <a:pt x="413198" y="458124"/>
                </a:cubicBezTo>
                <a:cubicBezTo>
                  <a:pt x="371268" y="415568"/>
                  <a:pt x="353745" y="377393"/>
                  <a:pt x="363132" y="361122"/>
                </a:cubicBezTo>
                <a:cubicBezTo>
                  <a:pt x="368764" y="351734"/>
                  <a:pt x="385036" y="346728"/>
                  <a:pt x="408191" y="346728"/>
                </a:cubicBezTo>
                <a:close/>
                <a:moveTo>
                  <a:pt x="10930909" y="310302"/>
                </a:moveTo>
                <a:lnTo>
                  <a:pt x="10756807" y="356801"/>
                </a:lnTo>
                <a:lnTo>
                  <a:pt x="10803306" y="530903"/>
                </a:lnTo>
                <a:lnTo>
                  <a:pt x="10977409" y="484404"/>
                </a:lnTo>
                <a:close/>
                <a:moveTo>
                  <a:pt x="1166171" y="310299"/>
                </a:moveTo>
                <a:lnTo>
                  <a:pt x="992069" y="356798"/>
                </a:lnTo>
                <a:lnTo>
                  <a:pt x="1038568" y="530900"/>
                </a:lnTo>
                <a:lnTo>
                  <a:pt x="1212671" y="484401"/>
                </a:lnTo>
                <a:close/>
                <a:moveTo>
                  <a:pt x="11128743" y="254734"/>
                </a:moveTo>
                <a:cubicBezTo>
                  <a:pt x="11075170" y="254734"/>
                  <a:pt x="11031741" y="298163"/>
                  <a:pt x="11031741" y="351736"/>
                </a:cubicBezTo>
                <a:cubicBezTo>
                  <a:pt x="11031741" y="405309"/>
                  <a:pt x="11075170" y="448738"/>
                  <a:pt x="11128743" y="448738"/>
                </a:cubicBezTo>
                <a:cubicBezTo>
                  <a:pt x="11182316" y="448738"/>
                  <a:pt x="11225745" y="405309"/>
                  <a:pt x="11225745" y="351736"/>
                </a:cubicBezTo>
                <a:cubicBezTo>
                  <a:pt x="11225745" y="298163"/>
                  <a:pt x="11182316" y="254734"/>
                  <a:pt x="11128743" y="254734"/>
                </a:cubicBezTo>
                <a:close/>
                <a:moveTo>
                  <a:pt x="1364005" y="254731"/>
                </a:moveTo>
                <a:cubicBezTo>
                  <a:pt x="1310432" y="254731"/>
                  <a:pt x="1267003" y="298160"/>
                  <a:pt x="1267003" y="351733"/>
                </a:cubicBezTo>
                <a:cubicBezTo>
                  <a:pt x="1267003" y="405306"/>
                  <a:pt x="1310432" y="448735"/>
                  <a:pt x="1364005" y="448735"/>
                </a:cubicBezTo>
                <a:cubicBezTo>
                  <a:pt x="1417578" y="448735"/>
                  <a:pt x="1461007" y="405306"/>
                  <a:pt x="1461007" y="351733"/>
                </a:cubicBezTo>
                <a:cubicBezTo>
                  <a:pt x="1461007" y="298160"/>
                  <a:pt x="1417578" y="254731"/>
                  <a:pt x="1364005" y="254731"/>
                </a:cubicBezTo>
                <a:close/>
                <a:moveTo>
                  <a:pt x="10323126" y="248477"/>
                </a:moveTo>
                <a:cubicBezTo>
                  <a:pt x="10341900" y="248477"/>
                  <a:pt x="10366307" y="281645"/>
                  <a:pt x="10381953" y="339221"/>
                </a:cubicBezTo>
                <a:cubicBezTo>
                  <a:pt x="10363804" y="345479"/>
                  <a:pt x="10344404" y="352989"/>
                  <a:pt x="10325003" y="361751"/>
                </a:cubicBezTo>
                <a:cubicBezTo>
                  <a:pt x="10304351" y="352363"/>
                  <a:pt x="10284325" y="344228"/>
                  <a:pt x="10264925" y="337969"/>
                </a:cubicBezTo>
                <a:cubicBezTo>
                  <a:pt x="10280570" y="281020"/>
                  <a:pt x="10304351" y="248477"/>
                  <a:pt x="10323126" y="248477"/>
                </a:cubicBezTo>
                <a:close/>
                <a:moveTo>
                  <a:pt x="558388" y="248474"/>
                </a:moveTo>
                <a:cubicBezTo>
                  <a:pt x="577162" y="248474"/>
                  <a:pt x="601569" y="281642"/>
                  <a:pt x="617215" y="339218"/>
                </a:cubicBezTo>
                <a:cubicBezTo>
                  <a:pt x="599066" y="345476"/>
                  <a:pt x="579666" y="352986"/>
                  <a:pt x="560265" y="361748"/>
                </a:cubicBezTo>
                <a:cubicBezTo>
                  <a:pt x="539613" y="352360"/>
                  <a:pt x="519587" y="344225"/>
                  <a:pt x="500187" y="337966"/>
                </a:cubicBezTo>
                <a:cubicBezTo>
                  <a:pt x="515832" y="281017"/>
                  <a:pt x="539613" y="248474"/>
                  <a:pt x="558388" y="248474"/>
                </a:cubicBezTo>
                <a:close/>
                <a:moveTo>
                  <a:pt x="10323126" y="223444"/>
                </a:moveTo>
                <a:cubicBezTo>
                  <a:pt x="10289332" y="223444"/>
                  <a:pt x="10258666" y="266000"/>
                  <a:pt x="10241143" y="331085"/>
                </a:cubicBezTo>
                <a:cubicBezTo>
                  <a:pt x="10216111" y="324827"/>
                  <a:pt x="10193581" y="321072"/>
                  <a:pt x="10173555" y="321072"/>
                </a:cubicBezTo>
                <a:cubicBezTo>
                  <a:pt x="10141012" y="321072"/>
                  <a:pt x="10117231" y="329834"/>
                  <a:pt x="10106592" y="347983"/>
                </a:cubicBezTo>
                <a:cubicBezTo>
                  <a:pt x="10089069" y="378022"/>
                  <a:pt x="10112225" y="426210"/>
                  <a:pt x="10160413" y="475024"/>
                </a:cubicBezTo>
                <a:cubicBezTo>
                  <a:pt x="10114102" y="522587"/>
                  <a:pt x="10092824" y="568898"/>
                  <a:pt x="10109721" y="598311"/>
                </a:cubicBezTo>
                <a:cubicBezTo>
                  <a:pt x="10120360" y="616460"/>
                  <a:pt x="10144141" y="625222"/>
                  <a:pt x="10176684" y="625222"/>
                </a:cubicBezTo>
                <a:cubicBezTo>
                  <a:pt x="10195459" y="625222"/>
                  <a:pt x="10217362" y="622093"/>
                  <a:pt x="10241143" y="616460"/>
                </a:cubicBezTo>
                <a:cubicBezTo>
                  <a:pt x="10259292" y="681546"/>
                  <a:pt x="10289332" y="724102"/>
                  <a:pt x="10323126" y="724102"/>
                </a:cubicBezTo>
                <a:cubicBezTo>
                  <a:pt x="10356920" y="724102"/>
                  <a:pt x="10387585" y="681546"/>
                  <a:pt x="10405108" y="616460"/>
                </a:cubicBezTo>
                <a:cubicBezTo>
                  <a:pt x="10430141" y="622718"/>
                  <a:pt x="10452671" y="626473"/>
                  <a:pt x="10472697" y="626473"/>
                </a:cubicBezTo>
                <a:cubicBezTo>
                  <a:pt x="10505239" y="626473"/>
                  <a:pt x="10529021" y="617712"/>
                  <a:pt x="10539660" y="599563"/>
                </a:cubicBezTo>
                <a:cubicBezTo>
                  <a:pt x="10556557" y="570149"/>
                  <a:pt x="10535279" y="523839"/>
                  <a:pt x="10488968" y="476276"/>
                </a:cubicBezTo>
                <a:cubicBezTo>
                  <a:pt x="10538408" y="426836"/>
                  <a:pt x="10560937" y="378648"/>
                  <a:pt x="10543414" y="348608"/>
                </a:cubicBezTo>
                <a:cubicBezTo>
                  <a:pt x="10532775" y="330460"/>
                  <a:pt x="10508994" y="321698"/>
                  <a:pt x="10476452" y="321698"/>
                </a:cubicBezTo>
                <a:cubicBezTo>
                  <a:pt x="10455800" y="321698"/>
                  <a:pt x="10432018" y="325453"/>
                  <a:pt x="10405734" y="332337"/>
                </a:cubicBezTo>
                <a:cubicBezTo>
                  <a:pt x="10387585" y="266626"/>
                  <a:pt x="10357546" y="223444"/>
                  <a:pt x="10323126" y="223444"/>
                </a:cubicBezTo>
                <a:close/>
                <a:moveTo>
                  <a:pt x="558388" y="223441"/>
                </a:moveTo>
                <a:cubicBezTo>
                  <a:pt x="524594" y="223441"/>
                  <a:pt x="493928" y="265997"/>
                  <a:pt x="476405" y="331082"/>
                </a:cubicBezTo>
                <a:cubicBezTo>
                  <a:pt x="451373" y="324824"/>
                  <a:pt x="428843" y="321069"/>
                  <a:pt x="408817" y="321069"/>
                </a:cubicBezTo>
                <a:cubicBezTo>
                  <a:pt x="376274" y="321069"/>
                  <a:pt x="352493" y="329831"/>
                  <a:pt x="341854" y="347980"/>
                </a:cubicBezTo>
                <a:cubicBezTo>
                  <a:pt x="324331" y="378019"/>
                  <a:pt x="347487" y="426207"/>
                  <a:pt x="395675" y="475021"/>
                </a:cubicBezTo>
                <a:cubicBezTo>
                  <a:pt x="349364" y="522584"/>
                  <a:pt x="328086" y="568895"/>
                  <a:pt x="344983" y="598308"/>
                </a:cubicBezTo>
                <a:cubicBezTo>
                  <a:pt x="355622" y="616457"/>
                  <a:pt x="379403" y="625219"/>
                  <a:pt x="411946" y="625219"/>
                </a:cubicBezTo>
                <a:cubicBezTo>
                  <a:pt x="430721" y="625219"/>
                  <a:pt x="452624" y="622090"/>
                  <a:pt x="476405" y="616457"/>
                </a:cubicBezTo>
                <a:cubicBezTo>
                  <a:pt x="494554" y="681543"/>
                  <a:pt x="524594" y="724099"/>
                  <a:pt x="558388" y="724099"/>
                </a:cubicBezTo>
                <a:cubicBezTo>
                  <a:pt x="592182" y="724099"/>
                  <a:pt x="622847" y="681543"/>
                  <a:pt x="640370" y="616457"/>
                </a:cubicBezTo>
                <a:cubicBezTo>
                  <a:pt x="665403" y="622715"/>
                  <a:pt x="687933" y="626470"/>
                  <a:pt x="707959" y="626470"/>
                </a:cubicBezTo>
                <a:cubicBezTo>
                  <a:pt x="740501" y="626470"/>
                  <a:pt x="764283" y="617709"/>
                  <a:pt x="774922" y="599560"/>
                </a:cubicBezTo>
                <a:cubicBezTo>
                  <a:pt x="791819" y="570146"/>
                  <a:pt x="770541" y="523836"/>
                  <a:pt x="724230" y="476273"/>
                </a:cubicBezTo>
                <a:cubicBezTo>
                  <a:pt x="773670" y="426833"/>
                  <a:pt x="796199" y="378645"/>
                  <a:pt x="778676" y="348605"/>
                </a:cubicBezTo>
                <a:cubicBezTo>
                  <a:pt x="768037" y="330457"/>
                  <a:pt x="744256" y="321695"/>
                  <a:pt x="711714" y="321695"/>
                </a:cubicBezTo>
                <a:cubicBezTo>
                  <a:pt x="691062" y="321695"/>
                  <a:pt x="667280" y="325450"/>
                  <a:pt x="640996" y="332334"/>
                </a:cubicBezTo>
                <a:cubicBezTo>
                  <a:pt x="622847" y="266623"/>
                  <a:pt x="592808" y="223441"/>
                  <a:pt x="558388" y="223441"/>
                </a:cubicBezTo>
                <a:close/>
                <a:moveTo>
                  <a:pt x="0" y="0"/>
                </a:moveTo>
                <a:lnTo>
                  <a:pt x="11505814" y="0"/>
                </a:lnTo>
                <a:lnTo>
                  <a:pt x="11505814" y="6472020"/>
                </a:lnTo>
                <a:lnTo>
                  <a:pt x="0" y="6472020"/>
                </a:lnTo>
                <a:close/>
              </a:path>
            </a:pathLst>
          </a:custGeom>
          <a:solidFill>
            <a:srgbClr val="F1F5F9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E337ED0-532F-F79D-5807-06DC7B12BDE2}"/>
              </a:ext>
            </a:extLst>
          </p:cNvPr>
          <p:cNvSpPr txBox="1"/>
          <p:nvPr/>
        </p:nvSpPr>
        <p:spPr>
          <a:xfrm>
            <a:off x="1983427" y="4693329"/>
            <a:ext cx="8218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0" i="0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Vyberete si pomocí filtrů školu, kterou hledáte. Vyhledávač vám najde všechny školy které splňují všechny požadavky a Vy si můžete vybrat školu která vám nejvíce vyhovuje</a:t>
            </a:r>
            <a:endParaRPr lang="cs-CZ" sz="2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pSp>
        <p:nvGrpSpPr>
          <p:cNvPr id="53" name="Skupina 52">
            <a:extLst>
              <a:ext uri="{FF2B5EF4-FFF2-40B4-BE49-F238E27FC236}">
                <a16:creationId xmlns:a16="http://schemas.microsoft.com/office/drawing/2014/main" id="{5D4F527A-09EC-229C-87ED-5EC8D90B5379}"/>
              </a:ext>
            </a:extLst>
          </p:cNvPr>
          <p:cNvGrpSpPr/>
          <p:nvPr/>
        </p:nvGrpSpPr>
        <p:grpSpPr>
          <a:xfrm>
            <a:off x="564474" y="1885745"/>
            <a:ext cx="11063052" cy="3205066"/>
            <a:chOff x="564474" y="1885745"/>
            <a:chExt cx="11063052" cy="3205066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46BBB4A7-2579-58E0-F393-77209F49DBC6}"/>
                </a:ext>
              </a:extLst>
            </p:cNvPr>
            <p:cNvGrpSpPr/>
            <p:nvPr/>
          </p:nvGrpSpPr>
          <p:grpSpPr>
            <a:xfrm>
              <a:off x="567892" y="1885745"/>
              <a:ext cx="165464" cy="950950"/>
              <a:chOff x="539820" y="1885745"/>
              <a:chExt cx="165464" cy="950950"/>
            </a:xfrm>
          </p:grpSpPr>
          <p:sp>
            <p:nvSpPr>
              <p:cNvPr id="3" name="Ovál 2">
                <a:extLst>
                  <a:ext uri="{FF2B5EF4-FFF2-40B4-BE49-F238E27FC236}">
                    <a16:creationId xmlns:a16="http://schemas.microsoft.com/office/drawing/2014/main" id="{3DF8A3C0-66FA-3C6D-44EB-39C58A6E698B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533CAD99-009B-1288-6399-D90C45F66661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B9C9668D-B03C-5217-3716-A5CCC1AC0BBF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B546ACA7-0B02-DC98-77EE-1973F1956CE4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38" name="Skupina 37">
              <a:extLst>
                <a:ext uri="{FF2B5EF4-FFF2-40B4-BE49-F238E27FC236}">
                  <a16:creationId xmlns:a16="http://schemas.microsoft.com/office/drawing/2014/main" id="{64B43CE9-99B8-CFA7-1933-FED27B8DBFDB}"/>
                </a:ext>
              </a:extLst>
            </p:cNvPr>
            <p:cNvGrpSpPr/>
            <p:nvPr/>
          </p:nvGrpSpPr>
          <p:grpSpPr>
            <a:xfrm>
              <a:off x="564474" y="4139861"/>
              <a:ext cx="165464" cy="950950"/>
              <a:chOff x="539820" y="1885745"/>
              <a:chExt cx="165464" cy="950950"/>
            </a:xfrm>
          </p:grpSpPr>
          <p:sp>
            <p:nvSpPr>
              <p:cNvPr id="39" name="Ovál 38">
                <a:extLst>
                  <a:ext uri="{FF2B5EF4-FFF2-40B4-BE49-F238E27FC236}">
                    <a16:creationId xmlns:a16="http://schemas.microsoft.com/office/drawing/2014/main" id="{72C86C49-8DC3-3523-D2B3-A0F6E30AF3FA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0" name="Ovál 39">
                <a:extLst>
                  <a:ext uri="{FF2B5EF4-FFF2-40B4-BE49-F238E27FC236}">
                    <a16:creationId xmlns:a16="http://schemas.microsoft.com/office/drawing/2014/main" id="{67449894-AE7B-0373-AC5F-D681C2869CC8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1" name="Ovál 40">
                <a:extLst>
                  <a:ext uri="{FF2B5EF4-FFF2-40B4-BE49-F238E27FC236}">
                    <a16:creationId xmlns:a16="http://schemas.microsoft.com/office/drawing/2014/main" id="{38D20C9D-C22A-C80B-06DA-5946FDB4104B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2" name="Ovál 41">
                <a:extLst>
                  <a:ext uri="{FF2B5EF4-FFF2-40B4-BE49-F238E27FC236}">
                    <a16:creationId xmlns:a16="http://schemas.microsoft.com/office/drawing/2014/main" id="{81D6174F-5A6E-392C-0E7C-6E695F2C28BB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43" name="Skupina 42">
              <a:extLst>
                <a:ext uri="{FF2B5EF4-FFF2-40B4-BE49-F238E27FC236}">
                  <a16:creationId xmlns:a16="http://schemas.microsoft.com/office/drawing/2014/main" id="{61643EBC-43B1-6F01-C9AA-09FD4BB6A107}"/>
                </a:ext>
              </a:extLst>
            </p:cNvPr>
            <p:cNvGrpSpPr/>
            <p:nvPr/>
          </p:nvGrpSpPr>
          <p:grpSpPr>
            <a:xfrm>
              <a:off x="11462062" y="1885745"/>
              <a:ext cx="165464" cy="950950"/>
              <a:chOff x="539820" y="1885745"/>
              <a:chExt cx="165464" cy="950950"/>
            </a:xfrm>
          </p:grpSpPr>
          <p:sp>
            <p:nvSpPr>
              <p:cNvPr id="44" name="Ovál 43">
                <a:extLst>
                  <a:ext uri="{FF2B5EF4-FFF2-40B4-BE49-F238E27FC236}">
                    <a16:creationId xmlns:a16="http://schemas.microsoft.com/office/drawing/2014/main" id="{B82804C9-A77E-857C-30E9-6C85B05C3B04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5" name="Ovál 44">
                <a:extLst>
                  <a:ext uri="{FF2B5EF4-FFF2-40B4-BE49-F238E27FC236}">
                    <a16:creationId xmlns:a16="http://schemas.microsoft.com/office/drawing/2014/main" id="{D4B7CC38-3AAB-2918-624F-B18DF2F484CE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6" name="Ovál 45">
                <a:extLst>
                  <a:ext uri="{FF2B5EF4-FFF2-40B4-BE49-F238E27FC236}">
                    <a16:creationId xmlns:a16="http://schemas.microsoft.com/office/drawing/2014/main" id="{13365A0C-DDA2-ABCA-20BB-0BE66F9AD2C3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7" name="Ovál 46">
                <a:extLst>
                  <a:ext uri="{FF2B5EF4-FFF2-40B4-BE49-F238E27FC236}">
                    <a16:creationId xmlns:a16="http://schemas.microsoft.com/office/drawing/2014/main" id="{A8FD58E2-CCF9-6F57-B19D-B0749256378D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48" name="Skupina 47">
              <a:extLst>
                <a:ext uri="{FF2B5EF4-FFF2-40B4-BE49-F238E27FC236}">
                  <a16:creationId xmlns:a16="http://schemas.microsoft.com/office/drawing/2014/main" id="{B72C5DCF-DD5A-0BDE-14E0-D4CC3BFAB69C}"/>
                </a:ext>
              </a:extLst>
            </p:cNvPr>
            <p:cNvGrpSpPr/>
            <p:nvPr/>
          </p:nvGrpSpPr>
          <p:grpSpPr>
            <a:xfrm>
              <a:off x="11458644" y="4139861"/>
              <a:ext cx="165464" cy="950950"/>
              <a:chOff x="539820" y="1885745"/>
              <a:chExt cx="165464" cy="950950"/>
            </a:xfrm>
          </p:grpSpPr>
          <p:sp>
            <p:nvSpPr>
              <p:cNvPr id="49" name="Ovál 48">
                <a:extLst>
                  <a:ext uri="{FF2B5EF4-FFF2-40B4-BE49-F238E27FC236}">
                    <a16:creationId xmlns:a16="http://schemas.microsoft.com/office/drawing/2014/main" id="{D2AA3B3C-AB4F-08E4-59CC-7CBB39ADE975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0" name="Ovál 49">
                <a:extLst>
                  <a:ext uri="{FF2B5EF4-FFF2-40B4-BE49-F238E27FC236}">
                    <a16:creationId xmlns:a16="http://schemas.microsoft.com/office/drawing/2014/main" id="{20A71912-F437-D0DB-FD1A-DA015209E418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1" name="Ovál 50">
                <a:extLst>
                  <a:ext uri="{FF2B5EF4-FFF2-40B4-BE49-F238E27FC236}">
                    <a16:creationId xmlns:a16="http://schemas.microsoft.com/office/drawing/2014/main" id="{45C21E8F-E5F7-3E34-4FE7-ED0DF95553A1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2" name="Ovál 51">
                <a:extLst>
                  <a:ext uri="{FF2B5EF4-FFF2-40B4-BE49-F238E27FC236}">
                    <a16:creationId xmlns:a16="http://schemas.microsoft.com/office/drawing/2014/main" id="{3616D4D5-EA93-A5DB-F8C8-117BF99349AB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</p:grpSp>
      <p:grpSp>
        <p:nvGrpSpPr>
          <p:cNvPr id="54" name="Skupina 53">
            <a:extLst>
              <a:ext uri="{FF2B5EF4-FFF2-40B4-BE49-F238E27FC236}">
                <a16:creationId xmlns:a16="http://schemas.microsoft.com/office/drawing/2014/main" id="{70C4C45D-6355-CC64-6472-FA6342056F52}"/>
              </a:ext>
            </a:extLst>
          </p:cNvPr>
          <p:cNvGrpSpPr/>
          <p:nvPr/>
        </p:nvGrpSpPr>
        <p:grpSpPr>
          <a:xfrm>
            <a:off x="3340813" y="491512"/>
            <a:ext cx="5510374" cy="1394233"/>
            <a:chOff x="4205518" y="491512"/>
            <a:chExt cx="5510374" cy="1394233"/>
          </a:xfrm>
        </p:grpSpPr>
        <p:sp>
          <p:nvSpPr>
            <p:cNvPr id="55" name="TextovéPole 54">
              <a:extLst>
                <a:ext uri="{FF2B5EF4-FFF2-40B4-BE49-F238E27FC236}">
                  <a16:creationId xmlns:a16="http://schemas.microsoft.com/office/drawing/2014/main" id="{60068046-177A-9D17-7A0D-C31088997513}"/>
                </a:ext>
              </a:extLst>
            </p:cNvPr>
            <p:cNvSpPr txBox="1"/>
            <p:nvPr/>
          </p:nvSpPr>
          <p:spPr>
            <a:xfrm>
              <a:off x="4205518" y="731969"/>
              <a:ext cx="3780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5400" dirty="0">
                  <a:latin typeface="Inter Bold" panose="02000503000000020004" pitchFamily="2" charset="0"/>
                  <a:ea typeface="Inter Bold" panose="02000503000000020004" pitchFamily="2" charset="0"/>
                </a:rPr>
                <a:t>O Projektu</a:t>
              </a:r>
            </a:p>
          </p:txBody>
        </p:sp>
        <p:pic>
          <p:nvPicPr>
            <p:cNvPr id="56" name="Obrázek 55" descr="Obsah obrázku symbol, kruh, snímek obrazovky, Grafika&#10;&#10;Popis byl vytvořen automaticky">
              <a:extLst>
                <a:ext uri="{FF2B5EF4-FFF2-40B4-BE49-F238E27FC236}">
                  <a16:creationId xmlns:a16="http://schemas.microsoft.com/office/drawing/2014/main" id="{C8CEDF71-CA35-F0DE-DB25-23C523D3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659" y="491512"/>
              <a:ext cx="1394233" cy="1394233"/>
            </a:xfrm>
            <a:prstGeom prst="rect">
              <a:avLst/>
            </a:prstGeom>
          </p:spPr>
        </p:pic>
      </p:grpSp>
      <p:pic>
        <p:nvPicPr>
          <p:cNvPr id="58" name="Obrázek 57" descr="Obsah obrázku text, snímek obrazovky, Písmo, číslo">
            <a:extLst>
              <a:ext uri="{FF2B5EF4-FFF2-40B4-BE49-F238E27FC236}">
                <a16:creationId xmlns:a16="http://schemas.microsoft.com/office/drawing/2014/main" id="{34DBE545-3C38-BCD7-C56F-9B0212EF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114" y="1909924"/>
            <a:ext cx="4441184" cy="2727932"/>
          </a:xfrm>
          <a:prstGeom prst="rect">
            <a:avLst/>
          </a:prstGeom>
        </p:spPr>
      </p:pic>
      <p:pic>
        <p:nvPicPr>
          <p:cNvPr id="60" name="Obrázek 59" descr="Obsah obrázku text, snímek obrazovky, design">
            <a:extLst>
              <a:ext uri="{FF2B5EF4-FFF2-40B4-BE49-F238E27FC236}">
                <a16:creationId xmlns:a16="http://schemas.microsoft.com/office/drawing/2014/main" id="{06C5462F-3819-D673-DB2C-2F469976E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44" y="2158454"/>
            <a:ext cx="4714619" cy="22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0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1666 L 0.00378 0.01689 C 0.0013 0.01713 -0.00117 0.01782 -0.00378 0.01828 C -0.00729 0.01875 -0.01094 0.01898 -0.01458 0.01944 C -0.03581 0.0243 -0.01576 0.02037 -0.03034 0.02569 C -0.0319 0.02615 -0.04349 0.02824 -0.04453 0.02847 C -0.05833 0.03148 -0.04362 0.02824 -0.05951 0.0331 C -0.06172 0.03379 -0.06406 0.03379 -0.06628 0.03449 C -0.06849 0.03495 -0.0707 0.03657 -0.07292 0.0375 C -0.07617 0.03865 -0.07956 0.03912 -0.08294 0.04051 C -0.09766 0.04583 -0.08789 0.04398 -0.10208 0.04791 C -0.10456 0.04861 -0.10703 0.04884 -0.10951 0.0493 C -0.12878 0.05324 -0.09883 0.04722 -0.12786 0.0537 C -0.13008 0.05416 -0.13229 0.05463 -0.13451 0.05532 C -0.13789 0.05625 -0.14232 0.05833 -0.14544 0.05972 C -0.14648 0.05995 -0.14766 0.06088 -0.1487 0.06111 L -0.15703 0.06412 C -0.15846 0.06458 -0.15977 0.06551 -0.1612 0.06551 L -0.17148 0.06713 C -0.17474 0.06875 -0.17487 0.06875 -0.17878 0.07014 C -0.18034 0.0706 -0.18203 0.07129 -0.18372 0.07129 C -0.19349 0.07245 -0.20313 0.07245 -0.21289 0.07314 C -0.21732 0.07245 -0.22174 0.07222 -0.22617 0.07129 C -0.24557 0.06828 -0.22057 0.07176 -0.23451 0.06828 C -0.23789 0.06782 -0.24115 0.06759 -0.24453 0.06713 C -0.24727 0.06551 -0.24727 0.06527 -0.25039 0.06412 C -0.25182 0.06365 -0.25313 0.06296 -0.25456 0.06273 C -0.26523 0.05787 -0.25573 0.06111 -0.26536 0.0581 C -0.26654 0.05717 -0.26758 0.05578 -0.26875 0.05532 C -0.27005 0.05439 -0.27148 0.05439 -0.27292 0.0537 C -0.27396 0.05324 -0.27513 0.05277 -0.27617 0.05231 C -0.27786 0.05139 -0.27956 0.05023 -0.28125 0.0493 C -0.2832 0.04838 -0.28672 0.04745 -0.28867 0.04629 C -0.28984 0.0456 -0.29089 0.04421 -0.29206 0.04328 C -0.29414 0.04166 -0.29688 0.04051 -0.2987 0.0375 C -0.29974 0.03564 -0.30026 0.03333 -0.30117 0.03148 C -0.30872 0.01689 -0.30547 0.02662 -0.30872 0.01527 C -0.30898 0.01273 -0.30911 0.01018 -0.30951 0.00787 C -0.31003 0.00486 -0.31068 0.00185 -0.3112 -0.00139 C -0.31146 -0.00255 -0.31172 -0.00394 -0.31198 -0.00556 C -0.31315 -0.01042 -0.31484 -0.01505 -0.31536 -0.02037 C -0.31602 -0.0257 -0.31641 -0.03149 -0.31784 -0.03658 C -0.31901 -0.04051 -0.31979 -0.04468 -0.32122 -0.04838 C -0.32174 -0.05024 -0.3224 -0.05139 -0.32292 -0.05301 C -0.32331 -0.0544 -0.32331 -0.05602 -0.3237 -0.05741 C -0.32409 -0.05903 -0.325 -0.06019 -0.32539 -0.06181 C -0.32643 -0.06621 -0.32721 -0.07061 -0.32786 -0.07524 C -0.32813 -0.07709 -0.32826 -0.07917 -0.32865 -0.08102 C -0.32917 -0.08311 -0.32995 -0.08496 -0.33034 -0.08704 C -0.33099 -0.08982 -0.33112 -0.09329 -0.33203 -0.09584 L -0.33542 -0.10486 C -0.33672 -0.11459 -0.33529 -0.10741 -0.33789 -0.11505 C -0.33854 -0.11713 -0.3388 -0.11922 -0.33958 -0.12107 C -0.34023 -0.12269 -0.34128 -0.12385 -0.34206 -0.12547 C -0.34271 -0.12686 -0.34323 -0.12848 -0.34375 -0.12986 C -0.34427 -0.13195 -0.34453 -0.13426 -0.34531 -0.13588 C -0.34688 -0.13912 -0.34831 -0.1426 -0.35039 -0.14468 C -0.35169 -0.1463 -0.35313 -0.14769 -0.35456 -0.14931 C -0.3599 -0.15556 -0.36263 -0.16042 -0.36875 -0.16551 C -0.38854 -0.18195 -0.37747 -0.17084 -0.39115 -0.18033 C -0.39518 -0.18311 -0.39896 -0.18635 -0.40286 -0.18912 C -0.40482 -0.19074 -0.40677 -0.1919 -0.40872 -0.19375 C -0.41042 -0.19514 -0.41198 -0.19676 -0.41367 -0.19815 C -0.41836 -0.20162 -0.41849 -0.20024 -0.42292 -0.20394 C -0.42435 -0.20533 -0.42552 -0.20718 -0.42708 -0.20857 C -0.42969 -0.21065 -0.43294 -0.21111 -0.43542 -0.21436 C -0.43568 -0.21482 -0.44023 -0.22107 -0.44115 -0.22176 C -0.44219 -0.22269 -0.44336 -0.22269 -0.44453 -0.22338 C -0.45911 -0.2426 -0.4375 -0.21436 -0.45117 -0.23079 C -0.46536 -0.24746 -0.45299 -0.23241 -0.46042 -0.24561 C -0.46133 -0.24723 -0.46276 -0.24815 -0.46367 -0.25 C -0.46471 -0.25162 -0.46536 -0.25394 -0.46615 -0.25579 C -0.46849 -0.26181 -0.47083 -0.2676 -0.47292 -0.27361 C -0.4737 -0.27616 -0.47435 -0.27871 -0.47539 -0.28102 C -0.47904 -0.29005 -0.48125 -0.29283 -0.48372 -0.30186 C -0.48698 -0.31343 -0.48568 -0.31158 -0.48867 -0.32408 C -0.48971 -0.32801 -0.49115 -0.33172 -0.49206 -0.33588 C -0.49284 -0.33959 -0.4931 -0.34375 -0.49375 -0.34769 C -0.49427 -0.35116 -0.49492 -0.35463 -0.49531 -0.35811 C -0.4957 -0.36111 -0.49583 -0.36412 -0.49622 -0.3669 C -0.49661 -0.37061 -0.4974 -0.37385 -0.49792 -0.37732 C -0.49857 -0.38334 -0.49896 -0.38912 -0.49948 -0.39514 L -0.50039 -0.40394 C -0.50065 -0.40695 -0.50104 -0.40996 -0.50117 -0.41297 L -0.50195 -0.42778 C -0.50169 -0.44005 -0.50182 -0.45255 -0.50117 -0.46482 C -0.50104 -0.46783 -0.49922 -0.48172 -0.4987 -0.48704 C -0.49844 -0.48912 -0.4974 -0.5007 -0.49701 -0.50324 C -0.4957 -0.51088 -0.49531 -0.50973 -0.49375 -0.51667 C -0.49167 -0.525 -0.49414 -0.5169 -0.49206 -0.52709 C -0.49154 -0.52917 -0.49076 -0.53079 -0.49036 -0.53287 C -0.48997 -0.53496 -0.48997 -0.53704 -0.48958 -0.53889 C -0.48789 -0.5463 -0.48815 -0.54283 -0.4862 -0.54931 C -0.4832 -0.55903 -0.48424 -0.55973 -0.48034 -0.56551 C -0.47956 -0.56667 -0.47865 -0.5676 -0.47786 -0.56852 C -0.47734 -0.56991 -0.47695 -0.57176 -0.47617 -0.57292 C -0.47435 -0.57547 -0.46901 -0.58102 -0.46615 -0.58334 C -0.46536 -0.58403 -0.46445 -0.58426 -0.46367 -0.58473 C -0.4625 -0.58565 -0.46146 -0.58658 -0.46042 -0.58774 C -0.45859 -0.58959 -0.45729 -0.5926 -0.45534 -0.59375 C -0.45456 -0.59422 -0.45365 -0.59445 -0.45286 -0.59514 C -0.44883 -0.59815 -0.45 -0.59861 -0.44531 -0.60116 C -0.44323 -0.60232 -0.43867 -0.60394 -0.43867 -0.60371 C -0.43151 -0.60348 -0.42422 -0.60348 -0.41706 -0.60255 C -0.41133 -0.60186 -0.41432 -0.6007 -0.40872 -0.59815 C -0.40677 -0.59723 -0.40482 -0.59723 -0.40286 -0.59653 C -0.40117 -0.59561 -0.39948 -0.59468 -0.39792 -0.59375 C -0.39648 -0.59283 -0.39505 -0.59167 -0.39375 -0.59074 C -0.3918 -0.58959 -0.38984 -0.58866 -0.38789 -0.58774 C -0.38646 -0.58704 -0.38503 -0.58704 -0.38372 -0.58635 C -0.38229 -0.58542 -0.38086 -0.58449 -0.37956 -0.58334 C -0.37669 -0.58102 -0.37422 -0.57732 -0.37122 -0.57593 C -0.37005 -0.57547 -0.36888 -0.57524 -0.36784 -0.57431 C -0.36563 -0.57269 -0.36289 -0.57153 -0.3612 -0.56852 C -0.36042 -0.5669 -0.35964 -0.56528 -0.35872 -0.56412 C -0.35664 -0.56158 -0.35404 -0.56065 -0.35208 -0.55811 C -0.35117 -0.55718 -0.35039 -0.55602 -0.34948 -0.5551 C -0.34779 -0.55371 -0.3444 -0.55278 -0.34284 -0.55209 C -0.33672 -0.54676 -0.34245 -0.55116 -0.33542 -0.54769 C -0.33372 -0.54699 -0.33216 -0.54537 -0.33034 -0.54468 C -0.32865 -0.54422 -0.32695 -0.54399 -0.32539 -0.54329 C -0.31901 -0.54074 -0.32799 -0.54144 -0.31615 -0.53889 L -0.30951 -0.53727 C -0.30065 -0.53797 -0.2918 -0.53774 -0.28281 -0.53889 C -0.27122 -0.54028 -0.27813 -0.54098 -0.27031 -0.54468 C -0.26875 -0.54561 -0.26706 -0.54537 -0.26536 -0.5463 C -0.26198 -0.54792 -0.25872 -0.55047 -0.25534 -0.55209 C -0.25339 -0.55324 -0.25143 -0.55394 -0.24948 -0.5551 C -0.24753 -0.55649 -0.2457 -0.55811 -0.24375 -0.55949 C -0.24154 -0.56111 -0.23932 -0.56274 -0.23698 -0.56412 C -0.23542 -0.56505 -0.23372 -0.56574 -0.23203 -0.5669 C -0.2306 -0.56829 -0.22878 -0.57037 -0.22708 -0.57153 C -0.2207 -0.57593 -0.21185 -0.5801 -0.20534 -0.58334 L -0.19961 -0.58635 C -0.19766 -0.58727 -0.1957 -0.58843 -0.19375 -0.58912 L -0.18034 -0.59514 C -0.1651 -0.60186 -0.18229 -0.59491 -0.16706 -0.59954 C -0.16458 -0.60047 -0.16211 -0.60162 -0.15951 -0.60255 C -0.15729 -0.60348 -0.15521 -0.60486 -0.15286 -0.60556 C -0.14987 -0.60649 -0.14674 -0.60649 -0.14375 -0.60695 L -0.12617 -0.60996 L -0.11706 -0.61135 C -0.10313 -0.61042 -0.08919 -0.61042 -0.07539 -0.60857 C -0.07148 -0.60787 -0.06758 -0.60533 -0.06367 -0.60394 C -0.04727 -0.59861 -0.0582 -0.6044 -0.04128 -0.59514 C -0.03516 -0.5919 -0.02865 -0.58982 -0.02292 -0.58473 C -0.0207 -0.58287 -0.01836 -0.58102 -0.01628 -0.57894 C -0.01393 -0.57662 -0.01172 -0.57408 -0.00951 -0.57153 C 0.00052 -0.5588 0.00143 -0.55718 0.00872 -0.5463 C 0.01003 -0.54236 0.01354 -0.53172 0.01458 -0.52709 C 0.01536 -0.52361 0.01576 -0.52014 0.01628 -0.51667 C 0.01836 -0.50278 0.01784 -0.50695 0.01875 -0.49283 C 0.01797 -0.48357 0.01745 -0.47408 0.01628 -0.46482 C 0.01549 -0.45903 0.01289 -0.44954 0.01133 -0.44399 C 0.01016 -0.44051 0.00898 -0.43727 0.00794 -0.43357 C 0.00703 -0.43033 0.00651 -0.42662 0.00547 -0.42338 C -0.00742 -0.38357 0.00404 -0.42107 -0.00534 -0.39653 C -0.00729 -0.3919 -0.00859 -0.38658 -0.01042 -0.38172 C -0.01146 -0.37894 -0.01276 -0.37593 -0.01367 -0.37292 C -0.0151 -0.36899 -0.01797 -0.35764 -0.01875 -0.35371 C -0.0194 -0.35024 -0.01992 -0.34676 -0.02044 -0.34329 C -0.02161 -0.33542 -0.0237 -0.31968 -0.0237 -0.31945 C -0.02318 -0.29885 -0.02292 -0.27801 -0.02201 -0.25741 C -0.02148 -0.24445 -0.01953 -0.23727 -0.01784 -0.22477 C -0.01719 -0.21945 -0.01706 -0.21389 -0.01628 -0.20857 C -0.01536 -0.20324 -0.0138 -0.19861 -0.01289 -0.19375 C -0.01185 -0.18774 -0.01172 -0.18149 -0.01042 -0.17593 C -0.00417 -0.15 -0.00234 -0.14977 0.00378 -0.12986 C 0.00495 -0.12616 0.00586 -0.12199 0.00716 -0.11806 C 0.00833 -0.11412 0.01016 -0.11042 0.01133 -0.10625 C 0.0237 -0.05949 0.00404 -0.12477 0.01706 -0.08102 C 0.0181 -0.07755 0.01953 -0.07431 0.02044 -0.07061 C 0.02148 -0.0669 0.02201 -0.06274 0.02292 -0.0588 C 0.0237 -0.05533 0.02461 -0.05209 0.02539 -0.04838 C 0.02721 -0.04028 0.02708 -0.04005 0.02799 -0.03218 C 0.0276 -0.02269 0.02799 -0.0132 0.02708 -0.00394 C 0.02695 -0.00186 0.02357 0.00648 0.02214 0.00787 C 0.02083 0.00902 0.01927 0.00879 0.01797 0.00926 C 0.01523 0.01064 0.01536 0.01088 0.01289 0.01365 L 0.00378 0.01666 Z " pathEditMode="relative" rAng="0" ptsTypes="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6" y="-2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0.03959 L 0.00494 0.03959 C 0.00768 0.04213 0.01054 0.04422 0.01328 0.04699 C 0.01471 0.04861 0.01601 0.05116 0.01744 0.05301 C 0.01875 0.05463 0.02018 0.05579 0.02161 0.05741 C 0.0233 0.06134 0.02513 0.06505 0.02656 0.06922 C 0.02825 0.07408 0.02929 0.07986 0.03164 0.08403 C 0.03489 0.09005 0.03359 0.08658 0.0358 0.09445 C 0.03763 0.11065 0.03528 0.09375 0.03828 0.10764 C 0.03867 0.10972 0.0388 0.11181 0.03906 0.11366 C 0.04075 0.12384 0.03919 0.11088 0.04075 0.12709 C 0.04049 0.13843 0.04062 0.14977 0.03997 0.16111 C 0.03971 0.1632 0.03867 0.16505 0.03828 0.1669 C 0.03789 0.16852 0.03776 0.17014 0.03737 0.17153 C 0.03632 0.17547 0.03411 0.18334 0.03411 0.18334 C 0.03385 0.18588 0.03372 0.18843 0.0332 0.19074 C 0.03281 0.19283 0.03203 0.19468 0.03164 0.19653 C 0.03099 0.19908 0.03046 0.20162 0.02994 0.20394 C 0.02929 0.20695 0.0289 0.20996 0.02825 0.21297 C 0.02773 0.21551 0.02695 0.21783 0.02656 0.22037 C 0.02578 0.22523 0.02552 0.23033 0.02487 0.23519 L 0.02408 0.24259 C 0.02382 0.24514 0.02343 0.24746 0.0233 0.25 L 0.02239 0.2588 C 0.02265 0.27755 0.02278 0.2963 0.0233 0.31505 C 0.0233 0.31667 0.02395 0.31806 0.02408 0.31968 C 0.02578 0.33773 0.02343 0.32755 0.02656 0.33889 C 0.02682 0.34121 0.02708 0.34375 0.02747 0.3463 C 0.0276 0.34815 0.02799 0.35023 0.02825 0.35209 C 0.02877 0.35718 0.02929 0.36204 0.02994 0.3669 C 0.03007 0.36829 0.03112 0.37847 0.03164 0.38033 C 0.03203 0.38195 0.03268 0.38334 0.0332 0.38472 C 0.03346 0.38773 0.03359 0.39074 0.03411 0.39375 C 0.03502 0.39977 0.03567 0.40093 0.03737 0.40556 C 0.03763 0.40787 0.03776 0.41042 0.03828 0.41297 C 0.03919 0.41806 0.04088 0.42246 0.04153 0.42778 C 0.04257 0.43472 0.04231 0.4338 0.04414 0.44097 C 0.04609 0.44931 0.04752 0.4507 0.04908 0.46181 C 0.0496 0.46597 0.05052 0.47292 0.05156 0.47662 C 0.05208 0.47871 0.05273 0.48056 0.05325 0.48264 C 0.0539 0.48542 0.05429 0.48843 0.05494 0.49144 L 0.05572 0.49584 C 0.05599 0.49746 0.05612 0.49908 0.05664 0.50023 C 0.05794 0.50394 0.05898 0.50648 0.05989 0.51065 C 0.06028 0.5125 0.06028 0.51482 0.0608 0.51667 C 0.06119 0.51829 0.06197 0.51945 0.06237 0.52107 C 0.06328 0.52477 0.06432 0.53148 0.06497 0.53588 C 0.06523 0.53843 0.06523 0.54097 0.06575 0.54329 C 0.06914 0.56158 0.06601 0.53935 0.06822 0.55371 C 0.07109 0.57199 0.06888 0.55972 0.0707 0.56991 C 0.07096 0.57338 0.07122 0.57685 0.07161 0.58033 C 0.07174 0.58195 0.07226 0.58334 0.07239 0.58472 C 0.07278 0.58866 0.07291 0.59259 0.07317 0.59653 C 0.07291 0.61435 0.0733 0.63681 0.07161 0.65579 C 0.07083 0.66343 0.06966 0.66551 0.06744 0.67361 L 0.06575 0.67963 C 0.06523 0.68148 0.06432 0.68334 0.06406 0.68542 C 0.0638 0.6875 0.0638 0.68959 0.06328 0.69144 C 0.06263 0.69329 0.06145 0.69422 0.0608 0.69584 C 0.0582 0.70232 0.06015 0.70093 0.05742 0.70625 L 0.0483 0.72246 C 0.04713 0.72454 0.04583 0.72616 0.04492 0.72847 C 0.04414 0.73033 0.04335 0.73264 0.04244 0.73449 C 0.04049 0.73773 0.03815 0.7382 0.0358 0.74028 C 0.03424 0.74167 0.03307 0.74375 0.03164 0.74468 C 0.0302 0.7456 0.02877 0.74584 0.02747 0.7463 C 0.01927 0.74884 0.02096 0.74792 0.00911 0.74908 C -0.01068 0.74815 -0.03034 0.74792 -0.05013 0.7463 C -0.05235 0.74607 -0.05456 0.74422 -0.05678 0.74329 C -0.07553 0.73542 -0.05287 0.7456 -0.07175 0.73588 C -0.07396 0.73472 -0.07618 0.73403 -0.07839 0.73287 C -0.08099 0.73148 -0.08347 0.72986 -0.08594 0.72847 C -0.0879 0.72732 -0.08985 0.72639 -0.0918 0.72547 C -0.0931 0.72408 -0.09454 0.72222 -0.09597 0.72107 C -0.10599 0.71204 -0.09766 0.72153 -0.10756 0.71065 C -0.10925 0.7088 -0.11081 0.70648 -0.11263 0.70486 C -0.11446 0.70301 -0.11654 0.70209 -0.11836 0.70023 C -0.1293 0.68982 -0.11368 0.70162 -0.12592 0.69283 C -0.13256 0.68125 -0.12553 0.69236 -0.13425 0.68264 C -0.13803 0.67847 -0.14154 0.67361 -0.14506 0.66922 C -0.16407 0.6456 -0.13151 0.68449 -0.16263 0.65301 C -0.16459 0.65093 -0.16628 0.64838 -0.16836 0.64699 C -0.17084 0.64537 -0.17344 0.64537 -0.17592 0.64398 C -0.19779 0.63264 -0.16928 0.64491 -0.18842 0.6382 C -0.19401 0.63611 -0.19532 0.63426 -0.20092 0.63357 C -0.20977 0.63287 -0.21875 0.63264 -0.22761 0.63218 C -0.23763 0.63287 -0.24636 0.63611 -0.25586 0.63079 C -0.26081 0.62801 -0.26537 0.62361 -0.27006 0.62037 C -0.2724 0.61875 -0.27722 0.61783 -0.2793 0.61736 C -0.29167 0.60417 -0.2767 0.61898 -0.28672 0.61134 C -0.2948 0.60533 -0.28308 0.61134 -0.29258 0.60695 C -0.29336 0.60556 -0.29415 0.60371 -0.29506 0.60255 C -0.29584 0.60162 -0.29675 0.60185 -0.29753 0.60116 C -0.30339 0.59584 -0.29649 0.59977 -0.30339 0.59653 C -0.30456 0.59468 -0.30547 0.59236 -0.30678 0.59074 C -0.30743 0.58982 -0.30847 0.58982 -0.30925 0.58912 C -0.31068 0.58797 -0.31198 0.58611 -0.31342 0.58472 C -0.31524 0.5831 -0.32084 0.57963 -0.32253 0.57894 C -0.32461 0.57778 -0.32982 0.57639 -0.33178 0.57593 C -0.33321 0.57547 -0.33451 0.57477 -0.33594 0.57431 C -0.3392 0.57338 -0.34258 0.57269 -0.34597 0.57153 C -0.34727 0.57084 -0.3487 0.57014 -0.35013 0.56991 C -0.35313 0.56922 -0.35625 0.56898 -0.35925 0.56852 C -0.36342 0.56759 -0.36771 0.56644 -0.37175 0.56551 C -0.37396 0.56412 -0.37618 0.56227 -0.37839 0.56111 C -0.3806 0.55996 -0.38295 0.55903 -0.38503 0.5581 C -0.38711 0.55718 -0.38894 0.55602 -0.39089 0.55509 C -0.39336 0.55394 -0.39597 0.55347 -0.39844 0.55209 C -0.40456 0.54884 -0.40808 0.54468 -0.4142 0.54028 C -0.41862 0.53704 -0.42305 0.5338 -0.42761 0.53148 C -0.43295 0.52847 -0.43646 0.52755 -0.44089 0.52246 C -0.44245 0.52084 -0.44362 0.51829 -0.44506 0.51667 C -0.44662 0.51482 -0.44857 0.51412 -0.45013 0.51227 C -0.45534 0.50602 -0.4543 0.50533 -0.45847 0.49884 C -0.45951 0.49722 -0.46068 0.49584 -0.46172 0.49445 C -0.46342 0.48935 -0.4655 0.48496 -0.4668 0.47963 C -0.46901 0.46945 -0.46771 0.47454 -0.47097 0.46482 C -0.47123 0.46181 -0.47149 0.4588 -0.47175 0.45579 C -0.47201 0.45394 -0.47253 0.45209 -0.47253 0.45 C -0.47253 0.44005 -0.4724 0.43009 -0.47175 0.42037 C -0.47123 0.4132 -0.46446 0.40602 -0.46263 0.40394 C -0.4612 0.40255 -0.4599 0.40093 -0.45847 0.39954 C -0.4573 0.39861 -0.45612 0.39769 -0.45508 0.39653 C -0.45417 0.39584 -0.45352 0.39445 -0.45261 0.39375 C -0.45131 0.39236 -0.44974 0.39167 -0.44844 0.39074 C -0.44727 0.38982 -0.44623 0.38889 -0.44506 0.38773 C -0.44428 0.38681 -0.44349 0.38542 -0.44258 0.38472 C -0.44128 0.3838 -0.43985 0.3838 -0.43842 0.38334 C -0.4362 0.38241 -0.43399 0.38125 -0.43178 0.38033 C -0.4306 0.37986 -0.42956 0.37894 -0.42839 0.37894 C -0.42566 0.37824 -0.42292 0.37801 -0.42006 0.37732 C -0.41459 0.37616 -0.41706 0.37616 -0.41172 0.37292 C -0.41068 0.37222 -0.40951 0.37222 -0.40847 0.37153 C -0.40482 0.36898 -0.40573 0.36875 -0.40261 0.36551 C -0.39857 0.36134 -0.39896 0.36366 -0.39506 0.35672 C -0.39441 0.35533 -0.39401 0.35371 -0.39336 0.35209 C -0.38842 0.33797 -0.3931 0.35047 -0.3892 0.34028 C -0.38894 0.33843 -0.38894 0.33634 -0.38842 0.33449 C -0.38803 0.33287 -0.38711 0.33172 -0.38672 0.32986 C -0.3862 0.32662 -0.38633 0.32292 -0.38594 0.31968 C -0.38581 0.31806 -0.38529 0.31667 -0.38503 0.31505 C -0.38477 0.31273 -0.38464 0.31019 -0.38425 0.30764 C -0.38399 0.30625 -0.3836 0.30486 -0.38347 0.30324 C -0.38308 0.30047 -0.38295 0.29722 -0.38256 0.29445 C -0.38243 0.29283 -0.38204 0.29144 -0.38178 0.29005 C -0.38138 0.28797 -0.38125 0.28611 -0.38086 0.28403 C -0.37826 0.23565 -0.38086 0.28773 -0.3793 0.17431 C -0.37904 0.16181 -0.37852 0.15463 -0.37761 0.14329 C -0.37735 0.14028 -0.37722 0.13727 -0.3767 0.13449 C -0.37631 0.13148 -0.37553 0.12847 -0.37513 0.12547 C -0.37474 0.12269 -0.37461 0.11945 -0.37422 0.11667 C -0.37344 0.11042 -0.37032 0.09746 -0.36928 0.09283 C -0.36836 0.08912 -0.36719 0.08334 -0.36589 0.07963 C -0.36524 0.07755 -0.3642 0.0757 -0.36342 0.07361 C -0.36276 0.07176 -0.3625 0.06945 -0.36172 0.06783 C -0.36081 0.06551 -0.35951 0.06389 -0.35847 0.06181 C -0.35118 0.04699 -0.36172 0.06551 -0.3517 0.05 C -0.34454 0.03866 -0.35443 0.05324 -0.34675 0.03959 C -0.34415 0.03496 -0.33985 0.03195 -0.33672 0.02917 C -0.33568 0.02824 -0.33425 0.02778 -0.33347 0.02616 C -0.32917 0.01875 -0.33295 0.02384 -0.32761 0.02037 C -0.32644 0.01968 -0.3254 0.01806 -0.32422 0.01736 C -0.31797 0.01412 -0.31329 0.01389 -0.30678 0.01297 C -0.28321 0.01389 -0.28034 0.01134 -0.26342 0.01736 C -0.26133 0.01806 -0.25326 0.02199 -0.25092 0.02338 C -0.2487 0.02454 -0.24649 0.02639 -0.24428 0.02778 L -0.2267 0.03658 C -0.22422 0.03797 -0.21654 0.0419 -0.2142 0.04259 C -0.20456 0.04514 -0.19649 0.04584 -0.18672 0.04699 L -0.14922 0.04398 C -0.14701 0.04375 -0.1448 0.04329 -0.14258 0.04259 C -0.13972 0.04167 -0.13151 0.0382 -0.12839 0.03658 C -0.12644 0.03565 -0.12461 0.03449 -0.12253 0.03357 C -0.12045 0.03287 -0.1181 0.03264 -0.11589 0.03218 C -0.11394 0.03079 -0.11211 0.02894 -0.11003 0.02778 C -0.10287 0.02338 -0.10456 0.0257 -0.09753 0.02338 C -0.09532 0.02246 -0.0931 0.02153 -0.09089 0.02037 C -0.08698 0.01852 -0.08321 0.01551 -0.0793 0.01435 C -0.06237 0.01019 -0.08347 0.01551 -0.06836 0.01134 C -0.06654 0.01088 -0.06459 0.01042 -0.06263 0.00996 C -0.05925 0.00903 -0.05586 0.0081 -0.05261 0.00695 C -0.05118 0.00648 -0.04987 0.00579 -0.04844 0.00556 C -0.04401 0.00486 -0.03959 0.00463 -0.03503 0.00417 C -0.02956 0.00509 -0.02396 0.00579 -0.01836 0.00695 C -0.01758 0.00718 -0.01667 0.00764 -0.01589 0.00857 C 0.00065 0.02477 -0.01615 0.00972 -0.00925 0.01597 L 0.00494 0.03959 Z " pathEditMode="relative" ptsTypes="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2454 L -0.01654 0.02454 C -0.02005 0.02407 -0.0237 0.02384 -0.02734 0.02315 C -0.03776 0.0206 -0.03281 0.02083 -0.04062 0.01713 C -0.04206 0.01643 -0.04349 0.01597 -0.04479 0.01574 L -0.05482 0.01273 C -0.05599 0.01157 -0.05703 0.01041 -0.0582 0.00972 C -0.05924 0.00903 -0.06042 0.00903 -0.06146 0.00833 C -0.06237 0.00741 -0.06315 0.00602 -0.06406 0.00532 C -0.06562 0.00393 -0.06732 0.00347 -0.06901 0.00231 C -0.07018 0.00139 -0.07122 1.85185E-6 -0.0724 -0.0007 C -0.07344 -0.00139 -0.07461 -0.00162 -0.07565 -0.00209 C -0.07708 -0.00301 -0.07839 -0.0044 -0.07982 -0.00509 C -0.08177 -0.00602 -0.08372 -0.00602 -0.08568 -0.00648 C -0.08906 -0.00764 -0.09245 -0.0081 -0.0957 -0.00949 C -0.09922 -0.01111 -0.09987 -0.01158 -0.10404 -0.0125 C -0.10677 -0.0132 -0.1095 -0.01343 -0.11237 -0.01389 C -0.11979 -0.01296 -0.12734 -0.0125 -0.1349 -0.01111 C -0.13711 -0.01065 -0.14154 -0.0081 -0.14154 -0.0081 C -0.14232 -0.00718 -0.1431 -0.00579 -0.14401 -0.00509 C -0.14648 -0.00324 -0.14935 -0.00324 -0.15156 -0.0007 C -0.15404 0.00231 -0.15443 0.00301 -0.15729 0.00532 C -0.1582 0.00579 -0.15898 0.00625 -0.1599 0.00671 C -0.16263 0.0081 -0.16445 0.00879 -0.16732 0.00972 C -0.172 0.00926 -0.17682 0.00903 -0.18151 0.00833 C -0.18242 0.0081 -0.18307 0.00694 -0.18398 0.00671 C -0.18672 0.00602 -0.18958 0.00602 -0.19232 0.00532 C -0.19466 0.00463 -0.19753 0.00324 -0.19987 0.00231 C -0.21211 0.00278 -0.22435 0.00254 -0.23646 0.0037 C -0.23828 0.00393 -0.24154 0.00671 -0.24154 0.00671 C -0.24284 0.00879 -0.24414 0.01088 -0.2457 0.01273 C -0.24857 0.01597 -0.24909 0.01458 -0.25156 0.01852 C -0.25352 0.02176 -0.25586 0.025 -0.25729 0.02893 C -0.26003 0.03611 -0.25833 0.03194 -0.26237 0.04074 C -0.26263 0.04236 -0.26276 0.04375 -0.26315 0.04537 C -0.26784 0.06342 -0.26536 0.05116 -0.26732 0.06157 C -0.26797 0.06991 -0.26849 0.07523 -0.26901 0.08379 C -0.26927 0.08866 -0.26953 0.09375 -0.26979 0.09861 C -0.27031 0.1412 -0.26797 0.15185 -0.27148 0.18009 C -0.27174 0.18217 -0.27187 0.18403 -0.2724 0.18611 C -0.27357 0.1919 -0.27448 0.19259 -0.27656 0.19791 C -0.27708 0.1993 -0.27747 0.20116 -0.27812 0.20231 C -0.28477 0.21389 -0.2763 0.19514 -0.2832 0.20972 C -0.28385 0.21111 -0.28424 0.21273 -0.2849 0.21412 C -0.28568 0.2162 -0.28659 0.21805 -0.28737 0.22014 C -0.28789 0.22153 -0.28828 0.22338 -0.28906 0.22454 C -0.28971 0.22569 -0.29062 0.22639 -0.29154 0.22754 C -0.29453 0.23565 -0.29154 0.2287 -0.2957 0.23495 C -0.29661 0.23634 -0.29727 0.23796 -0.29818 0.23935 C -0.30026 0.24236 -0.30247 0.2456 -0.30482 0.24815 C -0.30573 0.2493 -0.30651 0.25 -0.30729 0.25116 C -0.3082 0.25254 -0.30885 0.2544 -0.3099 0.25555 C -0.31081 0.25694 -0.31211 0.25717 -0.31315 0.25856 C -0.32109 0.26921 -0.31237 0.25972 -0.31901 0.27037 C -0.32656 0.28264 -0.32383 0.275 -0.32904 0.28518 C -0.32995 0.28704 -0.3306 0.28935 -0.33151 0.2912 C -0.33255 0.29329 -0.33372 0.29514 -0.3349 0.29722 C -0.33607 0.29954 -0.33685 0.30231 -0.33815 0.30463 C -0.33919 0.30625 -0.34036 0.30741 -0.34154 0.30903 C -0.34232 0.31134 -0.34297 0.31412 -0.34401 0.31643 C -0.34466 0.31805 -0.34583 0.31898 -0.34648 0.32083 C -0.34779 0.32454 -0.3487 0.3287 -0.34987 0.33264 L -0.35156 0.33866 L -0.35312 0.34444 C -0.35286 0.35254 -0.35286 0.36041 -0.35234 0.36829 C -0.35182 0.37639 -0.35 0.39236 -0.34896 0.40092 C -0.3487 0.40324 -0.34844 0.40579 -0.34818 0.40833 C -0.34792 0.41111 -0.34779 0.41412 -0.3474 0.41713 C -0.3431 0.44722 -0.34766 0.40787 -0.34479 0.43333 C -0.34453 0.43889 -0.3444 0.44421 -0.34401 0.44977 C -0.34375 0.45278 -0.34336 0.45555 -0.34323 0.45856 C -0.34284 0.46296 -0.34258 0.46759 -0.34232 0.47199 C -0.34258 0.48333 -0.34271 0.49467 -0.34323 0.50602 C -0.34323 0.50903 -0.34557 0.52477 -0.3457 0.52523 C -0.34622 0.52778 -0.34687 0.53009 -0.3474 0.53264 C -0.34961 0.54467 -0.34635 0.53217 -0.34987 0.54606 C -0.35039 0.54815 -0.35104 0.55 -0.35156 0.55185 C -0.35195 0.55393 -0.35195 0.55602 -0.35234 0.55787 C -0.35273 0.55995 -0.35352 0.5618 -0.35404 0.56389 C -0.35443 0.56574 -0.35443 0.56782 -0.35482 0.56967 C -0.35521 0.57176 -0.35612 0.57361 -0.35651 0.57569 C -0.3599 0.5919 -0.3543 0.57106 -0.35898 0.5875 C -0.35924 0.59004 -0.3595 0.59236 -0.3599 0.59491 C -0.36029 0.59884 -0.36107 0.60278 -0.36146 0.60671 C -0.36341 0.62361 -0.3625 0.61666 -0.36393 0.62754 C -0.36341 0.64236 -0.36302 0.65717 -0.36237 0.67199 C -0.36224 0.67454 -0.36198 0.67708 -0.36146 0.6794 C -0.36107 0.68148 -0.36029 0.68333 -0.3599 0.68518 C -0.35794 0.69421 -0.36055 0.6919 -0.35573 0.70301 C -0.35378 0.70741 -0.35143 0.71157 -0.34987 0.71643 C -0.34883 0.71921 -0.34635 0.72731 -0.34479 0.72963 C -0.34245 0.73356 -0.33958 0.73611 -0.33737 0.74004 C -0.33372 0.74653 -0.33594 0.74375 -0.33073 0.74745 C -0.32956 0.74954 -0.32865 0.75185 -0.32734 0.75347 C -0.30794 0.77801 -0.32734 0.75162 -0.31406 0.76666 C -0.3125 0.76852 -0.31133 0.77106 -0.3099 0.77268 C -0.28945 0.79398 -0.30755 0.7743 -0.29479 0.78449 C -0.28633 0.79143 -0.29518 0.78773 -0.28568 0.79051 C -0.27422 0.79861 -0.28854 0.78889 -0.27734 0.79491 C -0.27591 0.7956 -0.27461 0.79722 -0.27318 0.79791 C -0.27174 0.79861 -0.27031 0.79861 -0.26901 0.7993 C -0.26758 0.80023 -0.26628 0.80162 -0.26484 0.80231 C -0.26341 0.80301 -0.25508 0.80509 -0.25404 0.80532 C -0.25065 0.80625 -0.2474 0.80764 -0.24401 0.80833 C -0.23034 0.81041 -0.23789 0.80949 -0.22148 0.81134 C -0.19427 0.80926 -0.2095 0.81111 -0.1849 0.80671 L -0.17565 0.80532 C -0.16849 0.80579 -0.1612 0.80671 -0.15404 0.80671 C -0.11575 0.80671 -0.12187 0.80741 -0.09987 0.8037 C -0.08073 0.79699 -0.09818 0.80463 -0.08815 0.79791 C -0.08477 0.7956 -0.08464 0.79768 -0.08151 0.79352 C -0.08021 0.79166 -0.0793 0.78935 -0.07812 0.7875 C -0.07682 0.78541 -0.07526 0.78379 -0.07396 0.78148 C -0.07331 0.78032 -0.07292 0.7787 -0.0724 0.77708 C -0.06732 0.76273 -0.06849 0.76666 -0.06562 0.75648 C -0.06432 0.74259 -0.06484 0.74838 -0.06406 0.72963 C -0.06367 0.72153 -0.06328 0.70532 -0.06237 0.6956 C -0.06185 0.69166 -0.0612 0.68773 -0.06068 0.68379 C -0.05885 0.66898 -0.06055 0.67268 -0.05729 0.66458 C -0.05651 0.6625 -0.05573 0.66065 -0.05482 0.65856 C -0.05312 0.64954 -0.05534 0.65903 -0.05065 0.64815 C -0.04883 0.64398 -0.04818 0.63796 -0.0457 0.63495 C -0.03997 0.62824 -0.04687 0.63657 -0.03906 0.62592 C -0.03815 0.625 -0.03724 0.6243 -0.03646 0.62315 C -0.0345 0.61991 -0.03307 0.61481 -0.03073 0.61273 C -0.02956 0.6118 -0.02839 0.61088 -0.02734 0.60972 C -0.025 0.60694 -0.02331 0.60278 -0.0207 0.60092 C -0.01849 0.5993 -0.01523 0.59722 -0.01315 0.59491 C -0.01198 0.59352 -0.01107 0.5919 -0.0099 0.59051 C -0.00872 0.58935 -0.00755 0.58866 -0.00651 0.5875 C -0.00534 0.58611 -0.0043 0.58449 -0.00312 0.5831 C -0.00182 0.58148 -0.00039 0.58032 0.00104 0.5787 C 0.00247 0.57685 0.00365 0.5743 0.00521 0.57268 C 0.00651 0.57129 0.00794 0.57083 0.00938 0.56967 C 0.01901 0.56111 0.00846 0.56944 0.0168 0.56088 C 0.01901 0.55856 0.02122 0.55694 0.02344 0.55486 L 0.02682 0.55185 C 0.028 0.55092 0.02904 0.54977 0.03021 0.54907 C 0.03151 0.54791 0.03294 0.54699 0.03438 0.54606 C 0.03594 0.54491 0.03776 0.54421 0.03932 0.54305 C 0.04102 0.5419 0.04258 0.53981 0.04427 0.53866 C 0.04596 0.5375 0.04766 0.5368 0.04935 0.53565 C 0.05078 0.53472 0.05208 0.53356 0.05352 0.53264 C 0.05677 0.53055 0.06029 0.52916 0.06354 0.52685 C 0.06628 0.52477 0.06888 0.52199 0.07188 0.52083 C 0.07461 0.51991 0.07747 0.51967 0.08021 0.51782 C 0.08594 0.51389 0.08281 0.51528 0.08932 0.51342 C 0.09102 0.51204 0.09258 0.51018 0.09427 0.50903 C 0.09648 0.50764 0.10104 0.50602 0.10104 0.50602 C 0.11016 0.49514 0.09609 0.51111 0.10677 0.50162 C 0.10885 0.49977 0.11328 0.49213 0.11432 0.48981 C 0.1151 0.48796 0.11536 0.48565 0.11602 0.48379 C 0.11706 0.48079 0.11875 0.47824 0.11927 0.475 C 0.11966 0.47338 0.11979 0.47199 0.12018 0.47037 C 0.12148 0.46528 0.12188 0.46458 0.12344 0.46018 C 0.12552 0.44583 0.12474 0.45231 0.12604 0.44074 C 0.1263 0.4294 0.12643 0.41805 0.12682 0.40671 C 0.12708 0.40092 0.12852 0.39143 0.1293 0.38611 C 0.13047 0.37754 0.12995 0.38217 0.13099 0.37268 C 0.1319 0.3287 0.13255 0.33889 0.13021 0.29722 C 0.12969 0.28981 0.12917 0.28912 0.1276 0.28241 C 0.12734 0.28079 0.12721 0.2794 0.12682 0.27778 C 0.12604 0.27477 0.125 0.27199 0.12435 0.26898 C 0.1237 0.2662 0.12357 0.26273 0.12266 0.26018 C 0.12188 0.25764 0.12109 0.25509 0.12018 0.25278 C 0.11914 0.25023 0.11458 0.24329 0.11354 0.24236 C 0.11198 0.24074 0.11016 0.24074 0.10846 0.23935 C 0.10703 0.23819 0.10586 0.23611 0.1043 0.23495 C 0.10026 0.23171 0.09896 0.23264 0.09518 0.22893 C 0.09336 0.22731 0.0918 0.225 0.0901 0.22315 C 0.08906 0.22153 0.08802 0.21991 0.08685 0.21852 C 0.08555 0.21736 0.08398 0.2169 0.08268 0.21574 C 0.07318 0.20717 0.08268 0.21528 0.07604 0.20671 C 0.075 0.20555 0.0737 0.20509 0.07266 0.2037 C 0.06797 0.19791 0.07227 0.20069 0.06771 0.19352 C 0.06615 0.19097 0.06419 0.18981 0.06263 0.1875 C 0.06133 0.18541 0.06055 0.18241 0.05938 0.18009 C 0.05807 0.17754 0.05638 0.17546 0.05521 0.17268 C 0.05039 0.16157 0.04831 0.15486 0.04518 0.14305 C 0.04427 0.13958 0.04362 0.13611 0.04271 0.13264 C 0.0405 0.12477 0.03828 0.1169 0.03594 0.10903 C 0.03516 0.10602 0.03451 0.10301 0.03346 0.1 C 0.03268 0.09768 0.03164 0.09537 0.03099 0.09259 C 0.02969 0.08796 0.02878 0.08287 0.0276 0.07778 C 0.02708 0.07546 0.02695 0.07268 0.02604 0.07037 L 0.02344 0.06458 C 0.02318 0.06296 0.02305 0.06157 0.02266 0.06018 C 0.02122 0.05486 0.01823 0.04745 0.01602 0.04375 C 0.01471 0.0419 0.01185 0.04028 0.01016 0.03935 L -0.01654 0.02454 Z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8 -0.02222 L -0.01928 -0.02222 C -0.01602 -0.02616 -0.0125 -0.02986 -0.00938 -0.03426 C -0.00495 -0.03982 -0.0073 -0.0375 -0.00261 -0.04167 C -0.00183 -0.04352 -0.00118 -0.04584 -0.00013 -0.04746 C 0.00599 -0.05834 0.00195 -0.04954 0.00651 -0.05648 C 0.0095 -0.06088 0.00911 -0.06273 0.01315 -0.06667 C 0.01419 -0.06783 0.01549 -0.06759 0.01653 -0.06829 C 0.0177 -0.06898 0.01862 -0.07037 0.01979 -0.0713 C 0.02096 -0.07199 0.02213 -0.07199 0.02317 -0.07269 C 0.02434 -0.07338 0.02526 -0.075 0.02656 -0.0757 C 0.02812 -0.07639 0.02981 -0.07662 0.03151 -0.07709 C 0.03294 -0.07755 0.03424 -0.07801 0.03567 -0.07847 C 0.04349 -0.07801 0.0513 -0.07847 0.05898 -0.07709 C 0.06002 -0.07685 0.06067 -0.075 0.06145 -0.07408 C 0.06367 -0.07222 0.06692 -0.07084 0.06901 -0.06829 C 0.06992 -0.0669 0.07057 -0.06505 0.07148 -0.06389 C 0.07252 -0.06227 0.07382 -0.06111 0.07487 -0.05926 C 0.07773 -0.05417 0.07669 -0.05301 0.07981 -0.04908 C 0.08085 -0.04769 0.08216 -0.04699 0.0832 -0.04607 C 0.08398 -0.04514 0.08476 -0.04398 0.08567 -0.04306 C 0.08671 -0.0419 0.08789 -0.04121 0.08906 -0.04005 C 0.09231 -0.03634 0.09205 -0.03472 0.0957 -0.03264 C 0.097 -0.03195 0.09843 -0.03172 0.09987 -0.03125 C 0.10091 -0.03009 0.10195 -0.02894 0.10312 -0.02824 C 0.10716 -0.02616 0.11224 -0.02523 0.11653 -0.02384 C 0.11927 -0.02292 0.122 -0.02176 0.12487 -0.02084 C 0.12617 -0.02037 0.1276 -0.01945 0.12903 -0.01945 L 0.14153 -0.01783 L 0.17487 -0.01482 C 0.17955 -0.01389 0.18424 -0.01273 0.18906 -0.01204 L 0.20729 -0.00903 L 0.21562 -0.00602 C 0.21822 -0.00509 0.2207 -0.00394 0.22317 -0.00301 C 0.22539 -0.00232 0.2276 -0.00209 0.22981 -0.00162 C 0.23164 -0.0007 0.23867 0.00278 0.24062 0.0044 C 0.24218 0.00555 0.24335 0.00764 0.24479 0.00879 C 0.25338 0.01574 0.24635 0.00787 0.25403 0.01481 C 0.25546 0.01597 0.25677 0.01782 0.2582 0.01921 C 0.26041 0.02129 0.26302 0.02199 0.26484 0.025 C 0.26562 0.02662 0.2664 0.02824 0.26731 0.02963 C 0.26953 0.03264 0.27239 0.03449 0.27395 0.03842 C 0.27487 0.04051 0.27734 0.04606 0.27812 0.04884 C 0.27929 0.05278 0.28072 0.05648 0.28151 0.06065 C 0.28177 0.06203 0.2819 0.06366 0.28229 0.06504 C 0.28307 0.06759 0.28411 0.06991 0.28489 0.07245 C 0.28528 0.07384 0.28528 0.07546 0.28567 0.07685 C 0.28671 0.08102 0.28815 0.08472 0.28893 0.08889 C 0.28932 0.09028 0.28958 0.09166 0.28984 0.09328 C 0.29049 0.09722 0.29088 0.10116 0.29153 0.10509 C 0.29179 0.10717 0.29192 0.10903 0.29231 0.11111 L 0.29309 0.11551 C 0.29283 0.1243 0.29296 0.13333 0.29231 0.14213 C 0.29205 0.14514 0.28763 0.15625 0.28737 0.15694 C 0.28671 0.15879 0.28632 0.16111 0.28567 0.16296 C 0.28502 0.16458 0.28385 0.16551 0.2832 0.16736 C 0.28046 0.17407 0.28268 0.17199 0.27981 0.17778 C 0.27825 0.18078 0.27617 0.1831 0.27487 0.18657 C 0.27421 0.18796 0.27369 0.18958 0.27317 0.19097 C 0.27239 0.19305 0.27148 0.19491 0.2707 0.19699 C 0.26979 0.1993 0.26901 0.20185 0.26822 0.2044 C 0.26744 0.20648 0.2664 0.2081 0.26562 0.21018 C 0.26445 0.21412 0.26341 0.21828 0.26237 0.22222 L 0.26067 0.22801 C 0.26015 0.23009 0.25937 0.23194 0.25898 0.23403 C 0.25846 0.23703 0.25781 0.23981 0.25729 0.24282 C 0.25638 0.24977 0.25599 0.26227 0.25572 0.26805 C 0.25572 0.26921 0.25559 0.30139 0.25729 0.3125 C 0.25768 0.31504 0.25846 0.31736 0.25898 0.31991 C 0.26041 0.33565 0.25872 0.32222 0.26237 0.33773 C 0.26445 0.34676 0.26354 0.34791 0.26653 0.35694 C 0.2677 0.36065 0.2694 0.36366 0.2707 0.36736 C 0.27187 0.3706 0.27278 0.3743 0.27395 0.37778 C 0.27877 0.39143 0.27565 0.38194 0.28072 0.39398 C 0.29023 0.41736 0.27825 0.38889 0.28645 0.4118 C 0.2875 0.41435 0.28867 0.41666 0.28984 0.41921 C 0.29088 0.425 0.29244 0.43078 0.29309 0.43703 C 0.29349 0.43935 0.29375 0.4419 0.29401 0.44444 C 0.29427 0.44722 0.29453 0.45023 0.29479 0.45324 C 0.29505 0.45532 0.29544 0.45717 0.2957 0.45926 C 0.29713 0.48958 0.29804 0.48819 0.29648 0.51389 C 0.29635 0.51597 0.29609 0.51805 0.2957 0.51991 C 0.29349 0.5294 0.29062 0.53773 0.28645 0.54514 C 0.28424 0.54907 0.28177 0.55254 0.27981 0.55694 C 0.27786 0.56134 0.27487 0.56828 0.27239 0.57176 C 0.27083 0.57361 0.26888 0.5743 0.26731 0.57616 C 0.26588 0.57778 0.26471 0.58055 0.26315 0.58217 C 0.26158 0.58356 0.25976 0.58379 0.2582 0.58518 C 0.25664 0.58634 0.25546 0.58842 0.25403 0.58958 C 0.25273 0.59051 0.25117 0.59028 0.24987 0.59097 C 0.24843 0.59166 0.247 0.59305 0.2457 0.59398 C 0.2401 0.59352 0.2345 0.59328 0.22903 0.59259 C 0.22786 0.59236 0.22682 0.5912 0.22565 0.59097 C 0.22291 0.59028 0.22005 0.59028 0.21731 0.58958 C 0.21393 0.58866 0.21067 0.5875 0.20729 0.58657 C 0.20533 0.58611 0.20351 0.58541 0.20156 0.58518 C 0.19518 0.58426 0.18867 0.58403 0.18229 0.58356 C 0.17864 0.58379 0.16549 0.58356 0.15898 0.58657 C 0.15351 0.58889 0.15481 0.58958 0.14987 0.59259 C 0.14895 0.59305 0.14505 0.59444 0.14401 0.59537 C 0.12708 0.61296 0.14309 0.59606 0.1332 0.6118 C 0.1319 0.61366 0.13033 0.61458 0.12903 0.6162 C 0.12669 0.61898 0.12487 0.62291 0.12239 0.625 C 0.11432 0.63217 0.12421 0.62315 0.11484 0.63241 C 0.1138 0.63356 0.1125 0.63426 0.11145 0.63541 C 0.10716 0.64051 0.10442 0.64791 0.09895 0.65023 C 0.09322 0.65278 0.09674 0.65092 0.08906 0.65764 C 0.08789 0.65856 0.08684 0.66018 0.08567 0.66065 C 0.08242 0.66203 0.0819 0.6618 0.07903 0.66504 C 0.07786 0.66643 0.07695 0.66852 0.07565 0.66944 C 0.07356 0.67106 0.07122 0.67129 0.06901 0.67245 C 0.06822 0.67291 0.06731 0.67361 0.06653 0.67407 C 0.06432 0.67477 0.0621 0.67477 0.05989 0.67546 C 0.05872 0.67569 0.05768 0.67639 0.05651 0.67685 C 0.05507 0.67754 0.05377 0.67778 0.05234 0.67847 C 0.04179 0.68264 0.05742 0.67685 0.04479 0.68148 C 0.03932 0.68078 0.03372 0.68078 0.02812 0.67986 C 0.0207 0.67847 0.02187 0.67731 0.01653 0.67546 C 0.01484 0.67477 0.01315 0.67477 0.01145 0.67407 C 0.00755 0.67222 0.00325 0.66875 -0.00013 0.66504 C -0.00144 0.66366 -0.00586 0.65879 -0.00769 0.65764 C -0.00899 0.65694 -0.01042 0.65671 -0.01185 0.65625 C -0.01355 0.65463 -0.01524 0.65324 -0.0168 0.65185 C -0.01823 0.65046 -0.01954 0.64861 -0.02097 0.64722 C -0.02292 0.6456 -0.02487 0.64444 -0.02683 0.64282 C -0.02826 0.64166 -0.02956 0.63958 -0.03099 0.63842 C -0.03529 0.63518 -0.03985 0.63241 -0.04428 0.62963 C -0.04649 0.62801 -0.0487 0.62616 -0.05105 0.625 C -0.05326 0.62407 -0.05547 0.62291 -0.05769 0.62222 C -0.05925 0.62153 -0.06107 0.62129 -0.06263 0.6206 C -0.06433 0.61991 -0.06589 0.61828 -0.06771 0.61759 C -0.07045 0.61666 -0.07318 0.6169 -0.07605 0.6162 C -0.07761 0.61574 -0.0793 0.61528 -0.08099 0.61481 C -0.09545 0.60995 -0.07318 0.61713 -0.09011 0.61018 C -0.09206 0.60949 -0.09401 0.60926 -0.09597 0.60879 C -0.10964 0.60069 -0.09258 0.61041 -0.10599 0.6044 C -0.10769 0.60347 -0.10925 0.60208 -0.11094 0.60139 C -0.11263 0.60069 -0.11433 0.60046 -0.11602 0.6 C -0.11797 0.59907 -0.11993 0.59791 -0.12188 0.59699 C -0.12266 0.59583 -0.12344 0.59467 -0.12435 0.59398 C -0.12605 0.59236 -0.12943 0.59166 -0.13099 0.59097 C -0.13269 0.58912 -0.13425 0.5868 -0.13594 0.58518 C -0.13842 0.58264 -0.14271 0.57986 -0.14519 0.57616 C -0.14779 0.57222 -0.14857 0.56921 -0.15105 0.56435 C -0.1517 0.56273 -0.15274 0.56157 -0.15339 0.55995 C -0.15404 0.5581 -0.1543 0.55578 -0.15508 0.55393 C -0.15599 0.55139 -0.1573 0.54907 -0.15834 0.54653 C -0.15899 0.54514 -0.15938 0.54352 -0.16003 0.54213 C -0.16107 0.53958 -0.16224 0.53727 -0.16342 0.53472 C -0.1655 0.51597 -0.16263 0.53611 -0.16589 0.52291 C -0.16628 0.52106 -0.16732 0.51088 -0.16758 0.50949 C -0.16719 0.49722 -0.16745 0.48472 -0.16667 0.47245 C -0.16654 0.47037 -0.1655 0.46852 -0.16498 0.46666 C -0.16472 0.46504 -0.16459 0.46342 -0.1642 0.46203 C -0.16316 0.45903 -0.16159 0.45648 -0.16081 0.45324 C -0.15821 0.4412 -0.16003 0.44791 -0.15417 0.43403 C -0.15196 0.42847 -0.15157 0.42662 -0.14844 0.42222 C -0.14766 0.42106 -0.14688 0.42014 -0.14597 0.41921 C -0.14336 0.40972 -0.14571 0.41597 -0.14102 0.40879 C -0.14011 0.40741 -0.13933 0.40578 -0.13855 0.4044 C -0.13776 0.40324 -0.13685 0.40231 -0.13594 0.40139 C -0.13373 0.39838 -0.13165 0.39514 -0.1293 0.39259 C -0.12657 0.38958 -0.12357 0.38703 -0.12097 0.38356 C -0.11446 0.37477 -0.1211 0.3831 -0.11355 0.37616 C -0.11198 0.375 -0.11068 0.37338 -0.10938 0.37176 C -0.10821 0.37037 -0.10717 0.36852 -0.10599 0.36736 C -0.10443 0.36597 -0.10261 0.36574 -0.10105 0.36435 C -0.09948 0.36319 -0.09818 0.36157 -0.09688 0.35995 C -0.09454 0.35717 -0.09284 0.35254 -0.09011 0.35092 C -0.08855 0.35 -0.08672 0.3493 -0.08516 0.34815 C -0.08204 0.34583 -0.07474 0.3375 -0.07344 0.33611 C -0.07214 0.33472 -0.07084 0.33287 -0.06928 0.33171 L -0.06511 0.3287 C -0.06407 0.32685 -0.06276 0.325 -0.06185 0.32291 C -0.06055 0.32014 -0.05964 0.3169 -0.05847 0.31389 C -0.05795 0.3125 -0.05743 0.31088 -0.05678 0.30949 L -0.05352 0.30208 C -0.05326 0.30023 -0.053 0.29815 -0.05261 0.29629 C -0.05026 0.28125 -0.05365 0.3044 -0.05105 0.28588 C -0.05313 0.27245 -0.05196 0.27893 -0.0543 0.26666 L -0.05521 0.26203 C -0.05547 0.26065 -0.05547 0.25903 -0.05599 0.25764 L -0.05769 0.25324 C -0.05795 0.25069 -0.05795 0.24815 -0.05847 0.24583 C -0.05899 0.24352 -0.06029 0.2419 -0.06094 0.23981 C -0.06276 0.23495 -0.06485 0.23055 -0.06602 0.225 C -0.07006 0.20717 -0.06797 0.21504 -0.07188 0.20139 C -0.07605 0.15602 -0.07175 0.20347 -0.07435 0.17315 C -0.07461 0.17037 -0.075 0.16736 -0.07513 0.16435 C -0.07553 0.15856 -0.07566 0.15254 -0.07605 0.14653 C -0.07566 0.13217 -0.07579 0.11782 -0.07513 0.1037 C -0.075 0.09953 -0.07409 0.0956 -0.07344 0.09166 C -0.0724 0.08426 -0.07188 0.08055 -0.07019 0.07407 C -0.06654 0.06018 -0.06888 0.07014 -0.06511 0.05764 C -0.06094 0.04352 -0.06303 0.04861 -0.05847 0.03541 C -0.05651 0.02963 -0.05157 0.01713 -0.04935 0.01319 C -0.04766 0.01018 -0.04558 0.00787 -0.04428 0.0044 C -0.04375 0.00278 -0.04349 0.00092 -0.04271 2.22222E-6 C -0.04011 -0.00347 -0.03698 -0.00579 -0.03438 -0.00903 L -0.03178 -0.01204 L -0.01928 -0.02222 Z " pathEditMode="relative" ptsTypes="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ál 17">
            <a:extLst>
              <a:ext uri="{FF2B5EF4-FFF2-40B4-BE49-F238E27FC236}">
                <a16:creationId xmlns:a16="http://schemas.microsoft.com/office/drawing/2014/main" id="{DA8D7D0C-79EC-8C15-1A27-98602D44EF6F}"/>
              </a:ext>
            </a:extLst>
          </p:cNvPr>
          <p:cNvSpPr/>
          <p:nvPr/>
        </p:nvSpPr>
        <p:spPr>
          <a:xfrm>
            <a:off x="5348066" y="-243048"/>
            <a:ext cx="2261774" cy="2261774"/>
          </a:xfrm>
          <a:prstGeom prst="ellipse">
            <a:avLst/>
          </a:prstGeom>
          <a:solidFill>
            <a:srgbClr val="EF4460"/>
          </a:solidFill>
          <a:ln>
            <a:noFill/>
          </a:ln>
          <a:effectLst>
            <a:glow rad="1714500">
              <a:srgbClr val="EF446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6EC51980-0DE9-1316-45A5-4E1DAFAB8B48}"/>
              </a:ext>
            </a:extLst>
          </p:cNvPr>
          <p:cNvSpPr/>
          <p:nvPr/>
        </p:nvSpPr>
        <p:spPr>
          <a:xfrm>
            <a:off x="343093" y="77370"/>
            <a:ext cx="3055818" cy="3055818"/>
          </a:xfrm>
          <a:prstGeom prst="ellipse">
            <a:avLst/>
          </a:prstGeom>
          <a:solidFill>
            <a:srgbClr val="DD264A"/>
          </a:solidFill>
          <a:ln>
            <a:noFill/>
          </a:ln>
          <a:effectLst>
            <a:glow rad="1714500">
              <a:srgbClr val="DD264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7CDCEE29-B1BF-B172-7AA2-316C52D75577}"/>
              </a:ext>
            </a:extLst>
          </p:cNvPr>
          <p:cNvSpPr/>
          <p:nvPr/>
        </p:nvSpPr>
        <p:spPr>
          <a:xfrm>
            <a:off x="6454716" y="4040937"/>
            <a:ext cx="3699820" cy="3699820"/>
          </a:xfrm>
          <a:prstGeom prst="ellipse">
            <a:avLst/>
          </a:prstGeom>
          <a:solidFill>
            <a:srgbClr val="BA1B3E"/>
          </a:solidFill>
          <a:ln>
            <a:noFill/>
          </a:ln>
          <a:effectLst>
            <a:glow rad="1714500">
              <a:srgbClr val="BA1B3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117A39DD-4E2D-B5CA-75A8-59FB2B43D45D}"/>
              </a:ext>
            </a:extLst>
          </p:cNvPr>
          <p:cNvSpPr/>
          <p:nvPr/>
        </p:nvSpPr>
        <p:spPr>
          <a:xfrm>
            <a:off x="10109982" y="-243048"/>
            <a:ext cx="2419638" cy="2419638"/>
          </a:xfrm>
          <a:prstGeom prst="ellipse">
            <a:avLst/>
          </a:prstGeom>
          <a:solidFill>
            <a:srgbClr val="9C183A"/>
          </a:solidFill>
          <a:ln>
            <a:noFill/>
          </a:ln>
          <a:effectLst>
            <a:glow rad="1714500">
              <a:srgbClr val="9C183A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5" name="Volný tvar: obrazec 164">
            <a:extLst>
              <a:ext uri="{FF2B5EF4-FFF2-40B4-BE49-F238E27FC236}">
                <a16:creationId xmlns:a16="http://schemas.microsoft.com/office/drawing/2014/main" id="{D2BE2EF9-07BA-049E-F795-A09E3894D4E4}"/>
              </a:ext>
            </a:extLst>
          </p:cNvPr>
          <p:cNvSpPr/>
          <p:nvPr/>
        </p:nvSpPr>
        <p:spPr>
          <a:xfrm>
            <a:off x="343093" y="192990"/>
            <a:ext cx="11505814" cy="6472020"/>
          </a:xfrm>
          <a:custGeom>
            <a:avLst/>
            <a:gdLst>
              <a:gd name="connsiteX0" fmla="*/ 11004769 w 11505814"/>
              <a:gd name="connsiteY0" fmla="*/ 6240738 h 6472020"/>
              <a:gd name="connsiteX1" fmla="*/ 11079867 w 11505814"/>
              <a:gd name="connsiteY1" fmla="*/ 6240738 h 6472020"/>
              <a:gd name="connsiteX2" fmla="*/ 11079867 w 11505814"/>
              <a:gd name="connsiteY2" fmla="*/ 6265771 h 6472020"/>
              <a:gd name="connsiteX3" fmla="*/ 11004769 w 11505814"/>
              <a:gd name="connsiteY3" fmla="*/ 6265771 h 6472020"/>
              <a:gd name="connsiteX4" fmla="*/ 10531523 w 11505814"/>
              <a:gd name="connsiteY4" fmla="*/ 6202753 h 6472020"/>
              <a:gd name="connsiteX5" fmla="*/ 10508305 w 11505814"/>
              <a:gd name="connsiteY5" fmla="*/ 6206258 h 6472020"/>
              <a:gd name="connsiteX6" fmla="*/ 10480831 w 11505814"/>
              <a:gd name="connsiteY6" fmla="*/ 6219775 h 6472020"/>
              <a:gd name="connsiteX7" fmla="*/ 10475199 w 11505814"/>
              <a:gd name="connsiteY7" fmla="*/ 6231103 h 6472020"/>
              <a:gd name="connsiteX8" fmla="*/ 10475199 w 11505814"/>
              <a:gd name="connsiteY8" fmla="*/ 6259515 h 6472020"/>
              <a:gd name="connsiteX9" fmla="*/ 10587847 w 11505814"/>
              <a:gd name="connsiteY9" fmla="*/ 6259515 h 6472020"/>
              <a:gd name="connsiteX10" fmla="*/ 10587847 w 11505814"/>
              <a:gd name="connsiteY10" fmla="*/ 6231103 h 6472020"/>
              <a:gd name="connsiteX11" fmla="*/ 10582214 w 11505814"/>
              <a:gd name="connsiteY11" fmla="*/ 6219775 h 6472020"/>
              <a:gd name="connsiteX12" fmla="*/ 10554741 w 11505814"/>
              <a:gd name="connsiteY12" fmla="*/ 6206258 h 6472020"/>
              <a:gd name="connsiteX13" fmla="*/ 10531523 w 11505814"/>
              <a:gd name="connsiteY13" fmla="*/ 6202753 h 6472020"/>
              <a:gd name="connsiteX14" fmla="*/ 10406359 w 11505814"/>
              <a:gd name="connsiteY14" fmla="*/ 6202753 h 6472020"/>
              <a:gd name="connsiteX15" fmla="*/ 10383141 w 11505814"/>
              <a:gd name="connsiteY15" fmla="*/ 6206258 h 6472020"/>
              <a:gd name="connsiteX16" fmla="*/ 10355667 w 11505814"/>
              <a:gd name="connsiteY16" fmla="*/ 6219775 h 6472020"/>
              <a:gd name="connsiteX17" fmla="*/ 10350035 w 11505814"/>
              <a:gd name="connsiteY17" fmla="*/ 6231103 h 6472020"/>
              <a:gd name="connsiteX18" fmla="*/ 10350035 w 11505814"/>
              <a:gd name="connsiteY18" fmla="*/ 6259515 h 6472020"/>
              <a:gd name="connsiteX19" fmla="*/ 10462683 w 11505814"/>
              <a:gd name="connsiteY19" fmla="*/ 6259515 h 6472020"/>
              <a:gd name="connsiteX20" fmla="*/ 10462683 w 11505814"/>
              <a:gd name="connsiteY20" fmla="*/ 6231103 h 6472020"/>
              <a:gd name="connsiteX21" fmla="*/ 10457050 w 11505814"/>
              <a:gd name="connsiteY21" fmla="*/ 6219775 h 6472020"/>
              <a:gd name="connsiteX22" fmla="*/ 10429577 w 11505814"/>
              <a:gd name="connsiteY22" fmla="*/ 6206258 h 6472020"/>
              <a:gd name="connsiteX23" fmla="*/ 10406359 w 11505814"/>
              <a:gd name="connsiteY23" fmla="*/ 6202753 h 6472020"/>
              <a:gd name="connsiteX24" fmla="*/ 10281195 w 11505814"/>
              <a:gd name="connsiteY24" fmla="*/ 6202753 h 6472020"/>
              <a:gd name="connsiteX25" fmla="*/ 10257977 w 11505814"/>
              <a:gd name="connsiteY25" fmla="*/ 6206258 h 6472020"/>
              <a:gd name="connsiteX26" fmla="*/ 10230503 w 11505814"/>
              <a:gd name="connsiteY26" fmla="*/ 6219775 h 6472020"/>
              <a:gd name="connsiteX27" fmla="*/ 10224871 w 11505814"/>
              <a:gd name="connsiteY27" fmla="*/ 6231103 h 6472020"/>
              <a:gd name="connsiteX28" fmla="*/ 10224871 w 11505814"/>
              <a:gd name="connsiteY28" fmla="*/ 6259515 h 6472020"/>
              <a:gd name="connsiteX29" fmla="*/ 10337519 w 11505814"/>
              <a:gd name="connsiteY29" fmla="*/ 6259515 h 6472020"/>
              <a:gd name="connsiteX30" fmla="*/ 10337519 w 11505814"/>
              <a:gd name="connsiteY30" fmla="*/ 6231103 h 6472020"/>
              <a:gd name="connsiteX31" fmla="*/ 10331886 w 11505814"/>
              <a:gd name="connsiteY31" fmla="*/ 6219775 h 6472020"/>
              <a:gd name="connsiteX32" fmla="*/ 10304413 w 11505814"/>
              <a:gd name="connsiteY32" fmla="*/ 6206258 h 6472020"/>
              <a:gd name="connsiteX33" fmla="*/ 10281195 w 11505814"/>
              <a:gd name="connsiteY33" fmla="*/ 6202753 h 6472020"/>
              <a:gd name="connsiteX34" fmla="*/ 1193329 w 11505814"/>
              <a:gd name="connsiteY34" fmla="*/ 6198511 h 6472020"/>
              <a:gd name="connsiteX35" fmla="*/ 1268426 w 11505814"/>
              <a:gd name="connsiteY35" fmla="*/ 6198511 h 6472020"/>
              <a:gd name="connsiteX36" fmla="*/ 1268426 w 11505814"/>
              <a:gd name="connsiteY36" fmla="*/ 6223544 h 6472020"/>
              <a:gd name="connsiteX37" fmla="*/ 1193329 w 11505814"/>
              <a:gd name="connsiteY37" fmla="*/ 6223544 h 6472020"/>
              <a:gd name="connsiteX38" fmla="*/ 11004769 w 11505814"/>
              <a:gd name="connsiteY38" fmla="*/ 6190673 h 6472020"/>
              <a:gd name="connsiteX39" fmla="*/ 11079867 w 11505814"/>
              <a:gd name="connsiteY39" fmla="*/ 6190673 h 6472020"/>
              <a:gd name="connsiteX40" fmla="*/ 11079867 w 11505814"/>
              <a:gd name="connsiteY40" fmla="*/ 6215705 h 6472020"/>
              <a:gd name="connsiteX41" fmla="*/ 11004769 w 11505814"/>
              <a:gd name="connsiteY41" fmla="*/ 6215705 h 6472020"/>
              <a:gd name="connsiteX42" fmla="*/ 720082 w 11505814"/>
              <a:gd name="connsiteY42" fmla="*/ 6160526 h 6472020"/>
              <a:gd name="connsiteX43" fmla="*/ 696864 w 11505814"/>
              <a:gd name="connsiteY43" fmla="*/ 6164031 h 6472020"/>
              <a:gd name="connsiteX44" fmla="*/ 669390 w 11505814"/>
              <a:gd name="connsiteY44" fmla="*/ 6177548 h 6472020"/>
              <a:gd name="connsiteX45" fmla="*/ 663758 w 11505814"/>
              <a:gd name="connsiteY45" fmla="*/ 6188876 h 6472020"/>
              <a:gd name="connsiteX46" fmla="*/ 663758 w 11505814"/>
              <a:gd name="connsiteY46" fmla="*/ 6217288 h 6472020"/>
              <a:gd name="connsiteX47" fmla="*/ 776406 w 11505814"/>
              <a:gd name="connsiteY47" fmla="*/ 6217288 h 6472020"/>
              <a:gd name="connsiteX48" fmla="*/ 776406 w 11505814"/>
              <a:gd name="connsiteY48" fmla="*/ 6188876 h 6472020"/>
              <a:gd name="connsiteX49" fmla="*/ 770773 w 11505814"/>
              <a:gd name="connsiteY49" fmla="*/ 6177548 h 6472020"/>
              <a:gd name="connsiteX50" fmla="*/ 743300 w 11505814"/>
              <a:gd name="connsiteY50" fmla="*/ 6164031 h 6472020"/>
              <a:gd name="connsiteX51" fmla="*/ 720082 w 11505814"/>
              <a:gd name="connsiteY51" fmla="*/ 6160526 h 6472020"/>
              <a:gd name="connsiteX52" fmla="*/ 594918 w 11505814"/>
              <a:gd name="connsiteY52" fmla="*/ 6160526 h 6472020"/>
              <a:gd name="connsiteX53" fmla="*/ 571700 w 11505814"/>
              <a:gd name="connsiteY53" fmla="*/ 6164031 h 6472020"/>
              <a:gd name="connsiteX54" fmla="*/ 544226 w 11505814"/>
              <a:gd name="connsiteY54" fmla="*/ 6177548 h 6472020"/>
              <a:gd name="connsiteX55" fmla="*/ 538594 w 11505814"/>
              <a:gd name="connsiteY55" fmla="*/ 6188876 h 6472020"/>
              <a:gd name="connsiteX56" fmla="*/ 538594 w 11505814"/>
              <a:gd name="connsiteY56" fmla="*/ 6217288 h 6472020"/>
              <a:gd name="connsiteX57" fmla="*/ 651242 w 11505814"/>
              <a:gd name="connsiteY57" fmla="*/ 6217288 h 6472020"/>
              <a:gd name="connsiteX58" fmla="*/ 651242 w 11505814"/>
              <a:gd name="connsiteY58" fmla="*/ 6188876 h 6472020"/>
              <a:gd name="connsiteX59" fmla="*/ 645609 w 11505814"/>
              <a:gd name="connsiteY59" fmla="*/ 6177548 h 6472020"/>
              <a:gd name="connsiteX60" fmla="*/ 618136 w 11505814"/>
              <a:gd name="connsiteY60" fmla="*/ 6164031 h 6472020"/>
              <a:gd name="connsiteX61" fmla="*/ 594918 w 11505814"/>
              <a:gd name="connsiteY61" fmla="*/ 6160526 h 6472020"/>
              <a:gd name="connsiteX62" fmla="*/ 469754 w 11505814"/>
              <a:gd name="connsiteY62" fmla="*/ 6160526 h 6472020"/>
              <a:gd name="connsiteX63" fmla="*/ 446537 w 11505814"/>
              <a:gd name="connsiteY63" fmla="*/ 6164031 h 6472020"/>
              <a:gd name="connsiteX64" fmla="*/ 419063 w 11505814"/>
              <a:gd name="connsiteY64" fmla="*/ 6177548 h 6472020"/>
              <a:gd name="connsiteX65" fmla="*/ 413430 w 11505814"/>
              <a:gd name="connsiteY65" fmla="*/ 6188876 h 6472020"/>
              <a:gd name="connsiteX66" fmla="*/ 413430 w 11505814"/>
              <a:gd name="connsiteY66" fmla="*/ 6217288 h 6472020"/>
              <a:gd name="connsiteX67" fmla="*/ 526078 w 11505814"/>
              <a:gd name="connsiteY67" fmla="*/ 6217288 h 6472020"/>
              <a:gd name="connsiteX68" fmla="*/ 526078 w 11505814"/>
              <a:gd name="connsiteY68" fmla="*/ 6188876 h 6472020"/>
              <a:gd name="connsiteX69" fmla="*/ 520445 w 11505814"/>
              <a:gd name="connsiteY69" fmla="*/ 6177548 h 6472020"/>
              <a:gd name="connsiteX70" fmla="*/ 492973 w 11505814"/>
              <a:gd name="connsiteY70" fmla="*/ 6164031 h 6472020"/>
              <a:gd name="connsiteX71" fmla="*/ 469754 w 11505814"/>
              <a:gd name="connsiteY71" fmla="*/ 6160526 h 6472020"/>
              <a:gd name="connsiteX72" fmla="*/ 1193329 w 11505814"/>
              <a:gd name="connsiteY72" fmla="*/ 6148446 h 6472020"/>
              <a:gd name="connsiteX73" fmla="*/ 1268426 w 11505814"/>
              <a:gd name="connsiteY73" fmla="*/ 6148446 h 6472020"/>
              <a:gd name="connsiteX74" fmla="*/ 1268426 w 11505814"/>
              <a:gd name="connsiteY74" fmla="*/ 6173478 h 6472020"/>
              <a:gd name="connsiteX75" fmla="*/ 1193329 w 11505814"/>
              <a:gd name="connsiteY75" fmla="*/ 6173478 h 6472020"/>
              <a:gd name="connsiteX76" fmla="*/ 11004769 w 11505814"/>
              <a:gd name="connsiteY76" fmla="*/ 6140607 h 6472020"/>
              <a:gd name="connsiteX77" fmla="*/ 11079867 w 11505814"/>
              <a:gd name="connsiteY77" fmla="*/ 6140607 h 6472020"/>
              <a:gd name="connsiteX78" fmla="*/ 11079867 w 11505814"/>
              <a:gd name="connsiteY78" fmla="*/ 6165640 h 6472020"/>
              <a:gd name="connsiteX79" fmla="*/ 11004769 w 11505814"/>
              <a:gd name="connsiteY79" fmla="*/ 6165640 h 6472020"/>
              <a:gd name="connsiteX80" fmla="*/ 10531084 w 11505814"/>
              <a:gd name="connsiteY80" fmla="*/ 6138106 h 6472020"/>
              <a:gd name="connsiteX81" fmla="*/ 10502672 w 11505814"/>
              <a:gd name="connsiteY81" fmla="*/ 6166518 h 6472020"/>
              <a:gd name="connsiteX82" fmla="*/ 10531084 w 11505814"/>
              <a:gd name="connsiteY82" fmla="*/ 6194931 h 6472020"/>
              <a:gd name="connsiteX83" fmla="*/ 10559496 w 11505814"/>
              <a:gd name="connsiteY83" fmla="*/ 6166518 h 6472020"/>
              <a:gd name="connsiteX84" fmla="*/ 10531084 w 11505814"/>
              <a:gd name="connsiteY84" fmla="*/ 6138106 h 6472020"/>
              <a:gd name="connsiteX85" fmla="*/ 10405920 w 11505814"/>
              <a:gd name="connsiteY85" fmla="*/ 6138106 h 6472020"/>
              <a:gd name="connsiteX86" fmla="*/ 10377508 w 11505814"/>
              <a:gd name="connsiteY86" fmla="*/ 6166518 h 6472020"/>
              <a:gd name="connsiteX87" fmla="*/ 10405920 w 11505814"/>
              <a:gd name="connsiteY87" fmla="*/ 6194931 h 6472020"/>
              <a:gd name="connsiteX88" fmla="*/ 10434332 w 11505814"/>
              <a:gd name="connsiteY88" fmla="*/ 6166518 h 6472020"/>
              <a:gd name="connsiteX89" fmla="*/ 10405920 w 11505814"/>
              <a:gd name="connsiteY89" fmla="*/ 6138106 h 6472020"/>
              <a:gd name="connsiteX90" fmla="*/ 10281632 w 11505814"/>
              <a:gd name="connsiteY90" fmla="*/ 6138106 h 6472020"/>
              <a:gd name="connsiteX91" fmla="*/ 10253220 w 11505814"/>
              <a:gd name="connsiteY91" fmla="*/ 6166518 h 6472020"/>
              <a:gd name="connsiteX92" fmla="*/ 10281632 w 11505814"/>
              <a:gd name="connsiteY92" fmla="*/ 6194931 h 6472020"/>
              <a:gd name="connsiteX93" fmla="*/ 10310044 w 11505814"/>
              <a:gd name="connsiteY93" fmla="*/ 6166518 h 6472020"/>
              <a:gd name="connsiteX94" fmla="*/ 10281632 w 11505814"/>
              <a:gd name="connsiteY94" fmla="*/ 6138106 h 6472020"/>
              <a:gd name="connsiteX95" fmla="*/ 1193329 w 11505814"/>
              <a:gd name="connsiteY95" fmla="*/ 6098380 h 6472020"/>
              <a:gd name="connsiteX96" fmla="*/ 1268426 w 11505814"/>
              <a:gd name="connsiteY96" fmla="*/ 6098380 h 6472020"/>
              <a:gd name="connsiteX97" fmla="*/ 1268426 w 11505814"/>
              <a:gd name="connsiteY97" fmla="*/ 6123413 h 6472020"/>
              <a:gd name="connsiteX98" fmla="*/ 1193329 w 11505814"/>
              <a:gd name="connsiteY98" fmla="*/ 6123413 h 6472020"/>
              <a:gd name="connsiteX99" fmla="*/ 719643 w 11505814"/>
              <a:gd name="connsiteY99" fmla="*/ 6095879 h 6472020"/>
              <a:gd name="connsiteX100" fmla="*/ 691231 w 11505814"/>
              <a:gd name="connsiteY100" fmla="*/ 6124291 h 6472020"/>
              <a:gd name="connsiteX101" fmla="*/ 719643 w 11505814"/>
              <a:gd name="connsiteY101" fmla="*/ 6152704 h 6472020"/>
              <a:gd name="connsiteX102" fmla="*/ 748055 w 11505814"/>
              <a:gd name="connsiteY102" fmla="*/ 6124291 h 6472020"/>
              <a:gd name="connsiteX103" fmla="*/ 719643 w 11505814"/>
              <a:gd name="connsiteY103" fmla="*/ 6095879 h 6472020"/>
              <a:gd name="connsiteX104" fmla="*/ 594479 w 11505814"/>
              <a:gd name="connsiteY104" fmla="*/ 6095879 h 6472020"/>
              <a:gd name="connsiteX105" fmla="*/ 566067 w 11505814"/>
              <a:gd name="connsiteY105" fmla="*/ 6124291 h 6472020"/>
              <a:gd name="connsiteX106" fmla="*/ 594479 w 11505814"/>
              <a:gd name="connsiteY106" fmla="*/ 6152704 h 6472020"/>
              <a:gd name="connsiteX107" fmla="*/ 622891 w 11505814"/>
              <a:gd name="connsiteY107" fmla="*/ 6124291 h 6472020"/>
              <a:gd name="connsiteX108" fmla="*/ 594479 w 11505814"/>
              <a:gd name="connsiteY108" fmla="*/ 6095879 h 6472020"/>
              <a:gd name="connsiteX109" fmla="*/ 470192 w 11505814"/>
              <a:gd name="connsiteY109" fmla="*/ 6095879 h 6472020"/>
              <a:gd name="connsiteX110" fmla="*/ 441779 w 11505814"/>
              <a:gd name="connsiteY110" fmla="*/ 6124291 h 6472020"/>
              <a:gd name="connsiteX111" fmla="*/ 470192 w 11505814"/>
              <a:gd name="connsiteY111" fmla="*/ 6152704 h 6472020"/>
              <a:gd name="connsiteX112" fmla="*/ 498603 w 11505814"/>
              <a:gd name="connsiteY112" fmla="*/ 6124291 h 6472020"/>
              <a:gd name="connsiteX113" fmla="*/ 470192 w 11505814"/>
              <a:gd name="connsiteY113" fmla="*/ 6095879 h 6472020"/>
              <a:gd name="connsiteX114" fmla="*/ 11004769 w 11505814"/>
              <a:gd name="connsiteY114" fmla="*/ 6090541 h 6472020"/>
              <a:gd name="connsiteX115" fmla="*/ 11079867 w 11505814"/>
              <a:gd name="connsiteY115" fmla="*/ 6090541 h 6472020"/>
              <a:gd name="connsiteX116" fmla="*/ 11079867 w 11505814"/>
              <a:gd name="connsiteY116" fmla="*/ 6115574 h 6472020"/>
              <a:gd name="connsiteX117" fmla="*/ 11004769 w 11505814"/>
              <a:gd name="connsiteY117" fmla="*/ 6115574 h 6472020"/>
              <a:gd name="connsiteX118" fmla="*/ 1193329 w 11505814"/>
              <a:gd name="connsiteY118" fmla="*/ 6048314 h 6472020"/>
              <a:gd name="connsiteX119" fmla="*/ 1268426 w 11505814"/>
              <a:gd name="connsiteY119" fmla="*/ 6048314 h 6472020"/>
              <a:gd name="connsiteX120" fmla="*/ 1268426 w 11505814"/>
              <a:gd name="connsiteY120" fmla="*/ 6073347 h 6472020"/>
              <a:gd name="connsiteX121" fmla="*/ 1193329 w 11505814"/>
              <a:gd name="connsiteY121" fmla="*/ 6073347 h 6472020"/>
              <a:gd name="connsiteX122" fmla="*/ 11004769 w 11505814"/>
              <a:gd name="connsiteY122" fmla="*/ 6040476 h 6472020"/>
              <a:gd name="connsiteX123" fmla="*/ 11079867 w 11505814"/>
              <a:gd name="connsiteY123" fmla="*/ 6040476 h 6472020"/>
              <a:gd name="connsiteX124" fmla="*/ 11079867 w 11505814"/>
              <a:gd name="connsiteY124" fmla="*/ 6065508 h 6472020"/>
              <a:gd name="connsiteX125" fmla="*/ 11004769 w 11505814"/>
              <a:gd name="connsiteY125" fmla="*/ 6065508 h 6472020"/>
              <a:gd name="connsiteX126" fmla="*/ 1193329 w 11505814"/>
              <a:gd name="connsiteY126" fmla="*/ 5998249 h 6472020"/>
              <a:gd name="connsiteX127" fmla="*/ 1268426 w 11505814"/>
              <a:gd name="connsiteY127" fmla="*/ 5998249 h 6472020"/>
              <a:gd name="connsiteX128" fmla="*/ 1268426 w 11505814"/>
              <a:gd name="connsiteY128" fmla="*/ 6023281 h 6472020"/>
              <a:gd name="connsiteX129" fmla="*/ 1193329 w 11505814"/>
              <a:gd name="connsiteY129" fmla="*/ 6023281 h 6472020"/>
              <a:gd name="connsiteX130" fmla="*/ 10858953 w 11505814"/>
              <a:gd name="connsiteY130" fmla="*/ 5959119 h 6472020"/>
              <a:gd name="connsiteX131" fmla="*/ 11125552 w 11505814"/>
              <a:gd name="connsiteY131" fmla="*/ 5959119 h 6472020"/>
              <a:gd name="connsiteX132" fmla="*/ 11117417 w 11505814"/>
              <a:gd name="connsiteY132" fmla="*/ 5990410 h 6472020"/>
              <a:gd name="connsiteX133" fmla="*/ 11117417 w 11505814"/>
              <a:gd name="connsiteY133" fmla="*/ 6002300 h 6472020"/>
              <a:gd name="connsiteX134" fmla="*/ 11036060 w 11505814"/>
              <a:gd name="connsiteY134" fmla="*/ 5984152 h 6472020"/>
              <a:gd name="connsiteX135" fmla="*/ 10960336 w 11505814"/>
              <a:gd name="connsiteY135" fmla="*/ 5995416 h 6472020"/>
              <a:gd name="connsiteX136" fmla="*/ 10867089 w 11505814"/>
              <a:gd name="connsiteY136" fmla="*/ 6009185 h 6472020"/>
              <a:gd name="connsiteX137" fmla="*/ 10867089 w 11505814"/>
              <a:gd name="connsiteY137" fmla="*/ 5990410 h 6472020"/>
              <a:gd name="connsiteX138" fmla="*/ 10858953 w 11505814"/>
              <a:gd name="connsiteY138" fmla="*/ 5959119 h 6472020"/>
              <a:gd name="connsiteX139" fmla="*/ 10829540 w 11505814"/>
              <a:gd name="connsiteY139" fmla="*/ 5934086 h 6472020"/>
              <a:gd name="connsiteX140" fmla="*/ 10817649 w 11505814"/>
              <a:gd name="connsiteY140" fmla="*/ 5943473 h 6472020"/>
              <a:gd name="connsiteX141" fmla="*/ 10823907 w 11505814"/>
              <a:gd name="connsiteY141" fmla="*/ 5957241 h 6472020"/>
              <a:gd name="connsiteX142" fmla="*/ 10842682 w 11505814"/>
              <a:gd name="connsiteY142" fmla="*/ 5990410 h 6472020"/>
              <a:gd name="connsiteX143" fmla="*/ 10842682 w 11505814"/>
              <a:gd name="connsiteY143" fmla="*/ 6278287 h 6472020"/>
              <a:gd name="connsiteX144" fmla="*/ 10880231 w 11505814"/>
              <a:gd name="connsiteY144" fmla="*/ 6315837 h 6472020"/>
              <a:gd name="connsiteX145" fmla="*/ 11105526 w 11505814"/>
              <a:gd name="connsiteY145" fmla="*/ 6315837 h 6472020"/>
              <a:gd name="connsiteX146" fmla="*/ 11143075 w 11505814"/>
              <a:gd name="connsiteY146" fmla="*/ 6278287 h 6472020"/>
              <a:gd name="connsiteX147" fmla="*/ 11143075 w 11505814"/>
              <a:gd name="connsiteY147" fmla="*/ 5990410 h 6472020"/>
              <a:gd name="connsiteX148" fmla="*/ 11161224 w 11505814"/>
              <a:gd name="connsiteY148" fmla="*/ 5957867 h 6472020"/>
              <a:gd name="connsiteX149" fmla="*/ 11166856 w 11505814"/>
              <a:gd name="connsiteY149" fmla="*/ 5943473 h 6472020"/>
              <a:gd name="connsiteX150" fmla="*/ 11154966 w 11505814"/>
              <a:gd name="connsiteY150" fmla="*/ 5934086 h 6472020"/>
              <a:gd name="connsiteX151" fmla="*/ 1047513 w 11505814"/>
              <a:gd name="connsiteY151" fmla="*/ 5916892 h 6472020"/>
              <a:gd name="connsiteX152" fmla="*/ 1314111 w 11505814"/>
              <a:gd name="connsiteY152" fmla="*/ 5916892 h 6472020"/>
              <a:gd name="connsiteX153" fmla="*/ 1305977 w 11505814"/>
              <a:gd name="connsiteY153" fmla="*/ 5948183 h 6472020"/>
              <a:gd name="connsiteX154" fmla="*/ 1305977 w 11505814"/>
              <a:gd name="connsiteY154" fmla="*/ 5960073 h 6472020"/>
              <a:gd name="connsiteX155" fmla="*/ 1224620 w 11505814"/>
              <a:gd name="connsiteY155" fmla="*/ 5941925 h 6472020"/>
              <a:gd name="connsiteX156" fmla="*/ 1148896 w 11505814"/>
              <a:gd name="connsiteY156" fmla="*/ 5953189 h 6472020"/>
              <a:gd name="connsiteX157" fmla="*/ 1055649 w 11505814"/>
              <a:gd name="connsiteY157" fmla="*/ 5966958 h 6472020"/>
              <a:gd name="connsiteX158" fmla="*/ 1055649 w 11505814"/>
              <a:gd name="connsiteY158" fmla="*/ 5948183 h 6472020"/>
              <a:gd name="connsiteX159" fmla="*/ 1047513 w 11505814"/>
              <a:gd name="connsiteY159" fmla="*/ 5916892 h 6472020"/>
              <a:gd name="connsiteX160" fmla="*/ 1018100 w 11505814"/>
              <a:gd name="connsiteY160" fmla="*/ 5891859 h 6472020"/>
              <a:gd name="connsiteX161" fmla="*/ 1006208 w 11505814"/>
              <a:gd name="connsiteY161" fmla="*/ 5901246 h 6472020"/>
              <a:gd name="connsiteX162" fmla="*/ 1012467 w 11505814"/>
              <a:gd name="connsiteY162" fmla="*/ 5915014 h 6472020"/>
              <a:gd name="connsiteX163" fmla="*/ 1031242 w 11505814"/>
              <a:gd name="connsiteY163" fmla="*/ 5948183 h 6472020"/>
              <a:gd name="connsiteX164" fmla="*/ 1031242 w 11505814"/>
              <a:gd name="connsiteY164" fmla="*/ 6236060 h 6472020"/>
              <a:gd name="connsiteX165" fmla="*/ 1068791 w 11505814"/>
              <a:gd name="connsiteY165" fmla="*/ 6273610 h 6472020"/>
              <a:gd name="connsiteX166" fmla="*/ 1294085 w 11505814"/>
              <a:gd name="connsiteY166" fmla="*/ 6273610 h 6472020"/>
              <a:gd name="connsiteX167" fmla="*/ 1331635 w 11505814"/>
              <a:gd name="connsiteY167" fmla="*/ 6236060 h 6472020"/>
              <a:gd name="connsiteX168" fmla="*/ 1331635 w 11505814"/>
              <a:gd name="connsiteY168" fmla="*/ 5948183 h 6472020"/>
              <a:gd name="connsiteX169" fmla="*/ 1349784 w 11505814"/>
              <a:gd name="connsiteY169" fmla="*/ 5915640 h 6472020"/>
              <a:gd name="connsiteX170" fmla="*/ 1355416 w 11505814"/>
              <a:gd name="connsiteY170" fmla="*/ 5901246 h 6472020"/>
              <a:gd name="connsiteX171" fmla="*/ 1343526 w 11505814"/>
              <a:gd name="connsiteY171" fmla="*/ 5891859 h 6472020"/>
              <a:gd name="connsiteX172" fmla="*/ 10364992 w 11505814"/>
              <a:gd name="connsiteY172" fmla="*/ 5889467 h 6472020"/>
              <a:gd name="connsiteX173" fmla="*/ 10284136 w 11505814"/>
              <a:gd name="connsiteY173" fmla="*/ 5970323 h 6472020"/>
              <a:gd name="connsiteX174" fmla="*/ 10265924 w 11505814"/>
              <a:gd name="connsiteY174" fmla="*/ 5974954 h 6472020"/>
              <a:gd name="connsiteX175" fmla="*/ 10241267 w 11505814"/>
              <a:gd name="connsiteY175" fmla="*/ 6014443 h 6472020"/>
              <a:gd name="connsiteX176" fmla="*/ 10234258 w 11505814"/>
              <a:gd name="connsiteY176" fmla="*/ 5984592 h 6472020"/>
              <a:gd name="connsiteX177" fmla="*/ 10228688 w 11505814"/>
              <a:gd name="connsiteY177" fmla="*/ 5974328 h 6472020"/>
              <a:gd name="connsiteX178" fmla="*/ 10189637 w 11505814"/>
              <a:gd name="connsiteY178" fmla="*/ 5953927 h 6472020"/>
              <a:gd name="connsiteX179" fmla="*/ 10159034 w 11505814"/>
              <a:gd name="connsiteY179" fmla="*/ 5950234 h 6472020"/>
              <a:gd name="connsiteX180" fmla="*/ 10128369 w 11505814"/>
              <a:gd name="connsiteY180" fmla="*/ 5954865 h 6472020"/>
              <a:gd name="connsiteX181" fmla="*/ 10089381 w 11505814"/>
              <a:gd name="connsiteY181" fmla="*/ 5975267 h 6472020"/>
              <a:gd name="connsiteX182" fmla="*/ 10083811 w 11505814"/>
              <a:gd name="connsiteY182" fmla="*/ 5985530 h 6472020"/>
              <a:gd name="connsiteX183" fmla="*/ 10056838 w 11505814"/>
              <a:gd name="connsiteY183" fmla="*/ 6100682 h 6472020"/>
              <a:gd name="connsiteX184" fmla="*/ 10075613 w 11505814"/>
              <a:gd name="connsiteY184" fmla="*/ 6119456 h 6472020"/>
              <a:gd name="connsiteX185" fmla="*/ 10093261 w 11505814"/>
              <a:gd name="connsiteY185" fmla="*/ 6105563 h 6472020"/>
              <a:gd name="connsiteX186" fmla="*/ 10112786 w 11505814"/>
              <a:gd name="connsiteY186" fmla="*/ 6024769 h 6472020"/>
              <a:gd name="connsiteX187" fmla="*/ 10112786 w 11505814"/>
              <a:gd name="connsiteY187" fmla="*/ 6284548 h 6472020"/>
              <a:gd name="connsiteX188" fmla="*/ 10149772 w 11505814"/>
              <a:gd name="connsiteY188" fmla="*/ 6284548 h 6472020"/>
              <a:gd name="connsiteX189" fmla="*/ 10149772 w 11505814"/>
              <a:gd name="connsiteY189" fmla="*/ 6117391 h 6472020"/>
              <a:gd name="connsiteX190" fmla="*/ 10168547 w 11505814"/>
              <a:gd name="connsiteY190" fmla="*/ 6117391 h 6472020"/>
              <a:gd name="connsiteX191" fmla="*/ 10168547 w 11505814"/>
              <a:gd name="connsiteY191" fmla="*/ 6284548 h 6472020"/>
              <a:gd name="connsiteX192" fmla="*/ 10205470 w 11505814"/>
              <a:gd name="connsiteY192" fmla="*/ 6284548 h 6472020"/>
              <a:gd name="connsiteX193" fmla="*/ 10205470 w 11505814"/>
              <a:gd name="connsiteY193" fmla="*/ 6023580 h 6472020"/>
              <a:gd name="connsiteX194" fmla="*/ 10212354 w 11505814"/>
              <a:gd name="connsiteY194" fmla="*/ 6052994 h 6472020"/>
              <a:gd name="connsiteX195" fmla="*/ 10216047 w 11505814"/>
              <a:gd name="connsiteY195" fmla="*/ 6057688 h 6472020"/>
              <a:gd name="connsiteX196" fmla="*/ 10241079 w 11505814"/>
              <a:gd name="connsiteY196" fmla="*/ 6066512 h 6472020"/>
              <a:gd name="connsiteX197" fmla="*/ 10256099 w 11505814"/>
              <a:gd name="connsiteY197" fmla="*/ 6059690 h 6472020"/>
              <a:gd name="connsiteX198" fmla="*/ 10294274 w 11505814"/>
              <a:gd name="connsiteY198" fmla="*/ 5997108 h 6472020"/>
              <a:gd name="connsiteX199" fmla="*/ 10296840 w 11505814"/>
              <a:gd name="connsiteY199" fmla="*/ 5984154 h 6472020"/>
              <a:gd name="connsiteX200" fmla="*/ 10378196 w 11505814"/>
              <a:gd name="connsiteY200" fmla="*/ 5902797 h 6472020"/>
              <a:gd name="connsiteX201" fmla="*/ 10378259 w 11505814"/>
              <a:gd name="connsiteY201" fmla="*/ 5889467 h 6472020"/>
              <a:gd name="connsiteX202" fmla="*/ 10364992 w 11505814"/>
              <a:gd name="connsiteY202" fmla="*/ 5889467 h 6472020"/>
              <a:gd name="connsiteX203" fmla="*/ 11029803 w 11505814"/>
              <a:gd name="connsiteY203" fmla="*/ 5877762 h 6472020"/>
              <a:gd name="connsiteX204" fmla="*/ 11011028 w 11505814"/>
              <a:gd name="connsiteY204" fmla="*/ 5896537 h 6472020"/>
              <a:gd name="connsiteX205" fmla="*/ 11029803 w 11505814"/>
              <a:gd name="connsiteY205" fmla="*/ 5915311 h 6472020"/>
              <a:gd name="connsiteX206" fmla="*/ 11048577 w 11505814"/>
              <a:gd name="connsiteY206" fmla="*/ 5896537 h 6472020"/>
              <a:gd name="connsiteX207" fmla="*/ 11029803 w 11505814"/>
              <a:gd name="connsiteY207" fmla="*/ 5877762 h 6472020"/>
              <a:gd name="connsiteX208" fmla="*/ 10159035 w 11505814"/>
              <a:gd name="connsiteY208" fmla="*/ 5866624 h 6472020"/>
              <a:gd name="connsiteX209" fmla="*/ 10121861 w 11505814"/>
              <a:gd name="connsiteY209" fmla="*/ 5903798 h 6472020"/>
              <a:gd name="connsiteX210" fmla="*/ 10159035 w 11505814"/>
              <a:gd name="connsiteY210" fmla="*/ 5940972 h 6472020"/>
              <a:gd name="connsiteX211" fmla="*/ 10196208 w 11505814"/>
              <a:gd name="connsiteY211" fmla="*/ 5903798 h 6472020"/>
              <a:gd name="connsiteX212" fmla="*/ 10159035 w 11505814"/>
              <a:gd name="connsiteY212" fmla="*/ 5866624 h 6472020"/>
              <a:gd name="connsiteX213" fmla="*/ 553550 w 11505814"/>
              <a:gd name="connsiteY213" fmla="*/ 5847240 h 6472020"/>
              <a:gd name="connsiteX214" fmla="*/ 472694 w 11505814"/>
              <a:gd name="connsiteY214" fmla="*/ 5928096 h 6472020"/>
              <a:gd name="connsiteX215" fmla="*/ 454482 w 11505814"/>
              <a:gd name="connsiteY215" fmla="*/ 5932727 h 6472020"/>
              <a:gd name="connsiteX216" fmla="*/ 429825 w 11505814"/>
              <a:gd name="connsiteY216" fmla="*/ 5972216 h 6472020"/>
              <a:gd name="connsiteX217" fmla="*/ 422817 w 11505814"/>
              <a:gd name="connsiteY217" fmla="*/ 5942365 h 6472020"/>
              <a:gd name="connsiteX218" fmla="*/ 417247 w 11505814"/>
              <a:gd name="connsiteY218" fmla="*/ 5932101 h 6472020"/>
              <a:gd name="connsiteX219" fmla="*/ 378195 w 11505814"/>
              <a:gd name="connsiteY219" fmla="*/ 5911700 h 6472020"/>
              <a:gd name="connsiteX220" fmla="*/ 347592 w 11505814"/>
              <a:gd name="connsiteY220" fmla="*/ 5908007 h 6472020"/>
              <a:gd name="connsiteX221" fmla="*/ 316928 w 11505814"/>
              <a:gd name="connsiteY221" fmla="*/ 5912638 h 6472020"/>
              <a:gd name="connsiteX222" fmla="*/ 277939 w 11505814"/>
              <a:gd name="connsiteY222" fmla="*/ 5933040 h 6472020"/>
              <a:gd name="connsiteX223" fmla="*/ 272369 w 11505814"/>
              <a:gd name="connsiteY223" fmla="*/ 5943303 h 6472020"/>
              <a:gd name="connsiteX224" fmla="*/ 245396 w 11505814"/>
              <a:gd name="connsiteY224" fmla="*/ 6058455 h 6472020"/>
              <a:gd name="connsiteX225" fmla="*/ 264172 w 11505814"/>
              <a:gd name="connsiteY225" fmla="*/ 6077229 h 6472020"/>
              <a:gd name="connsiteX226" fmla="*/ 281820 w 11505814"/>
              <a:gd name="connsiteY226" fmla="*/ 6063336 h 6472020"/>
              <a:gd name="connsiteX227" fmla="*/ 301344 w 11505814"/>
              <a:gd name="connsiteY227" fmla="*/ 5982542 h 6472020"/>
              <a:gd name="connsiteX228" fmla="*/ 301344 w 11505814"/>
              <a:gd name="connsiteY228" fmla="*/ 6242321 h 6472020"/>
              <a:gd name="connsiteX229" fmla="*/ 338330 w 11505814"/>
              <a:gd name="connsiteY229" fmla="*/ 6242321 h 6472020"/>
              <a:gd name="connsiteX230" fmla="*/ 338330 w 11505814"/>
              <a:gd name="connsiteY230" fmla="*/ 6075164 h 6472020"/>
              <a:gd name="connsiteX231" fmla="*/ 357105 w 11505814"/>
              <a:gd name="connsiteY231" fmla="*/ 6075164 h 6472020"/>
              <a:gd name="connsiteX232" fmla="*/ 357105 w 11505814"/>
              <a:gd name="connsiteY232" fmla="*/ 6242321 h 6472020"/>
              <a:gd name="connsiteX233" fmla="*/ 394028 w 11505814"/>
              <a:gd name="connsiteY233" fmla="*/ 6242321 h 6472020"/>
              <a:gd name="connsiteX234" fmla="*/ 394028 w 11505814"/>
              <a:gd name="connsiteY234" fmla="*/ 5981353 h 6472020"/>
              <a:gd name="connsiteX235" fmla="*/ 400912 w 11505814"/>
              <a:gd name="connsiteY235" fmla="*/ 6010767 h 6472020"/>
              <a:gd name="connsiteX236" fmla="*/ 404606 w 11505814"/>
              <a:gd name="connsiteY236" fmla="*/ 6015461 h 6472020"/>
              <a:gd name="connsiteX237" fmla="*/ 429638 w 11505814"/>
              <a:gd name="connsiteY237" fmla="*/ 6024285 h 6472020"/>
              <a:gd name="connsiteX238" fmla="*/ 444657 w 11505814"/>
              <a:gd name="connsiteY238" fmla="*/ 6017463 h 6472020"/>
              <a:gd name="connsiteX239" fmla="*/ 482832 w 11505814"/>
              <a:gd name="connsiteY239" fmla="*/ 5954881 h 6472020"/>
              <a:gd name="connsiteX240" fmla="*/ 485398 w 11505814"/>
              <a:gd name="connsiteY240" fmla="*/ 5941927 h 6472020"/>
              <a:gd name="connsiteX241" fmla="*/ 566755 w 11505814"/>
              <a:gd name="connsiteY241" fmla="*/ 5860570 h 6472020"/>
              <a:gd name="connsiteX242" fmla="*/ 566817 w 11505814"/>
              <a:gd name="connsiteY242" fmla="*/ 5847240 h 6472020"/>
              <a:gd name="connsiteX243" fmla="*/ 553550 w 11505814"/>
              <a:gd name="connsiteY243" fmla="*/ 5847240 h 6472020"/>
              <a:gd name="connsiteX244" fmla="*/ 10942187 w 11505814"/>
              <a:gd name="connsiteY244" fmla="*/ 5840213 h 6472020"/>
              <a:gd name="connsiteX245" fmla="*/ 10904638 w 11505814"/>
              <a:gd name="connsiteY245" fmla="*/ 5877762 h 6472020"/>
              <a:gd name="connsiteX246" fmla="*/ 10942187 w 11505814"/>
              <a:gd name="connsiteY246" fmla="*/ 5915312 h 6472020"/>
              <a:gd name="connsiteX247" fmla="*/ 10979736 w 11505814"/>
              <a:gd name="connsiteY247" fmla="*/ 5877762 h 6472020"/>
              <a:gd name="connsiteX248" fmla="*/ 10942187 w 11505814"/>
              <a:gd name="connsiteY248" fmla="*/ 5840213 h 6472020"/>
              <a:gd name="connsiteX249" fmla="*/ 1218363 w 11505814"/>
              <a:gd name="connsiteY249" fmla="*/ 5835535 h 6472020"/>
              <a:gd name="connsiteX250" fmla="*/ 1199588 w 11505814"/>
              <a:gd name="connsiteY250" fmla="*/ 5854310 h 6472020"/>
              <a:gd name="connsiteX251" fmla="*/ 1218363 w 11505814"/>
              <a:gd name="connsiteY251" fmla="*/ 5873084 h 6472020"/>
              <a:gd name="connsiteX252" fmla="*/ 1237137 w 11505814"/>
              <a:gd name="connsiteY252" fmla="*/ 5854310 h 6472020"/>
              <a:gd name="connsiteX253" fmla="*/ 1218363 w 11505814"/>
              <a:gd name="connsiteY253" fmla="*/ 5835535 h 6472020"/>
              <a:gd name="connsiteX254" fmla="*/ 347594 w 11505814"/>
              <a:gd name="connsiteY254" fmla="*/ 5824397 h 6472020"/>
              <a:gd name="connsiteX255" fmla="*/ 310420 w 11505814"/>
              <a:gd name="connsiteY255" fmla="*/ 5861571 h 6472020"/>
              <a:gd name="connsiteX256" fmla="*/ 347594 w 11505814"/>
              <a:gd name="connsiteY256" fmla="*/ 5898745 h 6472020"/>
              <a:gd name="connsiteX257" fmla="*/ 384767 w 11505814"/>
              <a:gd name="connsiteY257" fmla="*/ 5861571 h 6472020"/>
              <a:gd name="connsiteX258" fmla="*/ 347594 w 11505814"/>
              <a:gd name="connsiteY258" fmla="*/ 5824397 h 6472020"/>
              <a:gd name="connsiteX259" fmla="*/ 10199838 w 11505814"/>
              <a:gd name="connsiteY259" fmla="*/ 5802666 h 6472020"/>
              <a:gd name="connsiteX260" fmla="*/ 10174805 w 11505814"/>
              <a:gd name="connsiteY260" fmla="*/ 5827699 h 6472020"/>
              <a:gd name="connsiteX261" fmla="*/ 10174805 w 11505814"/>
              <a:gd name="connsiteY261" fmla="*/ 5850228 h 6472020"/>
              <a:gd name="connsiteX262" fmla="*/ 10199838 w 11505814"/>
              <a:gd name="connsiteY262" fmla="*/ 5865248 h 6472020"/>
              <a:gd name="connsiteX263" fmla="*/ 10199838 w 11505814"/>
              <a:gd name="connsiteY263" fmla="*/ 5827699 h 6472020"/>
              <a:gd name="connsiteX264" fmla="*/ 10506490 w 11505814"/>
              <a:gd name="connsiteY264" fmla="*/ 5827699 h 6472020"/>
              <a:gd name="connsiteX265" fmla="*/ 10506490 w 11505814"/>
              <a:gd name="connsiteY265" fmla="*/ 6034220 h 6472020"/>
              <a:gd name="connsiteX266" fmla="*/ 10292897 w 11505814"/>
              <a:gd name="connsiteY266" fmla="*/ 6034220 h 6472020"/>
              <a:gd name="connsiteX267" fmla="*/ 10277627 w 11505814"/>
              <a:gd name="connsiteY267" fmla="*/ 6059253 h 6472020"/>
              <a:gd name="connsiteX268" fmla="*/ 10506490 w 11505814"/>
              <a:gd name="connsiteY268" fmla="*/ 6059253 h 6472020"/>
              <a:gd name="connsiteX269" fmla="*/ 10531522 w 11505814"/>
              <a:gd name="connsiteY269" fmla="*/ 6034220 h 6472020"/>
              <a:gd name="connsiteX270" fmla="*/ 10531522 w 11505814"/>
              <a:gd name="connsiteY270" fmla="*/ 5827699 h 6472020"/>
              <a:gd name="connsiteX271" fmla="*/ 10506490 w 11505814"/>
              <a:gd name="connsiteY271" fmla="*/ 5802666 h 6472020"/>
              <a:gd name="connsiteX272" fmla="*/ 1130747 w 11505814"/>
              <a:gd name="connsiteY272" fmla="*/ 5797986 h 6472020"/>
              <a:gd name="connsiteX273" fmla="*/ 1093198 w 11505814"/>
              <a:gd name="connsiteY273" fmla="*/ 5835535 h 6472020"/>
              <a:gd name="connsiteX274" fmla="*/ 1130747 w 11505814"/>
              <a:gd name="connsiteY274" fmla="*/ 5873085 h 6472020"/>
              <a:gd name="connsiteX275" fmla="*/ 1168296 w 11505814"/>
              <a:gd name="connsiteY275" fmla="*/ 5835535 h 6472020"/>
              <a:gd name="connsiteX276" fmla="*/ 1130747 w 11505814"/>
              <a:gd name="connsiteY276" fmla="*/ 5797986 h 6472020"/>
              <a:gd name="connsiteX277" fmla="*/ 11042319 w 11505814"/>
              <a:gd name="connsiteY277" fmla="*/ 5790147 h 6472020"/>
              <a:gd name="connsiteX278" fmla="*/ 11017286 w 11505814"/>
              <a:gd name="connsiteY278" fmla="*/ 5815180 h 6472020"/>
              <a:gd name="connsiteX279" fmla="*/ 11042319 w 11505814"/>
              <a:gd name="connsiteY279" fmla="*/ 5840213 h 6472020"/>
              <a:gd name="connsiteX280" fmla="*/ 11067352 w 11505814"/>
              <a:gd name="connsiteY280" fmla="*/ 5815180 h 6472020"/>
              <a:gd name="connsiteX281" fmla="*/ 11042319 w 11505814"/>
              <a:gd name="connsiteY281" fmla="*/ 5790147 h 6472020"/>
              <a:gd name="connsiteX282" fmla="*/ 10923413 w 11505814"/>
              <a:gd name="connsiteY282" fmla="*/ 5765114 h 6472020"/>
              <a:gd name="connsiteX283" fmla="*/ 10904638 w 11505814"/>
              <a:gd name="connsiteY283" fmla="*/ 5783889 h 6472020"/>
              <a:gd name="connsiteX284" fmla="*/ 10923413 w 11505814"/>
              <a:gd name="connsiteY284" fmla="*/ 5802663 h 6472020"/>
              <a:gd name="connsiteX285" fmla="*/ 10942187 w 11505814"/>
              <a:gd name="connsiteY285" fmla="*/ 5783889 h 6472020"/>
              <a:gd name="connsiteX286" fmla="*/ 10923413 w 11505814"/>
              <a:gd name="connsiteY286" fmla="*/ 5765114 h 6472020"/>
              <a:gd name="connsiteX287" fmla="*/ 388396 w 11505814"/>
              <a:gd name="connsiteY287" fmla="*/ 5760439 h 6472020"/>
              <a:gd name="connsiteX288" fmla="*/ 363363 w 11505814"/>
              <a:gd name="connsiteY288" fmla="*/ 5785472 h 6472020"/>
              <a:gd name="connsiteX289" fmla="*/ 363363 w 11505814"/>
              <a:gd name="connsiteY289" fmla="*/ 5808001 h 6472020"/>
              <a:gd name="connsiteX290" fmla="*/ 388396 w 11505814"/>
              <a:gd name="connsiteY290" fmla="*/ 5823021 h 6472020"/>
              <a:gd name="connsiteX291" fmla="*/ 388396 w 11505814"/>
              <a:gd name="connsiteY291" fmla="*/ 5785472 h 6472020"/>
              <a:gd name="connsiteX292" fmla="*/ 695048 w 11505814"/>
              <a:gd name="connsiteY292" fmla="*/ 5785472 h 6472020"/>
              <a:gd name="connsiteX293" fmla="*/ 695048 w 11505814"/>
              <a:gd name="connsiteY293" fmla="*/ 5991993 h 6472020"/>
              <a:gd name="connsiteX294" fmla="*/ 481455 w 11505814"/>
              <a:gd name="connsiteY294" fmla="*/ 5991993 h 6472020"/>
              <a:gd name="connsiteX295" fmla="*/ 466185 w 11505814"/>
              <a:gd name="connsiteY295" fmla="*/ 6017026 h 6472020"/>
              <a:gd name="connsiteX296" fmla="*/ 695048 w 11505814"/>
              <a:gd name="connsiteY296" fmla="*/ 6017026 h 6472020"/>
              <a:gd name="connsiteX297" fmla="*/ 720080 w 11505814"/>
              <a:gd name="connsiteY297" fmla="*/ 5991993 h 6472020"/>
              <a:gd name="connsiteX298" fmla="*/ 720080 w 11505814"/>
              <a:gd name="connsiteY298" fmla="*/ 5785472 h 6472020"/>
              <a:gd name="connsiteX299" fmla="*/ 695048 w 11505814"/>
              <a:gd name="connsiteY299" fmla="*/ 5760439 h 6472020"/>
              <a:gd name="connsiteX300" fmla="*/ 1230879 w 11505814"/>
              <a:gd name="connsiteY300" fmla="*/ 5747920 h 6472020"/>
              <a:gd name="connsiteX301" fmla="*/ 1205846 w 11505814"/>
              <a:gd name="connsiteY301" fmla="*/ 5772953 h 6472020"/>
              <a:gd name="connsiteX302" fmla="*/ 1230879 w 11505814"/>
              <a:gd name="connsiteY302" fmla="*/ 5797986 h 6472020"/>
              <a:gd name="connsiteX303" fmla="*/ 1255912 w 11505814"/>
              <a:gd name="connsiteY303" fmla="*/ 5772953 h 6472020"/>
              <a:gd name="connsiteX304" fmla="*/ 1230879 w 11505814"/>
              <a:gd name="connsiteY304" fmla="*/ 5747920 h 6472020"/>
              <a:gd name="connsiteX305" fmla="*/ 1111973 w 11505814"/>
              <a:gd name="connsiteY305" fmla="*/ 5722887 h 6472020"/>
              <a:gd name="connsiteX306" fmla="*/ 1093198 w 11505814"/>
              <a:gd name="connsiteY306" fmla="*/ 5741662 h 6472020"/>
              <a:gd name="connsiteX307" fmla="*/ 1111973 w 11505814"/>
              <a:gd name="connsiteY307" fmla="*/ 5760436 h 6472020"/>
              <a:gd name="connsiteX308" fmla="*/ 1130747 w 11505814"/>
              <a:gd name="connsiteY308" fmla="*/ 5741662 h 6472020"/>
              <a:gd name="connsiteX309" fmla="*/ 1111973 w 11505814"/>
              <a:gd name="connsiteY309" fmla="*/ 5722887 h 6472020"/>
              <a:gd name="connsiteX310" fmla="*/ 10325003 w 11505814"/>
              <a:gd name="connsiteY310" fmla="*/ 5468511 h 6472020"/>
              <a:gd name="connsiteX311" fmla="*/ 10381327 w 11505814"/>
              <a:gd name="connsiteY311" fmla="*/ 5490414 h 6472020"/>
              <a:gd name="connsiteX312" fmla="*/ 10323126 w 11505814"/>
              <a:gd name="connsiteY312" fmla="*/ 5580533 h 6472020"/>
              <a:gd name="connsiteX313" fmla="*/ 10264925 w 11505814"/>
              <a:gd name="connsiteY313" fmla="*/ 5491666 h 6472020"/>
              <a:gd name="connsiteX314" fmla="*/ 10325003 w 11505814"/>
              <a:gd name="connsiteY314" fmla="*/ 5468511 h 6472020"/>
              <a:gd name="connsiteX315" fmla="*/ 10393218 w 11505814"/>
              <a:gd name="connsiteY315" fmla="*/ 5432213 h 6472020"/>
              <a:gd name="connsiteX316" fmla="*/ 10387585 w 11505814"/>
              <a:gd name="connsiteY316" fmla="*/ 5466633 h 6472020"/>
              <a:gd name="connsiteX317" fmla="*/ 10354417 w 11505814"/>
              <a:gd name="connsiteY317" fmla="*/ 5454117 h 6472020"/>
              <a:gd name="connsiteX318" fmla="*/ 10376946 w 11505814"/>
              <a:gd name="connsiteY318" fmla="*/ 5441600 h 6472020"/>
              <a:gd name="connsiteX319" fmla="*/ 10393218 w 11505814"/>
              <a:gd name="connsiteY319" fmla="*/ 5432213 h 6472020"/>
              <a:gd name="connsiteX320" fmla="*/ 10253034 w 11505814"/>
              <a:gd name="connsiteY320" fmla="*/ 5429710 h 6472020"/>
              <a:gd name="connsiteX321" fmla="*/ 10273686 w 11505814"/>
              <a:gd name="connsiteY321" fmla="*/ 5442226 h 6472020"/>
              <a:gd name="connsiteX322" fmla="*/ 10295590 w 11505814"/>
              <a:gd name="connsiteY322" fmla="*/ 5454117 h 6472020"/>
              <a:gd name="connsiteX323" fmla="*/ 10259292 w 11505814"/>
              <a:gd name="connsiteY323" fmla="*/ 5467259 h 6472020"/>
              <a:gd name="connsiteX324" fmla="*/ 10253034 w 11505814"/>
              <a:gd name="connsiteY324" fmla="*/ 5429710 h 6472020"/>
              <a:gd name="connsiteX325" fmla="*/ 513564 w 11505814"/>
              <a:gd name="connsiteY325" fmla="*/ 5426284 h 6472020"/>
              <a:gd name="connsiteX326" fmla="*/ 569888 w 11505814"/>
              <a:gd name="connsiteY326" fmla="*/ 5448187 h 6472020"/>
              <a:gd name="connsiteX327" fmla="*/ 511687 w 11505814"/>
              <a:gd name="connsiteY327" fmla="*/ 5538306 h 6472020"/>
              <a:gd name="connsiteX328" fmla="*/ 453486 w 11505814"/>
              <a:gd name="connsiteY328" fmla="*/ 5449439 h 6472020"/>
              <a:gd name="connsiteX329" fmla="*/ 513564 w 11505814"/>
              <a:gd name="connsiteY329" fmla="*/ 5426284 h 6472020"/>
              <a:gd name="connsiteX330" fmla="*/ 581779 w 11505814"/>
              <a:gd name="connsiteY330" fmla="*/ 5389986 h 6472020"/>
              <a:gd name="connsiteX331" fmla="*/ 576146 w 11505814"/>
              <a:gd name="connsiteY331" fmla="*/ 5424406 h 6472020"/>
              <a:gd name="connsiteX332" fmla="*/ 542978 w 11505814"/>
              <a:gd name="connsiteY332" fmla="*/ 5411890 h 6472020"/>
              <a:gd name="connsiteX333" fmla="*/ 565507 w 11505814"/>
              <a:gd name="connsiteY333" fmla="*/ 5399373 h 6472020"/>
              <a:gd name="connsiteX334" fmla="*/ 581779 w 11505814"/>
              <a:gd name="connsiteY334" fmla="*/ 5389986 h 6472020"/>
              <a:gd name="connsiteX335" fmla="*/ 441595 w 11505814"/>
              <a:gd name="connsiteY335" fmla="*/ 5387483 h 6472020"/>
              <a:gd name="connsiteX336" fmla="*/ 462247 w 11505814"/>
              <a:gd name="connsiteY336" fmla="*/ 5399999 h 6472020"/>
              <a:gd name="connsiteX337" fmla="*/ 484151 w 11505814"/>
              <a:gd name="connsiteY337" fmla="*/ 5411890 h 6472020"/>
              <a:gd name="connsiteX338" fmla="*/ 447853 w 11505814"/>
              <a:gd name="connsiteY338" fmla="*/ 5425032 h 6472020"/>
              <a:gd name="connsiteX339" fmla="*/ 441595 w 11505814"/>
              <a:gd name="connsiteY339" fmla="*/ 5387483 h 6472020"/>
              <a:gd name="connsiteX340" fmla="*/ 10471445 w 11505814"/>
              <a:gd name="connsiteY340" fmla="*/ 5374011 h 6472020"/>
              <a:gd name="connsiteX341" fmla="*/ 10518382 w 11505814"/>
              <a:gd name="connsiteY341" fmla="*/ 5467885 h 6472020"/>
              <a:gd name="connsiteX342" fmla="*/ 10473323 w 11505814"/>
              <a:gd name="connsiteY342" fmla="*/ 5482279 h 6472020"/>
              <a:gd name="connsiteX343" fmla="*/ 10411992 w 11505814"/>
              <a:gd name="connsiteY343" fmla="*/ 5473517 h 6472020"/>
              <a:gd name="connsiteX344" fmla="*/ 10420754 w 11505814"/>
              <a:gd name="connsiteY344" fmla="*/ 5414064 h 6472020"/>
              <a:gd name="connsiteX345" fmla="*/ 10471445 w 11505814"/>
              <a:gd name="connsiteY345" fmla="*/ 5374011 h 6472020"/>
              <a:gd name="connsiteX346" fmla="*/ 10178561 w 11505814"/>
              <a:gd name="connsiteY346" fmla="*/ 5374011 h 6472020"/>
              <a:gd name="connsiteX347" fmla="*/ 10225498 w 11505814"/>
              <a:gd name="connsiteY347" fmla="*/ 5411561 h 6472020"/>
              <a:gd name="connsiteX348" fmla="*/ 10234885 w 11505814"/>
              <a:gd name="connsiteY348" fmla="*/ 5474143 h 6472020"/>
              <a:gd name="connsiteX349" fmla="*/ 10176684 w 11505814"/>
              <a:gd name="connsiteY349" fmla="*/ 5482279 h 6472020"/>
              <a:gd name="connsiteX350" fmla="*/ 10131625 w 11505814"/>
              <a:gd name="connsiteY350" fmla="*/ 5467885 h 6472020"/>
              <a:gd name="connsiteX351" fmla="*/ 10178561 w 11505814"/>
              <a:gd name="connsiteY351" fmla="*/ 5374011 h 6472020"/>
              <a:gd name="connsiteX352" fmla="*/ 11035396 w 11505814"/>
              <a:gd name="connsiteY352" fmla="*/ 5357870 h 6472020"/>
              <a:gd name="connsiteX353" fmla="*/ 10975417 w 11505814"/>
              <a:gd name="connsiteY353" fmla="*/ 5574079 h 6472020"/>
              <a:gd name="connsiteX354" fmla="*/ 11194078 w 11505814"/>
              <a:gd name="connsiteY354" fmla="*/ 5516497 h 6472020"/>
              <a:gd name="connsiteX355" fmla="*/ 10223620 w 11505814"/>
              <a:gd name="connsiteY355" fmla="*/ 5333959 h 6472020"/>
              <a:gd name="connsiteX356" fmla="*/ 10222995 w 11505814"/>
              <a:gd name="connsiteY356" fmla="*/ 5355237 h 6472020"/>
              <a:gd name="connsiteX357" fmla="*/ 10223620 w 11505814"/>
              <a:gd name="connsiteY357" fmla="*/ 5379018 h 6472020"/>
              <a:gd name="connsiteX358" fmla="*/ 10196710 w 11505814"/>
              <a:gd name="connsiteY358" fmla="*/ 5356488 h 6472020"/>
              <a:gd name="connsiteX359" fmla="*/ 10223620 w 11505814"/>
              <a:gd name="connsiteY359" fmla="*/ 5333959 h 6472020"/>
              <a:gd name="connsiteX360" fmla="*/ 660006 w 11505814"/>
              <a:gd name="connsiteY360" fmla="*/ 5331784 h 6472020"/>
              <a:gd name="connsiteX361" fmla="*/ 706943 w 11505814"/>
              <a:gd name="connsiteY361" fmla="*/ 5425658 h 6472020"/>
              <a:gd name="connsiteX362" fmla="*/ 661884 w 11505814"/>
              <a:gd name="connsiteY362" fmla="*/ 5440052 h 6472020"/>
              <a:gd name="connsiteX363" fmla="*/ 600553 w 11505814"/>
              <a:gd name="connsiteY363" fmla="*/ 5431290 h 6472020"/>
              <a:gd name="connsiteX364" fmla="*/ 609315 w 11505814"/>
              <a:gd name="connsiteY364" fmla="*/ 5371837 h 6472020"/>
              <a:gd name="connsiteX365" fmla="*/ 660006 w 11505814"/>
              <a:gd name="connsiteY365" fmla="*/ 5331784 h 6472020"/>
              <a:gd name="connsiteX366" fmla="*/ 367122 w 11505814"/>
              <a:gd name="connsiteY366" fmla="*/ 5331784 h 6472020"/>
              <a:gd name="connsiteX367" fmla="*/ 414059 w 11505814"/>
              <a:gd name="connsiteY367" fmla="*/ 5369334 h 6472020"/>
              <a:gd name="connsiteX368" fmla="*/ 423446 w 11505814"/>
              <a:gd name="connsiteY368" fmla="*/ 5431916 h 6472020"/>
              <a:gd name="connsiteX369" fmla="*/ 365245 w 11505814"/>
              <a:gd name="connsiteY369" fmla="*/ 5440052 h 6472020"/>
              <a:gd name="connsiteX370" fmla="*/ 320186 w 11505814"/>
              <a:gd name="connsiteY370" fmla="*/ 5425658 h 6472020"/>
              <a:gd name="connsiteX371" fmla="*/ 367122 w 11505814"/>
              <a:gd name="connsiteY371" fmla="*/ 5331784 h 6472020"/>
              <a:gd name="connsiteX372" fmla="*/ 10422631 w 11505814"/>
              <a:gd name="connsiteY372" fmla="*/ 5331456 h 6472020"/>
              <a:gd name="connsiteX373" fmla="*/ 10453296 w 11505814"/>
              <a:gd name="connsiteY373" fmla="*/ 5357114 h 6472020"/>
              <a:gd name="connsiteX374" fmla="*/ 10422631 w 11505814"/>
              <a:gd name="connsiteY374" fmla="*/ 5382147 h 6472020"/>
              <a:gd name="connsiteX375" fmla="*/ 10423257 w 11505814"/>
              <a:gd name="connsiteY375" fmla="*/ 5355863 h 6472020"/>
              <a:gd name="connsiteX376" fmla="*/ 10422631 w 11505814"/>
              <a:gd name="connsiteY376" fmla="*/ 5331456 h 6472020"/>
              <a:gd name="connsiteX377" fmla="*/ 10323125 w 11505814"/>
              <a:gd name="connsiteY377" fmla="*/ 5317688 h 6472020"/>
              <a:gd name="connsiteX378" fmla="*/ 10285576 w 11505814"/>
              <a:gd name="connsiteY378" fmla="*/ 5355237 h 6472020"/>
              <a:gd name="connsiteX379" fmla="*/ 10323125 w 11505814"/>
              <a:gd name="connsiteY379" fmla="*/ 5392787 h 6472020"/>
              <a:gd name="connsiteX380" fmla="*/ 10360674 w 11505814"/>
              <a:gd name="connsiteY380" fmla="*/ 5355237 h 6472020"/>
              <a:gd name="connsiteX381" fmla="*/ 10323125 w 11505814"/>
              <a:gd name="connsiteY381" fmla="*/ 5317688 h 6472020"/>
              <a:gd name="connsiteX382" fmla="*/ 1223956 w 11505814"/>
              <a:gd name="connsiteY382" fmla="*/ 5315643 h 6472020"/>
              <a:gd name="connsiteX383" fmla="*/ 1163978 w 11505814"/>
              <a:gd name="connsiteY383" fmla="*/ 5531852 h 6472020"/>
              <a:gd name="connsiteX384" fmla="*/ 1382638 w 11505814"/>
              <a:gd name="connsiteY384" fmla="*/ 5474270 h 6472020"/>
              <a:gd name="connsiteX385" fmla="*/ 412181 w 11505814"/>
              <a:gd name="connsiteY385" fmla="*/ 5291732 h 6472020"/>
              <a:gd name="connsiteX386" fmla="*/ 411556 w 11505814"/>
              <a:gd name="connsiteY386" fmla="*/ 5313010 h 6472020"/>
              <a:gd name="connsiteX387" fmla="*/ 412181 w 11505814"/>
              <a:gd name="connsiteY387" fmla="*/ 5336791 h 6472020"/>
              <a:gd name="connsiteX388" fmla="*/ 385271 w 11505814"/>
              <a:gd name="connsiteY388" fmla="*/ 5314261 h 6472020"/>
              <a:gd name="connsiteX389" fmla="*/ 412181 w 11505814"/>
              <a:gd name="connsiteY389" fmla="*/ 5291732 h 6472020"/>
              <a:gd name="connsiteX390" fmla="*/ 611192 w 11505814"/>
              <a:gd name="connsiteY390" fmla="*/ 5289229 h 6472020"/>
              <a:gd name="connsiteX391" fmla="*/ 641857 w 11505814"/>
              <a:gd name="connsiteY391" fmla="*/ 5314887 h 6472020"/>
              <a:gd name="connsiteX392" fmla="*/ 611192 w 11505814"/>
              <a:gd name="connsiteY392" fmla="*/ 5339920 h 6472020"/>
              <a:gd name="connsiteX393" fmla="*/ 611818 w 11505814"/>
              <a:gd name="connsiteY393" fmla="*/ 5313636 h 6472020"/>
              <a:gd name="connsiteX394" fmla="*/ 611192 w 11505814"/>
              <a:gd name="connsiteY394" fmla="*/ 5289229 h 6472020"/>
              <a:gd name="connsiteX395" fmla="*/ 511686 w 11505814"/>
              <a:gd name="connsiteY395" fmla="*/ 5275461 h 6472020"/>
              <a:gd name="connsiteX396" fmla="*/ 474137 w 11505814"/>
              <a:gd name="connsiteY396" fmla="*/ 5313010 h 6472020"/>
              <a:gd name="connsiteX397" fmla="*/ 511686 w 11505814"/>
              <a:gd name="connsiteY397" fmla="*/ 5350560 h 6472020"/>
              <a:gd name="connsiteX398" fmla="*/ 549235 w 11505814"/>
              <a:gd name="connsiteY398" fmla="*/ 5313010 h 6472020"/>
              <a:gd name="connsiteX399" fmla="*/ 511686 w 11505814"/>
              <a:gd name="connsiteY399" fmla="*/ 5275461 h 6472020"/>
              <a:gd name="connsiteX400" fmla="*/ 10325003 w 11505814"/>
              <a:gd name="connsiteY400" fmla="*/ 5271377 h 6472020"/>
              <a:gd name="connsiteX401" fmla="*/ 10360675 w 11505814"/>
              <a:gd name="connsiteY401" fmla="*/ 5290151 h 6472020"/>
              <a:gd name="connsiteX402" fmla="*/ 10396973 w 11505814"/>
              <a:gd name="connsiteY402" fmla="*/ 5312681 h 6472020"/>
              <a:gd name="connsiteX403" fmla="*/ 10398224 w 11505814"/>
              <a:gd name="connsiteY403" fmla="*/ 5355237 h 6472020"/>
              <a:gd name="connsiteX404" fmla="*/ 10396347 w 11505814"/>
              <a:gd name="connsiteY404" fmla="*/ 5400296 h 6472020"/>
              <a:gd name="connsiteX405" fmla="*/ 10364430 w 11505814"/>
              <a:gd name="connsiteY405" fmla="*/ 5420322 h 6472020"/>
              <a:gd name="connsiteX406" fmla="*/ 10325003 w 11505814"/>
              <a:gd name="connsiteY406" fmla="*/ 5440974 h 6472020"/>
              <a:gd name="connsiteX407" fmla="*/ 10285577 w 11505814"/>
              <a:gd name="connsiteY407" fmla="*/ 5420322 h 6472020"/>
              <a:gd name="connsiteX408" fmla="*/ 10249279 w 11505814"/>
              <a:gd name="connsiteY408" fmla="*/ 5397793 h 6472020"/>
              <a:gd name="connsiteX409" fmla="*/ 10248027 w 11505814"/>
              <a:gd name="connsiteY409" fmla="*/ 5355237 h 6472020"/>
              <a:gd name="connsiteX410" fmla="*/ 10249279 w 11505814"/>
              <a:gd name="connsiteY410" fmla="*/ 5315184 h 6472020"/>
              <a:gd name="connsiteX411" fmla="*/ 10289332 w 11505814"/>
              <a:gd name="connsiteY411" fmla="*/ 5290151 h 6472020"/>
              <a:gd name="connsiteX412" fmla="*/ 10325003 w 11505814"/>
              <a:gd name="connsiteY412" fmla="*/ 5271377 h 6472020"/>
              <a:gd name="connsiteX413" fmla="*/ 10387585 w 11505814"/>
              <a:gd name="connsiteY413" fmla="*/ 5245092 h 6472020"/>
              <a:gd name="connsiteX414" fmla="*/ 10393843 w 11505814"/>
              <a:gd name="connsiteY414" fmla="*/ 5280764 h 6472020"/>
              <a:gd name="connsiteX415" fmla="*/ 10373191 w 11505814"/>
              <a:gd name="connsiteY415" fmla="*/ 5268248 h 6472020"/>
              <a:gd name="connsiteX416" fmla="*/ 10353791 w 11505814"/>
              <a:gd name="connsiteY416" fmla="*/ 5257609 h 6472020"/>
              <a:gd name="connsiteX417" fmla="*/ 10387585 w 11505814"/>
              <a:gd name="connsiteY417" fmla="*/ 5245092 h 6472020"/>
              <a:gd name="connsiteX418" fmla="*/ 10258666 w 11505814"/>
              <a:gd name="connsiteY418" fmla="*/ 5243840 h 6472020"/>
              <a:gd name="connsiteX419" fmla="*/ 10295590 w 11505814"/>
              <a:gd name="connsiteY419" fmla="*/ 5257609 h 6472020"/>
              <a:gd name="connsiteX420" fmla="*/ 10276189 w 11505814"/>
              <a:gd name="connsiteY420" fmla="*/ 5268248 h 6472020"/>
              <a:gd name="connsiteX421" fmla="*/ 10252408 w 11505814"/>
              <a:gd name="connsiteY421" fmla="*/ 5283267 h 6472020"/>
              <a:gd name="connsiteX422" fmla="*/ 10258666 w 11505814"/>
              <a:gd name="connsiteY422" fmla="*/ 5243840 h 6472020"/>
              <a:gd name="connsiteX423" fmla="*/ 513564 w 11505814"/>
              <a:gd name="connsiteY423" fmla="*/ 5229150 h 6472020"/>
              <a:gd name="connsiteX424" fmla="*/ 549236 w 11505814"/>
              <a:gd name="connsiteY424" fmla="*/ 5247924 h 6472020"/>
              <a:gd name="connsiteX425" fmla="*/ 585534 w 11505814"/>
              <a:gd name="connsiteY425" fmla="*/ 5270454 h 6472020"/>
              <a:gd name="connsiteX426" fmla="*/ 586785 w 11505814"/>
              <a:gd name="connsiteY426" fmla="*/ 5313010 h 6472020"/>
              <a:gd name="connsiteX427" fmla="*/ 584908 w 11505814"/>
              <a:gd name="connsiteY427" fmla="*/ 5358069 h 6472020"/>
              <a:gd name="connsiteX428" fmla="*/ 552991 w 11505814"/>
              <a:gd name="connsiteY428" fmla="*/ 5378095 h 6472020"/>
              <a:gd name="connsiteX429" fmla="*/ 513564 w 11505814"/>
              <a:gd name="connsiteY429" fmla="*/ 5398747 h 6472020"/>
              <a:gd name="connsiteX430" fmla="*/ 474138 w 11505814"/>
              <a:gd name="connsiteY430" fmla="*/ 5378095 h 6472020"/>
              <a:gd name="connsiteX431" fmla="*/ 437840 w 11505814"/>
              <a:gd name="connsiteY431" fmla="*/ 5355566 h 6472020"/>
              <a:gd name="connsiteX432" fmla="*/ 436588 w 11505814"/>
              <a:gd name="connsiteY432" fmla="*/ 5313010 h 6472020"/>
              <a:gd name="connsiteX433" fmla="*/ 437840 w 11505814"/>
              <a:gd name="connsiteY433" fmla="*/ 5272957 h 6472020"/>
              <a:gd name="connsiteX434" fmla="*/ 477893 w 11505814"/>
              <a:gd name="connsiteY434" fmla="*/ 5247924 h 6472020"/>
              <a:gd name="connsiteX435" fmla="*/ 513564 w 11505814"/>
              <a:gd name="connsiteY435" fmla="*/ 5229150 h 6472020"/>
              <a:gd name="connsiteX436" fmla="*/ 10476452 w 11505814"/>
              <a:gd name="connsiteY436" fmla="*/ 5228195 h 6472020"/>
              <a:gd name="connsiteX437" fmla="*/ 10521511 w 11505814"/>
              <a:gd name="connsiteY437" fmla="*/ 5242589 h 6472020"/>
              <a:gd name="connsiteX438" fmla="*/ 10471445 w 11505814"/>
              <a:gd name="connsiteY438" fmla="*/ 5339591 h 6472020"/>
              <a:gd name="connsiteX439" fmla="*/ 10420754 w 11505814"/>
              <a:gd name="connsiteY439" fmla="*/ 5298913 h 6472020"/>
              <a:gd name="connsiteX440" fmla="*/ 10411366 w 11505814"/>
              <a:gd name="connsiteY440" fmla="*/ 5237582 h 6472020"/>
              <a:gd name="connsiteX441" fmla="*/ 10476452 w 11505814"/>
              <a:gd name="connsiteY441" fmla="*/ 5228195 h 6472020"/>
              <a:gd name="connsiteX442" fmla="*/ 10172929 w 11505814"/>
              <a:gd name="connsiteY442" fmla="*/ 5228195 h 6472020"/>
              <a:gd name="connsiteX443" fmla="*/ 10234259 w 11505814"/>
              <a:gd name="connsiteY443" fmla="*/ 5236956 h 6472020"/>
              <a:gd name="connsiteX444" fmla="*/ 10224872 w 11505814"/>
              <a:gd name="connsiteY444" fmla="*/ 5301416 h 6472020"/>
              <a:gd name="connsiteX445" fmla="*/ 10177936 w 11505814"/>
              <a:gd name="connsiteY445" fmla="*/ 5339591 h 6472020"/>
              <a:gd name="connsiteX446" fmla="*/ 10127870 w 11505814"/>
              <a:gd name="connsiteY446" fmla="*/ 5242589 h 6472020"/>
              <a:gd name="connsiteX447" fmla="*/ 10172929 w 11505814"/>
              <a:gd name="connsiteY447" fmla="*/ 5228195 h 6472020"/>
              <a:gd name="connsiteX448" fmla="*/ 576146 w 11505814"/>
              <a:gd name="connsiteY448" fmla="*/ 5202865 h 6472020"/>
              <a:gd name="connsiteX449" fmla="*/ 582404 w 11505814"/>
              <a:gd name="connsiteY449" fmla="*/ 5238537 h 6472020"/>
              <a:gd name="connsiteX450" fmla="*/ 561752 w 11505814"/>
              <a:gd name="connsiteY450" fmla="*/ 5226021 h 6472020"/>
              <a:gd name="connsiteX451" fmla="*/ 542352 w 11505814"/>
              <a:gd name="connsiteY451" fmla="*/ 5215382 h 6472020"/>
              <a:gd name="connsiteX452" fmla="*/ 576146 w 11505814"/>
              <a:gd name="connsiteY452" fmla="*/ 5202865 h 6472020"/>
              <a:gd name="connsiteX453" fmla="*/ 447227 w 11505814"/>
              <a:gd name="connsiteY453" fmla="*/ 5201613 h 6472020"/>
              <a:gd name="connsiteX454" fmla="*/ 484151 w 11505814"/>
              <a:gd name="connsiteY454" fmla="*/ 5215382 h 6472020"/>
              <a:gd name="connsiteX455" fmla="*/ 464750 w 11505814"/>
              <a:gd name="connsiteY455" fmla="*/ 5226021 h 6472020"/>
              <a:gd name="connsiteX456" fmla="*/ 440969 w 11505814"/>
              <a:gd name="connsiteY456" fmla="*/ 5241040 h 6472020"/>
              <a:gd name="connsiteX457" fmla="*/ 447227 w 11505814"/>
              <a:gd name="connsiteY457" fmla="*/ 5201613 h 6472020"/>
              <a:gd name="connsiteX458" fmla="*/ 10930909 w 11505814"/>
              <a:gd name="connsiteY458" fmla="*/ 5191766 h 6472020"/>
              <a:gd name="connsiteX459" fmla="*/ 10756807 w 11505814"/>
              <a:gd name="connsiteY459" fmla="*/ 5238265 h 6472020"/>
              <a:gd name="connsiteX460" fmla="*/ 10803306 w 11505814"/>
              <a:gd name="connsiteY460" fmla="*/ 5412368 h 6472020"/>
              <a:gd name="connsiteX461" fmla="*/ 10977409 w 11505814"/>
              <a:gd name="connsiteY461" fmla="*/ 5365868 h 6472020"/>
              <a:gd name="connsiteX462" fmla="*/ 665013 w 11505814"/>
              <a:gd name="connsiteY462" fmla="*/ 5185968 h 6472020"/>
              <a:gd name="connsiteX463" fmla="*/ 710072 w 11505814"/>
              <a:gd name="connsiteY463" fmla="*/ 5200362 h 6472020"/>
              <a:gd name="connsiteX464" fmla="*/ 660006 w 11505814"/>
              <a:gd name="connsiteY464" fmla="*/ 5297364 h 6472020"/>
              <a:gd name="connsiteX465" fmla="*/ 609315 w 11505814"/>
              <a:gd name="connsiteY465" fmla="*/ 5256686 h 6472020"/>
              <a:gd name="connsiteX466" fmla="*/ 599927 w 11505814"/>
              <a:gd name="connsiteY466" fmla="*/ 5195355 h 6472020"/>
              <a:gd name="connsiteX467" fmla="*/ 665013 w 11505814"/>
              <a:gd name="connsiteY467" fmla="*/ 5185968 h 6472020"/>
              <a:gd name="connsiteX468" fmla="*/ 361490 w 11505814"/>
              <a:gd name="connsiteY468" fmla="*/ 5185968 h 6472020"/>
              <a:gd name="connsiteX469" fmla="*/ 422820 w 11505814"/>
              <a:gd name="connsiteY469" fmla="*/ 5194729 h 6472020"/>
              <a:gd name="connsiteX470" fmla="*/ 413433 w 11505814"/>
              <a:gd name="connsiteY470" fmla="*/ 5259189 h 6472020"/>
              <a:gd name="connsiteX471" fmla="*/ 366497 w 11505814"/>
              <a:gd name="connsiteY471" fmla="*/ 5297364 h 6472020"/>
              <a:gd name="connsiteX472" fmla="*/ 316431 w 11505814"/>
              <a:gd name="connsiteY472" fmla="*/ 5200362 h 6472020"/>
              <a:gd name="connsiteX473" fmla="*/ 361490 w 11505814"/>
              <a:gd name="connsiteY473" fmla="*/ 5185968 h 6472020"/>
              <a:gd name="connsiteX474" fmla="*/ 1119470 w 11505814"/>
              <a:gd name="connsiteY474" fmla="*/ 5149539 h 6472020"/>
              <a:gd name="connsiteX475" fmla="*/ 945367 w 11505814"/>
              <a:gd name="connsiteY475" fmla="*/ 5196038 h 6472020"/>
              <a:gd name="connsiteX476" fmla="*/ 991867 w 11505814"/>
              <a:gd name="connsiteY476" fmla="*/ 5370141 h 6472020"/>
              <a:gd name="connsiteX477" fmla="*/ 1165969 w 11505814"/>
              <a:gd name="connsiteY477" fmla="*/ 5323641 h 6472020"/>
              <a:gd name="connsiteX478" fmla="*/ 11128743 w 11505814"/>
              <a:gd name="connsiteY478" fmla="*/ 5136198 h 6472020"/>
              <a:gd name="connsiteX479" fmla="*/ 11031741 w 11505814"/>
              <a:gd name="connsiteY479" fmla="*/ 5233200 h 6472020"/>
              <a:gd name="connsiteX480" fmla="*/ 11128743 w 11505814"/>
              <a:gd name="connsiteY480" fmla="*/ 5330202 h 6472020"/>
              <a:gd name="connsiteX481" fmla="*/ 11225745 w 11505814"/>
              <a:gd name="connsiteY481" fmla="*/ 5233200 h 6472020"/>
              <a:gd name="connsiteX482" fmla="*/ 11128743 w 11505814"/>
              <a:gd name="connsiteY482" fmla="*/ 5136198 h 6472020"/>
              <a:gd name="connsiteX483" fmla="*/ 10323126 w 11505814"/>
              <a:gd name="connsiteY483" fmla="*/ 5129941 h 6472020"/>
              <a:gd name="connsiteX484" fmla="*/ 10381953 w 11505814"/>
              <a:gd name="connsiteY484" fmla="*/ 5220685 h 6472020"/>
              <a:gd name="connsiteX485" fmla="*/ 10325003 w 11505814"/>
              <a:gd name="connsiteY485" fmla="*/ 5243215 h 6472020"/>
              <a:gd name="connsiteX486" fmla="*/ 10264925 w 11505814"/>
              <a:gd name="connsiteY486" fmla="*/ 5219433 h 6472020"/>
              <a:gd name="connsiteX487" fmla="*/ 10323126 w 11505814"/>
              <a:gd name="connsiteY487" fmla="*/ 5129941 h 6472020"/>
              <a:gd name="connsiteX488" fmla="*/ 10323126 w 11505814"/>
              <a:gd name="connsiteY488" fmla="*/ 5104908 h 6472020"/>
              <a:gd name="connsiteX489" fmla="*/ 10241143 w 11505814"/>
              <a:gd name="connsiteY489" fmla="*/ 5212549 h 6472020"/>
              <a:gd name="connsiteX490" fmla="*/ 10173555 w 11505814"/>
              <a:gd name="connsiteY490" fmla="*/ 5202536 h 6472020"/>
              <a:gd name="connsiteX491" fmla="*/ 10106592 w 11505814"/>
              <a:gd name="connsiteY491" fmla="*/ 5229447 h 6472020"/>
              <a:gd name="connsiteX492" fmla="*/ 10160413 w 11505814"/>
              <a:gd name="connsiteY492" fmla="*/ 5356488 h 6472020"/>
              <a:gd name="connsiteX493" fmla="*/ 10109721 w 11505814"/>
              <a:gd name="connsiteY493" fmla="*/ 5479775 h 6472020"/>
              <a:gd name="connsiteX494" fmla="*/ 10176684 w 11505814"/>
              <a:gd name="connsiteY494" fmla="*/ 5506686 h 6472020"/>
              <a:gd name="connsiteX495" fmla="*/ 10241143 w 11505814"/>
              <a:gd name="connsiteY495" fmla="*/ 5497924 h 6472020"/>
              <a:gd name="connsiteX496" fmla="*/ 10323126 w 11505814"/>
              <a:gd name="connsiteY496" fmla="*/ 5605566 h 6472020"/>
              <a:gd name="connsiteX497" fmla="*/ 10405108 w 11505814"/>
              <a:gd name="connsiteY497" fmla="*/ 5497924 h 6472020"/>
              <a:gd name="connsiteX498" fmla="*/ 10472697 w 11505814"/>
              <a:gd name="connsiteY498" fmla="*/ 5507937 h 6472020"/>
              <a:gd name="connsiteX499" fmla="*/ 10539660 w 11505814"/>
              <a:gd name="connsiteY499" fmla="*/ 5481027 h 6472020"/>
              <a:gd name="connsiteX500" fmla="*/ 10488968 w 11505814"/>
              <a:gd name="connsiteY500" fmla="*/ 5357740 h 6472020"/>
              <a:gd name="connsiteX501" fmla="*/ 10543414 w 11505814"/>
              <a:gd name="connsiteY501" fmla="*/ 5230072 h 6472020"/>
              <a:gd name="connsiteX502" fmla="*/ 10476452 w 11505814"/>
              <a:gd name="connsiteY502" fmla="*/ 5203162 h 6472020"/>
              <a:gd name="connsiteX503" fmla="*/ 10405734 w 11505814"/>
              <a:gd name="connsiteY503" fmla="*/ 5213801 h 6472020"/>
              <a:gd name="connsiteX504" fmla="*/ 10323126 w 11505814"/>
              <a:gd name="connsiteY504" fmla="*/ 5104908 h 6472020"/>
              <a:gd name="connsiteX505" fmla="*/ 1317303 w 11505814"/>
              <a:gd name="connsiteY505" fmla="*/ 5093971 h 6472020"/>
              <a:gd name="connsiteX506" fmla="*/ 1220301 w 11505814"/>
              <a:gd name="connsiteY506" fmla="*/ 5190973 h 6472020"/>
              <a:gd name="connsiteX507" fmla="*/ 1317303 w 11505814"/>
              <a:gd name="connsiteY507" fmla="*/ 5287975 h 6472020"/>
              <a:gd name="connsiteX508" fmla="*/ 1414306 w 11505814"/>
              <a:gd name="connsiteY508" fmla="*/ 5190973 h 6472020"/>
              <a:gd name="connsiteX509" fmla="*/ 1317303 w 11505814"/>
              <a:gd name="connsiteY509" fmla="*/ 5093971 h 6472020"/>
              <a:gd name="connsiteX510" fmla="*/ 511687 w 11505814"/>
              <a:gd name="connsiteY510" fmla="*/ 5087714 h 6472020"/>
              <a:gd name="connsiteX511" fmla="*/ 570514 w 11505814"/>
              <a:gd name="connsiteY511" fmla="*/ 5178458 h 6472020"/>
              <a:gd name="connsiteX512" fmla="*/ 513564 w 11505814"/>
              <a:gd name="connsiteY512" fmla="*/ 5200988 h 6472020"/>
              <a:gd name="connsiteX513" fmla="*/ 453486 w 11505814"/>
              <a:gd name="connsiteY513" fmla="*/ 5177206 h 6472020"/>
              <a:gd name="connsiteX514" fmla="*/ 511687 w 11505814"/>
              <a:gd name="connsiteY514" fmla="*/ 5087714 h 6472020"/>
              <a:gd name="connsiteX515" fmla="*/ 511687 w 11505814"/>
              <a:gd name="connsiteY515" fmla="*/ 5062681 h 6472020"/>
              <a:gd name="connsiteX516" fmla="*/ 429704 w 11505814"/>
              <a:gd name="connsiteY516" fmla="*/ 5170322 h 6472020"/>
              <a:gd name="connsiteX517" fmla="*/ 362116 w 11505814"/>
              <a:gd name="connsiteY517" fmla="*/ 5160309 h 6472020"/>
              <a:gd name="connsiteX518" fmla="*/ 295153 w 11505814"/>
              <a:gd name="connsiteY518" fmla="*/ 5187220 h 6472020"/>
              <a:gd name="connsiteX519" fmla="*/ 348974 w 11505814"/>
              <a:gd name="connsiteY519" fmla="*/ 5314261 h 6472020"/>
              <a:gd name="connsiteX520" fmla="*/ 298282 w 11505814"/>
              <a:gd name="connsiteY520" fmla="*/ 5437548 h 6472020"/>
              <a:gd name="connsiteX521" fmla="*/ 365245 w 11505814"/>
              <a:gd name="connsiteY521" fmla="*/ 5464459 h 6472020"/>
              <a:gd name="connsiteX522" fmla="*/ 429704 w 11505814"/>
              <a:gd name="connsiteY522" fmla="*/ 5455697 h 6472020"/>
              <a:gd name="connsiteX523" fmla="*/ 511687 w 11505814"/>
              <a:gd name="connsiteY523" fmla="*/ 5563339 h 6472020"/>
              <a:gd name="connsiteX524" fmla="*/ 593669 w 11505814"/>
              <a:gd name="connsiteY524" fmla="*/ 5455697 h 6472020"/>
              <a:gd name="connsiteX525" fmla="*/ 661258 w 11505814"/>
              <a:gd name="connsiteY525" fmla="*/ 5465710 h 6472020"/>
              <a:gd name="connsiteX526" fmla="*/ 728221 w 11505814"/>
              <a:gd name="connsiteY526" fmla="*/ 5438800 h 6472020"/>
              <a:gd name="connsiteX527" fmla="*/ 677529 w 11505814"/>
              <a:gd name="connsiteY527" fmla="*/ 5315513 h 6472020"/>
              <a:gd name="connsiteX528" fmla="*/ 731975 w 11505814"/>
              <a:gd name="connsiteY528" fmla="*/ 5187845 h 6472020"/>
              <a:gd name="connsiteX529" fmla="*/ 665013 w 11505814"/>
              <a:gd name="connsiteY529" fmla="*/ 5160935 h 6472020"/>
              <a:gd name="connsiteX530" fmla="*/ 594295 w 11505814"/>
              <a:gd name="connsiteY530" fmla="*/ 5171574 h 6472020"/>
              <a:gd name="connsiteX531" fmla="*/ 511687 w 11505814"/>
              <a:gd name="connsiteY531" fmla="*/ 5062681 h 6472020"/>
              <a:gd name="connsiteX532" fmla="*/ 11004769 w 11505814"/>
              <a:gd name="connsiteY532" fmla="*/ 1359275 h 6472020"/>
              <a:gd name="connsiteX533" fmla="*/ 11079867 w 11505814"/>
              <a:gd name="connsiteY533" fmla="*/ 1359275 h 6472020"/>
              <a:gd name="connsiteX534" fmla="*/ 11079867 w 11505814"/>
              <a:gd name="connsiteY534" fmla="*/ 1384308 h 6472020"/>
              <a:gd name="connsiteX535" fmla="*/ 11004769 w 11505814"/>
              <a:gd name="connsiteY535" fmla="*/ 1384308 h 6472020"/>
              <a:gd name="connsiteX536" fmla="*/ 1240031 w 11505814"/>
              <a:gd name="connsiteY536" fmla="*/ 1359271 h 6472020"/>
              <a:gd name="connsiteX537" fmla="*/ 1315129 w 11505814"/>
              <a:gd name="connsiteY537" fmla="*/ 1359271 h 6472020"/>
              <a:gd name="connsiteX538" fmla="*/ 1315129 w 11505814"/>
              <a:gd name="connsiteY538" fmla="*/ 1384304 h 6472020"/>
              <a:gd name="connsiteX539" fmla="*/ 1240031 w 11505814"/>
              <a:gd name="connsiteY539" fmla="*/ 1384304 h 6472020"/>
              <a:gd name="connsiteX540" fmla="*/ 10531523 w 11505814"/>
              <a:gd name="connsiteY540" fmla="*/ 1321290 h 6472020"/>
              <a:gd name="connsiteX541" fmla="*/ 10508305 w 11505814"/>
              <a:gd name="connsiteY541" fmla="*/ 1324794 h 6472020"/>
              <a:gd name="connsiteX542" fmla="*/ 10480831 w 11505814"/>
              <a:gd name="connsiteY542" fmla="*/ 1338312 h 6472020"/>
              <a:gd name="connsiteX543" fmla="*/ 10475199 w 11505814"/>
              <a:gd name="connsiteY543" fmla="*/ 1349640 h 6472020"/>
              <a:gd name="connsiteX544" fmla="*/ 10475199 w 11505814"/>
              <a:gd name="connsiteY544" fmla="*/ 1378052 h 6472020"/>
              <a:gd name="connsiteX545" fmla="*/ 10587847 w 11505814"/>
              <a:gd name="connsiteY545" fmla="*/ 1378052 h 6472020"/>
              <a:gd name="connsiteX546" fmla="*/ 10587847 w 11505814"/>
              <a:gd name="connsiteY546" fmla="*/ 1349640 h 6472020"/>
              <a:gd name="connsiteX547" fmla="*/ 10582214 w 11505814"/>
              <a:gd name="connsiteY547" fmla="*/ 1338312 h 6472020"/>
              <a:gd name="connsiteX548" fmla="*/ 10554741 w 11505814"/>
              <a:gd name="connsiteY548" fmla="*/ 1324794 h 6472020"/>
              <a:gd name="connsiteX549" fmla="*/ 10531523 w 11505814"/>
              <a:gd name="connsiteY549" fmla="*/ 1321290 h 6472020"/>
              <a:gd name="connsiteX550" fmla="*/ 10406359 w 11505814"/>
              <a:gd name="connsiteY550" fmla="*/ 1321290 h 6472020"/>
              <a:gd name="connsiteX551" fmla="*/ 10383141 w 11505814"/>
              <a:gd name="connsiteY551" fmla="*/ 1324794 h 6472020"/>
              <a:gd name="connsiteX552" fmla="*/ 10355667 w 11505814"/>
              <a:gd name="connsiteY552" fmla="*/ 1338312 h 6472020"/>
              <a:gd name="connsiteX553" fmla="*/ 10350035 w 11505814"/>
              <a:gd name="connsiteY553" fmla="*/ 1349640 h 6472020"/>
              <a:gd name="connsiteX554" fmla="*/ 10350035 w 11505814"/>
              <a:gd name="connsiteY554" fmla="*/ 1378052 h 6472020"/>
              <a:gd name="connsiteX555" fmla="*/ 10462683 w 11505814"/>
              <a:gd name="connsiteY555" fmla="*/ 1378052 h 6472020"/>
              <a:gd name="connsiteX556" fmla="*/ 10462683 w 11505814"/>
              <a:gd name="connsiteY556" fmla="*/ 1349640 h 6472020"/>
              <a:gd name="connsiteX557" fmla="*/ 10457050 w 11505814"/>
              <a:gd name="connsiteY557" fmla="*/ 1338312 h 6472020"/>
              <a:gd name="connsiteX558" fmla="*/ 10429577 w 11505814"/>
              <a:gd name="connsiteY558" fmla="*/ 1324794 h 6472020"/>
              <a:gd name="connsiteX559" fmla="*/ 10406359 w 11505814"/>
              <a:gd name="connsiteY559" fmla="*/ 1321290 h 6472020"/>
              <a:gd name="connsiteX560" fmla="*/ 10281195 w 11505814"/>
              <a:gd name="connsiteY560" fmla="*/ 1321290 h 6472020"/>
              <a:gd name="connsiteX561" fmla="*/ 10257977 w 11505814"/>
              <a:gd name="connsiteY561" fmla="*/ 1324794 h 6472020"/>
              <a:gd name="connsiteX562" fmla="*/ 10230503 w 11505814"/>
              <a:gd name="connsiteY562" fmla="*/ 1338312 h 6472020"/>
              <a:gd name="connsiteX563" fmla="*/ 10224871 w 11505814"/>
              <a:gd name="connsiteY563" fmla="*/ 1349640 h 6472020"/>
              <a:gd name="connsiteX564" fmla="*/ 10224871 w 11505814"/>
              <a:gd name="connsiteY564" fmla="*/ 1378052 h 6472020"/>
              <a:gd name="connsiteX565" fmla="*/ 10337519 w 11505814"/>
              <a:gd name="connsiteY565" fmla="*/ 1378052 h 6472020"/>
              <a:gd name="connsiteX566" fmla="*/ 10337519 w 11505814"/>
              <a:gd name="connsiteY566" fmla="*/ 1349640 h 6472020"/>
              <a:gd name="connsiteX567" fmla="*/ 10331886 w 11505814"/>
              <a:gd name="connsiteY567" fmla="*/ 1338312 h 6472020"/>
              <a:gd name="connsiteX568" fmla="*/ 10304413 w 11505814"/>
              <a:gd name="connsiteY568" fmla="*/ 1324794 h 6472020"/>
              <a:gd name="connsiteX569" fmla="*/ 10281195 w 11505814"/>
              <a:gd name="connsiteY569" fmla="*/ 1321290 h 6472020"/>
              <a:gd name="connsiteX570" fmla="*/ 766785 w 11505814"/>
              <a:gd name="connsiteY570" fmla="*/ 1321286 h 6472020"/>
              <a:gd name="connsiteX571" fmla="*/ 743567 w 11505814"/>
              <a:gd name="connsiteY571" fmla="*/ 1324791 h 6472020"/>
              <a:gd name="connsiteX572" fmla="*/ 716093 w 11505814"/>
              <a:gd name="connsiteY572" fmla="*/ 1338308 h 6472020"/>
              <a:gd name="connsiteX573" fmla="*/ 710461 w 11505814"/>
              <a:gd name="connsiteY573" fmla="*/ 1349636 h 6472020"/>
              <a:gd name="connsiteX574" fmla="*/ 710461 w 11505814"/>
              <a:gd name="connsiteY574" fmla="*/ 1378048 h 6472020"/>
              <a:gd name="connsiteX575" fmla="*/ 823109 w 11505814"/>
              <a:gd name="connsiteY575" fmla="*/ 1378048 h 6472020"/>
              <a:gd name="connsiteX576" fmla="*/ 823109 w 11505814"/>
              <a:gd name="connsiteY576" fmla="*/ 1349636 h 6472020"/>
              <a:gd name="connsiteX577" fmla="*/ 817476 w 11505814"/>
              <a:gd name="connsiteY577" fmla="*/ 1338308 h 6472020"/>
              <a:gd name="connsiteX578" fmla="*/ 790003 w 11505814"/>
              <a:gd name="connsiteY578" fmla="*/ 1324791 h 6472020"/>
              <a:gd name="connsiteX579" fmla="*/ 766785 w 11505814"/>
              <a:gd name="connsiteY579" fmla="*/ 1321286 h 6472020"/>
              <a:gd name="connsiteX580" fmla="*/ 641621 w 11505814"/>
              <a:gd name="connsiteY580" fmla="*/ 1321286 h 6472020"/>
              <a:gd name="connsiteX581" fmla="*/ 618403 w 11505814"/>
              <a:gd name="connsiteY581" fmla="*/ 1324791 h 6472020"/>
              <a:gd name="connsiteX582" fmla="*/ 590929 w 11505814"/>
              <a:gd name="connsiteY582" fmla="*/ 1338308 h 6472020"/>
              <a:gd name="connsiteX583" fmla="*/ 585297 w 11505814"/>
              <a:gd name="connsiteY583" fmla="*/ 1349636 h 6472020"/>
              <a:gd name="connsiteX584" fmla="*/ 585297 w 11505814"/>
              <a:gd name="connsiteY584" fmla="*/ 1378048 h 6472020"/>
              <a:gd name="connsiteX585" fmla="*/ 697945 w 11505814"/>
              <a:gd name="connsiteY585" fmla="*/ 1378048 h 6472020"/>
              <a:gd name="connsiteX586" fmla="*/ 697945 w 11505814"/>
              <a:gd name="connsiteY586" fmla="*/ 1349636 h 6472020"/>
              <a:gd name="connsiteX587" fmla="*/ 692312 w 11505814"/>
              <a:gd name="connsiteY587" fmla="*/ 1338308 h 6472020"/>
              <a:gd name="connsiteX588" fmla="*/ 664839 w 11505814"/>
              <a:gd name="connsiteY588" fmla="*/ 1324791 h 6472020"/>
              <a:gd name="connsiteX589" fmla="*/ 641621 w 11505814"/>
              <a:gd name="connsiteY589" fmla="*/ 1321286 h 6472020"/>
              <a:gd name="connsiteX590" fmla="*/ 516457 w 11505814"/>
              <a:gd name="connsiteY590" fmla="*/ 1321286 h 6472020"/>
              <a:gd name="connsiteX591" fmla="*/ 493239 w 11505814"/>
              <a:gd name="connsiteY591" fmla="*/ 1324791 h 6472020"/>
              <a:gd name="connsiteX592" fmla="*/ 465765 w 11505814"/>
              <a:gd name="connsiteY592" fmla="*/ 1338308 h 6472020"/>
              <a:gd name="connsiteX593" fmla="*/ 460133 w 11505814"/>
              <a:gd name="connsiteY593" fmla="*/ 1349636 h 6472020"/>
              <a:gd name="connsiteX594" fmla="*/ 460133 w 11505814"/>
              <a:gd name="connsiteY594" fmla="*/ 1378048 h 6472020"/>
              <a:gd name="connsiteX595" fmla="*/ 572781 w 11505814"/>
              <a:gd name="connsiteY595" fmla="*/ 1378048 h 6472020"/>
              <a:gd name="connsiteX596" fmla="*/ 572781 w 11505814"/>
              <a:gd name="connsiteY596" fmla="*/ 1349636 h 6472020"/>
              <a:gd name="connsiteX597" fmla="*/ 567148 w 11505814"/>
              <a:gd name="connsiteY597" fmla="*/ 1338308 h 6472020"/>
              <a:gd name="connsiteX598" fmla="*/ 539675 w 11505814"/>
              <a:gd name="connsiteY598" fmla="*/ 1324791 h 6472020"/>
              <a:gd name="connsiteX599" fmla="*/ 516457 w 11505814"/>
              <a:gd name="connsiteY599" fmla="*/ 1321286 h 6472020"/>
              <a:gd name="connsiteX600" fmla="*/ 11004769 w 11505814"/>
              <a:gd name="connsiteY600" fmla="*/ 1309210 h 6472020"/>
              <a:gd name="connsiteX601" fmla="*/ 11079867 w 11505814"/>
              <a:gd name="connsiteY601" fmla="*/ 1309210 h 6472020"/>
              <a:gd name="connsiteX602" fmla="*/ 11079867 w 11505814"/>
              <a:gd name="connsiteY602" fmla="*/ 1334241 h 6472020"/>
              <a:gd name="connsiteX603" fmla="*/ 11004769 w 11505814"/>
              <a:gd name="connsiteY603" fmla="*/ 1334241 h 6472020"/>
              <a:gd name="connsiteX604" fmla="*/ 1240031 w 11505814"/>
              <a:gd name="connsiteY604" fmla="*/ 1309206 h 6472020"/>
              <a:gd name="connsiteX605" fmla="*/ 1315129 w 11505814"/>
              <a:gd name="connsiteY605" fmla="*/ 1309206 h 6472020"/>
              <a:gd name="connsiteX606" fmla="*/ 1315129 w 11505814"/>
              <a:gd name="connsiteY606" fmla="*/ 1334238 h 6472020"/>
              <a:gd name="connsiteX607" fmla="*/ 1240031 w 11505814"/>
              <a:gd name="connsiteY607" fmla="*/ 1334238 h 6472020"/>
              <a:gd name="connsiteX608" fmla="*/ 11004769 w 11505814"/>
              <a:gd name="connsiteY608" fmla="*/ 1259143 h 6472020"/>
              <a:gd name="connsiteX609" fmla="*/ 11079867 w 11505814"/>
              <a:gd name="connsiteY609" fmla="*/ 1259143 h 6472020"/>
              <a:gd name="connsiteX610" fmla="*/ 11079867 w 11505814"/>
              <a:gd name="connsiteY610" fmla="*/ 1284177 h 6472020"/>
              <a:gd name="connsiteX611" fmla="*/ 11004769 w 11505814"/>
              <a:gd name="connsiteY611" fmla="*/ 1284177 h 6472020"/>
              <a:gd name="connsiteX612" fmla="*/ 1240031 w 11505814"/>
              <a:gd name="connsiteY612" fmla="*/ 1259140 h 6472020"/>
              <a:gd name="connsiteX613" fmla="*/ 1315129 w 11505814"/>
              <a:gd name="connsiteY613" fmla="*/ 1259140 h 6472020"/>
              <a:gd name="connsiteX614" fmla="*/ 1315129 w 11505814"/>
              <a:gd name="connsiteY614" fmla="*/ 1284173 h 6472020"/>
              <a:gd name="connsiteX615" fmla="*/ 1240031 w 11505814"/>
              <a:gd name="connsiteY615" fmla="*/ 1284173 h 6472020"/>
              <a:gd name="connsiteX616" fmla="*/ 10531084 w 11505814"/>
              <a:gd name="connsiteY616" fmla="*/ 1256642 h 6472020"/>
              <a:gd name="connsiteX617" fmla="*/ 10502672 w 11505814"/>
              <a:gd name="connsiteY617" fmla="*/ 1285055 h 6472020"/>
              <a:gd name="connsiteX618" fmla="*/ 10531084 w 11505814"/>
              <a:gd name="connsiteY618" fmla="*/ 1313468 h 6472020"/>
              <a:gd name="connsiteX619" fmla="*/ 10559496 w 11505814"/>
              <a:gd name="connsiteY619" fmla="*/ 1285055 h 6472020"/>
              <a:gd name="connsiteX620" fmla="*/ 10531084 w 11505814"/>
              <a:gd name="connsiteY620" fmla="*/ 1256642 h 6472020"/>
              <a:gd name="connsiteX621" fmla="*/ 10405920 w 11505814"/>
              <a:gd name="connsiteY621" fmla="*/ 1256642 h 6472020"/>
              <a:gd name="connsiteX622" fmla="*/ 10377508 w 11505814"/>
              <a:gd name="connsiteY622" fmla="*/ 1285055 h 6472020"/>
              <a:gd name="connsiteX623" fmla="*/ 10405920 w 11505814"/>
              <a:gd name="connsiteY623" fmla="*/ 1313468 h 6472020"/>
              <a:gd name="connsiteX624" fmla="*/ 10434332 w 11505814"/>
              <a:gd name="connsiteY624" fmla="*/ 1285055 h 6472020"/>
              <a:gd name="connsiteX625" fmla="*/ 10405920 w 11505814"/>
              <a:gd name="connsiteY625" fmla="*/ 1256642 h 6472020"/>
              <a:gd name="connsiteX626" fmla="*/ 10281632 w 11505814"/>
              <a:gd name="connsiteY626" fmla="*/ 1256642 h 6472020"/>
              <a:gd name="connsiteX627" fmla="*/ 10253220 w 11505814"/>
              <a:gd name="connsiteY627" fmla="*/ 1285055 h 6472020"/>
              <a:gd name="connsiteX628" fmla="*/ 10281632 w 11505814"/>
              <a:gd name="connsiteY628" fmla="*/ 1313468 h 6472020"/>
              <a:gd name="connsiteX629" fmla="*/ 10310044 w 11505814"/>
              <a:gd name="connsiteY629" fmla="*/ 1285055 h 6472020"/>
              <a:gd name="connsiteX630" fmla="*/ 10281632 w 11505814"/>
              <a:gd name="connsiteY630" fmla="*/ 1256642 h 6472020"/>
              <a:gd name="connsiteX631" fmla="*/ 766346 w 11505814"/>
              <a:gd name="connsiteY631" fmla="*/ 1256639 h 6472020"/>
              <a:gd name="connsiteX632" fmla="*/ 737934 w 11505814"/>
              <a:gd name="connsiteY632" fmla="*/ 1285051 h 6472020"/>
              <a:gd name="connsiteX633" fmla="*/ 766346 w 11505814"/>
              <a:gd name="connsiteY633" fmla="*/ 1313464 h 6472020"/>
              <a:gd name="connsiteX634" fmla="*/ 794758 w 11505814"/>
              <a:gd name="connsiteY634" fmla="*/ 1285051 h 6472020"/>
              <a:gd name="connsiteX635" fmla="*/ 766346 w 11505814"/>
              <a:gd name="connsiteY635" fmla="*/ 1256639 h 6472020"/>
              <a:gd name="connsiteX636" fmla="*/ 641182 w 11505814"/>
              <a:gd name="connsiteY636" fmla="*/ 1256639 h 6472020"/>
              <a:gd name="connsiteX637" fmla="*/ 612770 w 11505814"/>
              <a:gd name="connsiteY637" fmla="*/ 1285051 h 6472020"/>
              <a:gd name="connsiteX638" fmla="*/ 641182 w 11505814"/>
              <a:gd name="connsiteY638" fmla="*/ 1313464 h 6472020"/>
              <a:gd name="connsiteX639" fmla="*/ 669594 w 11505814"/>
              <a:gd name="connsiteY639" fmla="*/ 1285051 h 6472020"/>
              <a:gd name="connsiteX640" fmla="*/ 641182 w 11505814"/>
              <a:gd name="connsiteY640" fmla="*/ 1256639 h 6472020"/>
              <a:gd name="connsiteX641" fmla="*/ 516894 w 11505814"/>
              <a:gd name="connsiteY641" fmla="*/ 1256639 h 6472020"/>
              <a:gd name="connsiteX642" fmla="*/ 488482 w 11505814"/>
              <a:gd name="connsiteY642" fmla="*/ 1285051 h 6472020"/>
              <a:gd name="connsiteX643" fmla="*/ 516894 w 11505814"/>
              <a:gd name="connsiteY643" fmla="*/ 1313464 h 6472020"/>
              <a:gd name="connsiteX644" fmla="*/ 545306 w 11505814"/>
              <a:gd name="connsiteY644" fmla="*/ 1285051 h 6472020"/>
              <a:gd name="connsiteX645" fmla="*/ 516894 w 11505814"/>
              <a:gd name="connsiteY645" fmla="*/ 1256639 h 6472020"/>
              <a:gd name="connsiteX646" fmla="*/ 11004769 w 11505814"/>
              <a:gd name="connsiteY646" fmla="*/ 1209078 h 6472020"/>
              <a:gd name="connsiteX647" fmla="*/ 11079867 w 11505814"/>
              <a:gd name="connsiteY647" fmla="*/ 1209078 h 6472020"/>
              <a:gd name="connsiteX648" fmla="*/ 11079867 w 11505814"/>
              <a:gd name="connsiteY648" fmla="*/ 1234111 h 6472020"/>
              <a:gd name="connsiteX649" fmla="*/ 11004769 w 11505814"/>
              <a:gd name="connsiteY649" fmla="*/ 1234111 h 6472020"/>
              <a:gd name="connsiteX650" fmla="*/ 1240031 w 11505814"/>
              <a:gd name="connsiteY650" fmla="*/ 1209074 h 6472020"/>
              <a:gd name="connsiteX651" fmla="*/ 1315129 w 11505814"/>
              <a:gd name="connsiteY651" fmla="*/ 1209074 h 6472020"/>
              <a:gd name="connsiteX652" fmla="*/ 1315129 w 11505814"/>
              <a:gd name="connsiteY652" fmla="*/ 1234107 h 6472020"/>
              <a:gd name="connsiteX653" fmla="*/ 1240031 w 11505814"/>
              <a:gd name="connsiteY653" fmla="*/ 1234107 h 6472020"/>
              <a:gd name="connsiteX654" fmla="*/ 11004769 w 11505814"/>
              <a:gd name="connsiteY654" fmla="*/ 1159013 h 6472020"/>
              <a:gd name="connsiteX655" fmla="*/ 11079867 w 11505814"/>
              <a:gd name="connsiteY655" fmla="*/ 1159013 h 6472020"/>
              <a:gd name="connsiteX656" fmla="*/ 11079867 w 11505814"/>
              <a:gd name="connsiteY656" fmla="*/ 1184045 h 6472020"/>
              <a:gd name="connsiteX657" fmla="*/ 11004769 w 11505814"/>
              <a:gd name="connsiteY657" fmla="*/ 1184045 h 6472020"/>
              <a:gd name="connsiteX658" fmla="*/ 1240031 w 11505814"/>
              <a:gd name="connsiteY658" fmla="*/ 1159009 h 6472020"/>
              <a:gd name="connsiteX659" fmla="*/ 1315129 w 11505814"/>
              <a:gd name="connsiteY659" fmla="*/ 1159009 h 6472020"/>
              <a:gd name="connsiteX660" fmla="*/ 1315129 w 11505814"/>
              <a:gd name="connsiteY660" fmla="*/ 1184041 h 6472020"/>
              <a:gd name="connsiteX661" fmla="*/ 1240031 w 11505814"/>
              <a:gd name="connsiteY661" fmla="*/ 1184041 h 6472020"/>
              <a:gd name="connsiteX662" fmla="*/ 10858953 w 11505814"/>
              <a:gd name="connsiteY662" fmla="*/ 1077656 h 6472020"/>
              <a:gd name="connsiteX663" fmla="*/ 11125552 w 11505814"/>
              <a:gd name="connsiteY663" fmla="*/ 1077656 h 6472020"/>
              <a:gd name="connsiteX664" fmla="*/ 11117417 w 11505814"/>
              <a:gd name="connsiteY664" fmla="*/ 1108947 h 6472020"/>
              <a:gd name="connsiteX665" fmla="*/ 11117417 w 11505814"/>
              <a:gd name="connsiteY665" fmla="*/ 1120837 h 6472020"/>
              <a:gd name="connsiteX666" fmla="*/ 11036060 w 11505814"/>
              <a:gd name="connsiteY666" fmla="*/ 1102689 h 6472020"/>
              <a:gd name="connsiteX667" fmla="*/ 10960336 w 11505814"/>
              <a:gd name="connsiteY667" fmla="*/ 1113953 h 6472020"/>
              <a:gd name="connsiteX668" fmla="*/ 10867089 w 11505814"/>
              <a:gd name="connsiteY668" fmla="*/ 1127722 h 6472020"/>
              <a:gd name="connsiteX669" fmla="*/ 10867089 w 11505814"/>
              <a:gd name="connsiteY669" fmla="*/ 1108947 h 6472020"/>
              <a:gd name="connsiteX670" fmla="*/ 10858953 w 11505814"/>
              <a:gd name="connsiteY670" fmla="*/ 1077656 h 6472020"/>
              <a:gd name="connsiteX671" fmla="*/ 1094215 w 11505814"/>
              <a:gd name="connsiteY671" fmla="*/ 1077652 h 6472020"/>
              <a:gd name="connsiteX672" fmla="*/ 1360814 w 11505814"/>
              <a:gd name="connsiteY672" fmla="*/ 1077652 h 6472020"/>
              <a:gd name="connsiteX673" fmla="*/ 1352679 w 11505814"/>
              <a:gd name="connsiteY673" fmla="*/ 1108943 h 6472020"/>
              <a:gd name="connsiteX674" fmla="*/ 1352679 w 11505814"/>
              <a:gd name="connsiteY674" fmla="*/ 1120833 h 6472020"/>
              <a:gd name="connsiteX675" fmla="*/ 1271322 w 11505814"/>
              <a:gd name="connsiteY675" fmla="*/ 1102685 h 6472020"/>
              <a:gd name="connsiteX676" fmla="*/ 1195598 w 11505814"/>
              <a:gd name="connsiteY676" fmla="*/ 1113949 h 6472020"/>
              <a:gd name="connsiteX677" fmla="*/ 1102351 w 11505814"/>
              <a:gd name="connsiteY677" fmla="*/ 1127718 h 6472020"/>
              <a:gd name="connsiteX678" fmla="*/ 1102351 w 11505814"/>
              <a:gd name="connsiteY678" fmla="*/ 1108943 h 6472020"/>
              <a:gd name="connsiteX679" fmla="*/ 1094215 w 11505814"/>
              <a:gd name="connsiteY679" fmla="*/ 1077652 h 6472020"/>
              <a:gd name="connsiteX680" fmla="*/ 10829540 w 11505814"/>
              <a:gd name="connsiteY680" fmla="*/ 1052623 h 6472020"/>
              <a:gd name="connsiteX681" fmla="*/ 10817649 w 11505814"/>
              <a:gd name="connsiteY681" fmla="*/ 1062010 h 6472020"/>
              <a:gd name="connsiteX682" fmla="*/ 10823907 w 11505814"/>
              <a:gd name="connsiteY682" fmla="*/ 1075778 h 6472020"/>
              <a:gd name="connsiteX683" fmla="*/ 10842682 w 11505814"/>
              <a:gd name="connsiteY683" fmla="*/ 1108947 h 6472020"/>
              <a:gd name="connsiteX684" fmla="*/ 10842682 w 11505814"/>
              <a:gd name="connsiteY684" fmla="*/ 1396824 h 6472020"/>
              <a:gd name="connsiteX685" fmla="*/ 10880231 w 11505814"/>
              <a:gd name="connsiteY685" fmla="*/ 1434374 h 6472020"/>
              <a:gd name="connsiteX686" fmla="*/ 11105526 w 11505814"/>
              <a:gd name="connsiteY686" fmla="*/ 1434374 h 6472020"/>
              <a:gd name="connsiteX687" fmla="*/ 11143075 w 11505814"/>
              <a:gd name="connsiteY687" fmla="*/ 1396824 h 6472020"/>
              <a:gd name="connsiteX688" fmla="*/ 11143075 w 11505814"/>
              <a:gd name="connsiteY688" fmla="*/ 1108947 h 6472020"/>
              <a:gd name="connsiteX689" fmla="*/ 11161224 w 11505814"/>
              <a:gd name="connsiteY689" fmla="*/ 1076404 h 6472020"/>
              <a:gd name="connsiteX690" fmla="*/ 11166856 w 11505814"/>
              <a:gd name="connsiteY690" fmla="*/ 1062010 h 6472020"/>
              <a:gd name="connsiteX691" fmla="*/ 11154966 w 11505814"/>
              <a:gd name="connsiteY691" fmla="*/ 1052623 h 6472020"/>
              <a:gd name="connsiteX692" fmla="*/ 1064802 w 11505814"/>
              <a:gd name="connsiteY692" fmla="*/ 1052619 h 6472020"/>
              <a:gd name="connsiteX693" fmla="*/ 1052911 w 11505814"/>
              <a:gd name="connsiteY693" fmla="*/ 1062006 h 6472020"/>
              <a:gd name="connsiteX694" fmla="*/ 1059169 w 11505814"/>
              <a:gd name="connsiteY694" fmla="*/ 1075774 h 6472020"/>
              <a:gd name="connsiteX695" fmla="*/ 1077944 w 11505814"/>
              <a:gd name="connsiteY695" fmla="*/ 1108943 h 6472020"/>
              <a:gd name="connsiteX696" fmla="*/ 1077944 w 11505814"/>
              <a:gd name="connsiteY696" fmla="*/ 1396820 h 6472020"/>
              <a:gd name="connsiteX697" fmla="*/ 1115493 w 11505814"/>
              <a:gd name="connsiteY697" fmla="*/ 1434370 h 6472020"/>
              <a:gd name="connsiteX698" fmla="*/ 1340788 w 11505814"/>
              <a:gd name="connsiteY698" fmla="*/ 1434370 h 6472020"/>
              <a:gd name="connsiteX699" fmla="*/ 1378337 w 11505814"/>
              <a:gd name="connsiteY699" fmla="*/ 1396820 h 6472020"/>
              <a:gd name="connsiteX700" fmla="*/ 1378337 w 11505814"/>
              <a:gd name="connsiteY700" fmla="*/ 1108943 h 6472020"/>
              <a:gd name="connsiteX701" fmla="*/ 1396486 w 11505814"/>
              <a:gd name="connsiteY701" fmla="*/ 1076400 h 6472020"/>
              <a:gd name="connsiteX702" fmla="*/ 1402118 w 11505814"/>
              <a:gd name="connsiteY702" fmla="*/ 1062006 h 6472020"/>
              <a:gd name="connsiteX703" fmla="*/ 1390228 w 11505814"/>
              <a:gd name="connsiteY703" fmla="*/ 1052619 h 6472020"/>
              <a:gd name="connsiteX704" fmla="*/ 10364992 w 11505814"/>
              <a:gd name="connsiteY704" fmla="*/ 1008004 h 6472020"/>
              <a:gd name="connsiteX705" fmla="*/ 10284136 w 11505814"/>
              <a:gd name="connsiteY705" fmla="*/ 1088860 h 6472020"/>
              <a:gd name="connsiteX706" fmla="*/ 10265924 w 11505814"/>
              <a:gd name="connsiteY706" fmla="*/ 1093491 h 6472020"/>
              <a:gd name="connsiteX707" fmla="*/ 10241267 w 11505814"/>
              <a:gd name="connsiteY707" fmla="*/ 1132980 h 6472020"/>
              <a:gd name="connsiteX708" fmla="*/ 10234258 w 11505814"/>
              <a:gd name="connsiteY708" fmla="*/ 1103129 h 6472020"/>
              <a:gd name="connsiteX709" fmla="*/ 10228688 w 11505814"/>
              <a:gd name="connsiteY709" fmla="*/ 1092864 h 6472020"/>
              <a:gd name="connsiteX710" fmla="*/ 10189637 w 11505814"/>
              <a:gd name="connsiteY710" fmla="*/ 1072464 h 6472020"/>
              <a:gd name="connsiteX711" fmla="*/ 10159034 w 11505814"/>
              <a:gd name="connsiteY711" fmla="*/ 1068771 h 6472020"/>
              <a:gd name="connsiteX712" fmla="*/ 10128369 w 11505814"/>
              <a:gd name="connsiteY712" fmla="*/ 1073402 h 6472020"/>
              <a:gd name="connsiteX713" fmla="*/ 10089381 w 11505814"/>
              <a:gd name="connsiteY713" fmla="*/ 1093804 h 6472020"/>
              <a:gd name="connsiteX714" fmla="*/ 10083811 w 11505814"/>
              <a:gd name="connsiteY714" fmla="*/ 1104067 h 6472020"/>
              <a:gd name="connsiteX715" fmla="*/ 10056838 w 11505814"/>
              <a:gd name="connsiteY715" fmla="*/ 1219219 h 6472020"/>
              <a:gd name="connsiteX716" fmla="*/ 10075613 w 11505814"/>
              <a:gd name="connsiteY716" fmla="*/ 1237992 h 6472020"/>
              <a:gd name="connsiteX717" fmla="*/ 10093261 w 11505814"/>
              <a:gd name="connsiteY717" fmla="*/ 1224100 h 6472020"/>
              <a:gd name="connsiteX718" fmla="*/ 10112786 w 11505814"/>
              <a:gd name="connsiteY718" fmla="*/ 1143306 h 6472020"/>
              <a:gd name="connsiteX719" fmla="*/ 10112786 w 11505814"/>
              <a:gd name="connsiteY719" fmla="*/ 1403085 h 6472020"/>
              <a:gd name="connsiteX720" fmla="*/ 10149772 w 11505814"/>
              <a:gd name="connsiteY720" fmla="*/ 1403085 h 6472020"/>
              <a:gd name="connsiteX721" fmla="*/ 10149772 w 11505814"/>
              <a:gd name="connsiteY721" fmla="*/ 1235927 h 6472020"/>
              <a:gd name="connsiteX722" fmla="*/ 10168547 w 11505814"/>
              <a:gd name="connsiteY722" fmla="*/ 1235927 h 6472020"/>
              <a:gd name="connsiteX723" fmla="*/ 10168547 w 11505814"/>
              <a:gd name="connsiteY723" fmla="*/ 1403085 h 6472020"/>
              <a:gd name="connsiteX724" fmla="*/ 10205470 w 11505814"/>
              <a:gd name="connsiteY724" fmla="*/ 1403085 h 6472020"/>
              <a:gd name="connsiteX725" fmla="*/ 10205470 w 11505814"/>
              <a:gd name="connsiteY725" fmla="*/ 1142117 h 6472020"/>
              <a:gd name="connsiteX726" fmla="*/ 10212354 w 11505814"/>
              <a:gd name="connsiteY726" fmla="*/ 1171531 h 6472020"/>
              <a:gd name="connsiteX727" fmla="*/ 10216047 w 11505814"/>
              <a:gd name="connsiteY727" fmla="*/ 1176225 h 6472020"/>
              <a:gd name="connsiteX728" fmla="*/ 10241079 w 11505814"/>
              <a:gd name="connsiteY728" fmla="*/ 1185049 h 6472020"/>
              <a:gd name="connsiteX729" fmla="*/ 10256099 w 11505814"/>
              <a:gd name="connsiteY729" fmla="*/ 1178226 h 6472020"/>
              <a:gd name="connsiteX730" fmla="*/ 10294274 w 11505814"/>
              <a:gd name="connsiteY730" fmla="*/ 1115645 h 6472020"/>
              <a:gd name="connsiteX731" fmla="*/ 10296840 w 11505814"/>
              <a:gd name="connsiteY731" fmla="*/ 1102691 h 6472020"/>
              <a:gd name="connsiteX732" fmla="*/ 10378196 w 11505814"/>
              <a:gd name="connsiteY732" fmla="*/ 1021334 h 6472020"/>
              <a:gd name="connsiteX733" fmla="*/ 10378259 w 11505814"/>
              <a:gd name="connsiteY733" fmla="*/ 1008004 h 6472020"/>
              <a:gd name="connsiteX734" fmla="*/ 10364992 w 11505814"/>
              <a:gd name="connsiteY734" fmla="*/ 1008004 h 6472020"/>
              <a:gd name="connsiteX735" fmla="*/ 600254 w 11505814"/>
              <a:gd name="connsiteY735" fmla="*/ 1008000 h 6472020"/>
              <a:gd name="connsiteX736" fmla="*/ 519398 w 11505814"/>
              <a:gd name="connsiteY736" fmla="*/ 1088856 h 6472020"/>
              <a:gd name="connsiteX737" fmla="*/ 501186 w 11505814"/>
              <a:gd name="connsiteY737" fmla="*/ 1093487 h 6472020"/>
              <a:gd name="connsiteX738" fmla="*/ 476529 w 11505814"/>
              <a:gd name="connsiteY738" fmla="*/ 1132976 h 6472020"/>
              <a:gd name="connsiteX739" fmla="*/ 469520 w 11505814"/>
              <a:gd name="connsiteY739" fmla="*/ 1103125 h 6472020"/>
              <a:gd name="connsiteX740" fmla="*/ 463950 w 11505814"/>
              <a:gd name="connsiteY740" fmla="*/ 1092861 h 6472020"/>
              <a:gd name="connsiteX741" fmla="*/ 424899 w 11505814"/>
              <a:gd name="connsiteY741" fmla="*/ 1072460 h 6472020"/>
              <a:gd name="connsiteX742" fmla="*/ 394296 w 11505814"/>
              <a:gd name="connsiteY742" fmla="*/ 1068767 h 6472020"/>
              <a:gd name="connsiteX743" fmla="*/ 363631 w 11505814"/>
              <a:gd name="connsiteY743" fmla="*/ 1073398 h 6472020"/>
              <a:gd name="connsiteX744" fmla="*/ 324643 w 11505814"/>
              <a:gd name="connsiteY744" fmla="*/ 1093800 h 6472020"/>
              <a:gd name="connsiteX745" fmla="*/ 319073 w 11505814"/>
              <a:gd name="connsiteY745" fmla="*/ 1104063 h 6472020"/>
              <a:gd name="connsiteX746" fmla="*/ 292100 w 11505814"/>
              <a:gd name="connsiteY746" fmla="*/ 1219215 h 6472020"/>
              <a:gd name="connsiteX747" fmla="*/ 310875 w 11505814"/>
              <a:gd name="connsiteY747" fmla="*/ 1237989 h 6472020"/>
              <a:gd name="connsiteX748" fmla="*/ 328523 w 11505814"/>
              <a:gd name="connsiteY748" fmla="*/ 1224096 h 6472020"/>
              <a:gd name="connsiteX749" fmla="*/ 348048 w 11505814"/>
              <a:gd name="connsiteY749" fmla="*/ 1143302 h 6472020"/>
              <a:gd name="connsiteX750" fmla="*/ 348048 w 11505814"/>
              <a:gd name="connsiteY750" fmla="*/ 1403081 h 6472020"/>
              <a:gd name="connsiteX751" fmla="*/ 385034 w 11505814"/>
              <a:gd name="connsiteY751" fmla="*/ 1403081 h 6472020"/>
              <a:gd name="connsiteX752" fmla="*/ 385034 w 11505814"/>
              <a:gd name="connsiteY752" fmla="*/ 1235924 h 6472020"/>
              <a:gd name="connsiteX753" fmla="*/ 403809 w 11505814"/>
              <a:gd name="connsiteY753" fmla="*/ 1235924 h 6472020"/>
              <a:gd name="connsiteX754" fmla="*/ 403809 w 11505814"/>
              <a:gd name="connsiteY754" fmla="*/ 1403081 h 6472020"/>
              <a:gd name="connsiteX755" fmla="*/ 440732 w 11505814"/>
              <a:gd name="connsiteY755" fmla="*/ 1403081 h 6472020"/>
              <a:gd name="connsiteX756" fmla="*/ 440732 w 11505814"/>
              <a:gd name="connsiteY756" fmla="*/ 1142113 h 6472020"/>
              <a:gd name="connsiteX757" fmla="*/ 447616 w 11505814"/>
              <a:gd name="connsiteY757" fmla="*/ 1171527 h 6472020"/>
              <a:gd name="connsiteX758" fmla="*/ 451309 w 11505814"/>
              <a:gd name="connsiteY758" fmla="*/ 1176221 h 6472020"/>
              <a:gd name="connsiteX759" fmla="*/ 476341 w 11505814"/>
              <a:gd name="connsiteY759" fmla="*/ 1185045 h 6472020"/>
              <a:gd name="connsiteX760" fmla="*/ 491361 w 11505814"/>
              <a:gd name="connsiteY760" fmla="*/ 1178223 h 6472020"/>
              <a:gd name="connsiteX761" fmla="*/ 529536 w 11505814"/>
              <a:gd name="connsiteY761" fmla="*/ 1115641 h 6472020"/>
              <a:gd name="connsiteX762" fmla="*/ 532102 w 11505814"/>
              <a:gd name="connsiteY762" fmla="*/ 1102687 h 6472020"/>
              <a:gd name="connsiteX763" fmla="*/ 613458 w 11505814"/>
              <a:gd name="connsiteY763" fmla="*/ 1021330 h 6472020"/>
              <a:gd name="connsiteX764" fmla="*/ 613521 w 11505814"/>
              <a:gd name="connsiteY764" fmla="*/ 1008000 h 6472020"/>
              <a:gd name="connsiteX765" fmla="*/ 600254 w 11505814"/>
              <a:gd name="connsiteY765" fmla="*/ 1008000 h 6472020"/>
              <a:gd name="connsiteX766" fmla="*/ 11029803 w 11505814"/>
              <a:gd name="connsiteY766" fmla="*/ 996299 h 6472020"/>
              <a:gd name="connsiteX767" fmla="*/ 11011028 w 11505814"/>
              <a:gd name="connsiteY767" fmla="*/ 1015074 h 6472020"/>
              <a:gd name="connsiteX768" fmla="*/ 11029803 w 11505814"/>
              <a:gd name="connsiteY768" fmla="*/ 1033847 h 6472020"/>
              <a:gd name="connsiteX769" fmla="*/ 11048577 w 11505814"/>
              <a:gd name="connsiteY769" fmla="*/ 1015074 h 6472020"/>
              <a:gd name="connsiteX770" fmla="*/ 11029803 w 11505814"/>
              <a:gd name="connsiteY770" fmla="*/ 996299 h 6472020"/>
              <a:gd name="connsiteX771" fmla="*/ 1265065 w 11505814"/>
              <a:gd name="connsiteY771" fmla="*/ 996295 h 6472020"/>
              <a:gd name="connsiteX772" fmla="*/ 1246290 w 11505814"/>
              <a:gd name="connsiteY772" fmla="*/ 1015070 h 6472020"/>
              <a:gd name="connsiteX773" fmla="*/ 1265065 w 11505814"/>
              <a:gd name="connsiteY773" fmla="*/ 1033844 h 6472020"/>
              <a:gd name="connsiteX774" fmla="*/ 1283839 w 11505814"/>
              <a:gd name="connsiteY774" fmla="*/ 1015070 h 6472020"/>
              <a:gd name="connsiteX775" fmla="*/ 1265065 w 11505814"/>
              <a:gd name="connsiteY775" fmla="*/ 996295 h 6472020"/>
              <a:gd name="connsiteX776" fmla="*/ 10159035 w 11505814"/>
              <a:gd name="connsiteY776" fmla="*/ 985161 h 6472020"/>
              <a:gd name="connsiteX777" fmla="*/ 10121861 w 11505814"/>
              <a:gd name="connsiteY777" fmla="*/ 1022335 h 6472020"/>
              <a:gd name="connsiteX778" fmla="*/ 10159035 w 11505814"/>
              <a:gd name="connsiteY778" fmla="*/ 1059509 h 6472020"/>
              <a:gd name="connsiteX779" fmla="*/ 10196208 w 11505814"/>
              <a:gd name="connsiteY779" fmla="*/ 1022335 h 6472020"/>
              <a:gd name="connsiteX780" fmla="*/ 10159035 w 11505814"/>
              <a:gd name="connsiteY780" fmla="*/ 985161 h 6472020"/>
              <a:gd name="connsiteX781" fmla="*/ 394297 w 11505814"/>
              <a:gd name="connsiteY781" fmla="*/ 985157 h 6472020"/>
              <a:gd name="connsiteX782" fmla="*/ 357123 w 11505814"/>
              <a:gd name="connsiteY782" fmla="*/ 1022331 h 6472020"/>
              <a:gd name="connsiteX783" fmla="*/ 394297 w 11505814"/>
              <a:gd name="connsiteY783" fmla="*/ 1059505 h 6472020"/>
              <a:gd name="connsiteX784" fmla="*/ 431470 w 11505814"/>
              <a:gd name="connsiteY784" fmla="*/ 1022331 h 6472020"/>
              <a:gd name="connsiteX785" fmla="*/ 394297 w 11505814"/>
              <a:gd name="connsiteY785" fmla="*/ 985157 h 6472020"/>
              <a:gd name="connsiteX786" fmla="*/ 10942187 w 11505814"/>
              <a:gd name="connsiteY786" fmla="*/ 958750 h 6472020"/>
              <a:gd name="connsiteX787" fmla="*/ 10904638 w 11505814"/>
              <a:gd name="connsiteY787" fmla="*/ 996299 h 6472020"/>
              <a:gd name="connsiteX788" fmla="*/ 10942187 w 11505814"/>
              <a:gd name="connsiteY788" fmla="*/ 1033849 h 6472020"/>
              <a:gd name="connsiteX789" fmla="*/ 10979736 w 11505814"/>
              <a:gd name="connsiteY789" fmla="*/ 996299 h 6472020"/>
              <a:gd name="connsiteX790" fmla="*/ 10942187 w 11505814"/>
              <a:gd name="connsiteY790" fmla="*/ 958750 h 6472020"/>
              <a:gd name="connsiteX791" fmla="*/ 1177449 w 11505814"/>
              <a:gd name="connsiteY791" fmla="*/ 958746 h 6472020"/>
              <a:gd name="connsiteX792" fmla="*/ 1139900 w 11505814"/>
              <a:gd name="connsiteY792" fmla="*/ 996295 h 6472020"/>
              <a:gd name="connsiteX793" fmla="*/ 1177449 w 11505814"/>
              <a:gd name="connsiteY793" fmla="*/ 1033845 h 6472020"/>
              <a:gd name="connsiteX794" fmla="*/ 1214998 w 11505814"/>
              <a:gd name="connsiteY794" fmla="*/ 996295 h 6472020"/>
              <a:gd name="connsiteX795" fmla="*/ 1177449 w 11505814"/>
              <a:gd name="connsiteY795" fmla="*/ 958746 h 6472020"/>
              <a:gd name="connsiteX796" fmla="*/ 10199838 w 11505814"/>
              <a:gd name="connsiteY796" fmla="*/ 921203 h 6472020"/>
              <a:gd name="connsiteX797" fmla="*/ 10174805 w 11505814"/>
              <a:gd name="connsiteY797" fmla="*/ 946236 h 6472020"/>
              <a:gd name="connsiteX798" fmla="*/ 10174805 w 11505814"/>
              <a:gd name="connsiteY798" fmla="*/ 968765 h 6472020"/>
              <a:gd name="connsiteX799" fmla="*/ 10199838 w 11505814"/>
              <a:gd name="connsiteY799" fmla="*/ 983785 h 6472020"/>
              <a:gd name="connsiteX800" fmla="*/ 10199838 w 11505814"/>
              <a:gd name="connsiteY800" fmla="*/ 946236 h 6472020"/>
              <a:gd name="connsiteX801" fmla="*/ 10506490 w 11505814"/>
              <a:gd name="connsiteY801" fmla="*/ 946236 h 6472020"/>
              <a:gd name="connsiteX802" fmla="*/ 10506490 w 11505814"/>
              <a:gd name="connsiteY802" fmla="*/ 1152757 h 6472020"/>
              <a:gd name="connsiteX803" fmla="*/ 10292897 w 11505814"/>
              <a:gd name="connsiteY803" fmla="*/ 1152757 h 6472020"/>
              <a:gd name="connsiteX804" fmla="*/ 10277627 w 11505814"/>
              <a:gd name="connsiteY804" fmla="*/ 1177790 h 6472020"/>
              <a:gd name="connsiteX805" fmla="*/ 10506490 w 11505814"/>
              <a:gd name="connsiteY805" fmla="*/ 1177790 h 6472020"/>
              <a:gd name="connsiteX806" fmla="*/ 10531522 w 11505814"/>
              <a:gd name="connsiteY806" fmla="*/ 1152757 h 6472020"/>
              <a:gd name="connsiteX807" fmla="*/ 10531522 w 11505814"/>
              <a:gd name="connsiteY807" fmla="*/ 946236 h 6472020"/>
              <a:gd name="connsiteX808" fmla="*/ 10506490 w 11505814"/>
              <a:gd name="connsiteY808" fmla="*/ 921203 h 6472020"/>
              <a:gd name="connsiteX809" fmla="*/ 435100 w 11505814"/>
              <a:gd name="connsiteY809" fmla="*/ 921199 h 6472020"/>
              <a:gd name="connsiteX810" fmla="*/ 410067 w 11505814"/>
              <a:gd name="connsiteY810" fmla="*/ 946232 h 6472020"/>
              <a:gd name="connsiteX811" fmla="*/ 410067 w 11505814"/>
              <a:gd name="connsiteY811" fmla="*/ 968761 h 6472020"/>
              <a:gd name="connsiteX812" fmla="*/ 435100 w 11505814"/>
              <a:gd name="connsiteY812" fmla="*/ 983781 h 6472020"/>
              <a:gd name="connsiteX813" fmla="*/ 435100 w 11505814"/>
              <a:gd name="connsiteY813" fmla="*/ 946232 h 6472020"/>
              <a:gd name="connsiteX814" fmla="*/ 741752 w 11505814"/>
              <a:gd name="connsiteY814" fmla="*/ 946232 h 6472020"/>
              <a:gd name="connsiteX815" fmla="*/ 741752 w 11505814"/>
              <a:gd name="connsiteY815" fmla="*/ 1152753 h 6472020"/>
              <a:gd name="connsiteX816" fmla="*/ 528159 w 11505814"/>
              <a:gd name="connsiteY816" fmla="*/ 1152753 h 6472020"/>
              <a:gd name="connsiteX817" fmla="*/ 512889 w 11505814"/>
              <a:gd name="connsiteY817" fmla="*/ 1177786 h 6472020"/>
              <a:gd name="connsiteX818" fmla="*/ 741752 w 11505814"/>
              <a:gd name="connsiteY818" fmla="*/ 1177786 h 6472020"/>
              <a:gd name="connsiteX819" fmla="*/ 766784 w 11505814"/>
              <a:gd name="connsiteY819" fmla="*/ 1152753 h 6472020"/>
              <a:gd name="connsiteX820" fmla="*/ 766784 w 11505814"/>
              <a:gd name="connsiteY820" fmla="*/ 946232 h 6472020"/>
              <a:gd name="connsiteX821" fmla="*/ 741752 w 11505814"/>
              <a:gd name="connsiteY821" fmla="*/ 921199 h 6472020"/>
              <a:gd name="connsiteX822" fmla="*/ 11042319 w 11505814"/>
              <a:gd name="connsiteY822" fmla="*/ 908684 h 6472020"/>
              <a:gd name="connsiteX823" fmla="*/ 11017286 w 11505814"/>
              <a:gd name="connsiteY823" fmla="*/ 933717 h 6472020"/>
              <a:gd name="connsiteX824" fmla="*/ 11042319 w 11505814"/>
              <a:gd name="connsiteY824" fmla="*/ 958750 h 6472020"/>
              <a:gd name="connsiteX825" fmla="*/ 11067352 w 11505814"/>
              <a:gd name="connsiteY825" fmla="*/ 933717 h 6472020"/>
              <a:gd name="connsiteX826" fmla="*/ 11042319 w 11505814"/>
              <a:gd name="connsiteY826" fmla="*/ 908684 h 6472020"/>
              <a:gd name="connsiteX827" fmla="*/ 1277581 w 11505814"/>
              <a:gd name="connsiteY827" fmla="*/ 908680 h 6472020"/>
              <a:gd name="connsiteX828" fmla="*/ 1252548 w 11505814"/>
              <a:gd name="connsiteY828" fmla="*/ 933713 h 6472020"/>
              <a:gd name="connsiteX829" fmla="*/ 1277581 w 11505814"/>
              <a:gd name="connsiteY829" fmla="*/ 958746 h 6472020"/>
              <a:gd name="connsiteX830" fmla="*/ 1302614 w 11505814"/>
              <a:gd name="connsiteY830" fmla="*/ 933713 h 6472020"/>
              <a:gd name="connsiteX831" fmla="*/ 1277581 w 11505814"/>
              <a:gd name="connsiteY831" fmla="*/ 908680 h 6472020"/>
              <a:gd name="connsiteX832" fmla="*/ 10923413 w 11505814"/>
              <a:gd name="connsiteY832" fmla="*/ 883651 h 6472020"/>
              <a:gd name="connsiteX833" fmla="*/ 10904638 w 11505814"/>
              <a:gd name="connsiteY833" fmla="*/ 902426 h 6472020"/>
              <a:gd name="connsiteX834" fmla="*/ 10923413 w 11505814"/>
              <a:gd name="connsiteY834" fmla="*/ 921200 h 6472020"/>
              <a:gd name="connsiteX835" fmla="*/ 10942187 w 11505814"/>
              <a:gd name="connsiteY835" fmla="*/ 902426 h 6472020"/>
              <a:gd name="connsiteX836" fmla="*/ 10923413 w 11505814"/>
              <a:gd name="connsiteY836" fmla="*/ 883651 h 6472020"/>
              <a:gd name="connsiteX837" fmla="*/ 1158675 w 11505814"/>
              <a:gd name="connsiteY837" fmla="*/ 883647 h 6472020"/>
              <a:gd name="connsiteX838" fmla="*/ 1139900 w 11505814"/>
              <a:gd name="connsiteY838" fmla="*/ 902422 h 6472020"/>
              <a:gd name="connsiteX839" fmla="*/ 1158675 w 11505814"/>
              <a:gd name="connsiteY839" fmla="*/ 921196 h 6472020"/>
              <a:gd name="connsiteX840" fmla="*/ 1177449 w 11505814"/>
              <a:gd name="connsiteY840" fmla="*/ 902422 h 6472020"/>
              <a:gd name="connsiteX841" fmla="*/ 1158675 w 11505814"/>
              <a:gd name="connsiteY841" fmla="*/ 883647 h 6472020"/>
              <a:gd name="connsiteX842" fmla="*/ 10325003 w 11505814"/>
              <a:gd name="connsiteY842" fmla="*/ 587047 h 6472020"/>
              <a:gd name="connsiteX843" fmla="*/ 10381327 w 11505814"/>
              <a:gd name="connsiteY843" fmla="*/ 608950 h 6472020"/>
              <a:gd name="connsiteX844" fmla="*/ 10323126 w 11505814"/>
              <a:gd name="connsiteY844" fmla="*/ 699069 h 6472020"/>
              <a:gd name="connsiteX845" fmla="*/ 10264925 w 11505814"/>
              <a:gd name="connsiteY845" fmla="*/ 610202 h 6472020"/>
              <a:gd name="connsiteX846" fmla="*/ 10325003 w 11505814"/>
              <a:gd name="connsiteY846" fmla="*/ 587047 h 6472020"/>
              <a:gd name="connsiteX847" fmla="*/ 560265 w 11505814"/>
              <a:gd name="connsiteY847" fmla="*/ 587044 h 6472020"/>
              <a:gd name="connsiteX848" fmla="*/ 616589 w 11505814"/>
              <a:gd name="connsiteY848" fmla="*/ 608947 h 6472020"/>
              <a:gd name="connsiteX849" fmla="*/ 558388 w 11505814"/>
              <a:gd name="connsiteY849" fmla="*/ 699066 h 6472020"/>
              <a:gd name="connsiteX850" fmla="*/ 500187 w 11505814"/>
              <a:gd name="connsiteY850" fmla="*/ 610199 h 6472020"/>
              <a:gd name="connsiteX851" fmla="*/ 560265 w 11505814"/>
              <a:gd name="connsiteY851" fmla="*/ 587044 h 6472020"/>
              <a:gd name="connsiteX852" fmla="*/ 10393218 w 11505814"/>
              <a:gd name="connsiteY852" fmla="*/ 550749 h 6472020"/>
              <a:gd name="connsiteX853" fmla="*/ 10387585 w 11505814"/>
              <a:gd name="connsiteY853" fmla="*/ 585169 h 6472020"/>
              <a:gd name="connsiteX854" fmla="*/ 10354417 w 11505814"/>
              <a:gd name="connsiteY854" fmla="*/ 572653 h 6472020"/>
              <a:gd name="connsiteX855" fmla="*/ 10376946 w 11505814"/>
              <a:gd name="connsiteY855" fmla="*/ 560136 h 6472020"/>
              <a:gd name="connsiteX856" fmla="*/ 10393218 w 11505814"/>
              <a:gd name="connsiteY856" fmla="*/ 550749 h 6472020"/>
              <a:gd name="connsiteX857" fmla="*/ 628480 w 11505814"/>
              <a:gd name="connsiteY857" fmla="*/ 550746 h 6472020"/>
              <a:gd name="connsiteX858" fmla="*/ 622847 w 11505814"/>
              <a:gd name="connsiteY858" fmla="*/ 585166 h 6472020"/>
              <a:gd name="connsiteX859" fmla="*/ 589679 w 11505814"/>
              <a:gd name="connsiteY859" fmla="*/ 572650 h 6472020"/>
              <a:gd name="connsiteX860" fmla="*/ 612208 w 11505814"/>
              <a:gd name="connsiteY860" fmla="*/ 560133 h 6472020"/>
              <a:gd name="connsiteX861" fmla="*/ 628480 w 11505814"/>
              <a:gd name="connsiteY861" fmla="*/ 550746 h 6472020"/>
              <a:gd name="connsiteX862" fmla="*/ 10253034 w 11505814"/>
              <a:gd name="connsiteY862" fmla="*/ 548246 h 6472020"/>
              <a:gd name="connsiteX863" fmla="*/ 10273686 w 11505814"/>
              <a:gd name="connsiteY863" fmla="*/ 560762 h 6472020"/>
              <a:gd name="connsiteX864" fmla="*/ 10295590 w 11505814"/>
              <a:gd name="connsiteY864" fmla="*/ 572653 h 6472020"/>
              <a:gd name="connsiteX865" fmla="*/ 10259292 w 11505814"/>
              <a:gd name="connsiteY865" fmla="*/ 585795 h 6472020"/>
              <a:gd name="connsiteX866" fmla="*/ 10253034 w 11505814"/>
              <a:gd name="connsiteY866" fmla="*/ 548246 h 6472020"/>
              <a:gd name="connsiteX867" fmla="*/ 488296 w 11505814"/>
              <a:gd name="connsiteY867" fmla="*/ 548243 h 6472020"/>
              <a:gd name="connsiteX868" fmla="*/ 508948 w 11505814"/>
              <a:gd name="connsiteY868" fmla="*/ 560759 h 6472020"/>
              <a:gd name="connsiteX869" fmla="*/ 530852 w 11505814"/>
              <a:gd name="connsiteY869" fmla="*/ 572650 h 6472020"/>
              <a:gd name="connsiteX870" fmla="*/ 494554 w 11505814"/>
              <a:gd name="connsiteY870" fmla="*/ 585792 h 6472020"/>
              <a:gd name="connsiteX871" fmla="*/ 488296 w 11505814"/>
              <a:gd name="connsiteY871" fmla="*/ 548243 h 6472020"/>
              <a:gd name="connsiteX872" fmla="*/ 10471445 w 11505814"/>
              <a:gd name="connsiteY872" fmla="*/ 492547 h 6472020"/>
              <a:gd name="connsiteX873" fmla="*/ 10518382 w 11505814"/>
              <a:gd name="connsiteY873" fmla="*/ 586421 h 6472020"/>
              <a:gd name="connsiteX874" fmla="*/ 10473323 w 11505814"/>
              <a:gd name="connsiteY874" fmla="*/ 600815 h 6472020"/>
              <a:gd name="connsiteX875" fmla="*/ 10411992 w 11505814"/>
              <a:gd name="connsiteY875" fmla="*/ 592053 h 6472020"/>
              <a:gd name="connsiteX876" fmla="*/ 10420754 w 11505814"/>
              <a:gd name="connsiteY876" fmla="*/ 532600 h 6472020"/>
              <a:gd name="connsiteX877" fmla="*/ 10471445 w 11505814"/>
              <a:gd name="connsiteY877" fmla="*/ 492547 h 6472020"/>
              <a:gd name="connsiteX878" fmla="*/ 10178561 w 11505814"/>
              <a:gd name="connsiteY878" fmla="*/ 492547 h 6472020"/>
              <a:gd name="connsiteX879" fmla="*/ 10225498 w 11505814"/>
              <a:gd name="connsiteY879" fmla="*/ 530097 h 6472020"/>
              <a:gd name="connsiteX880" fmla="*/ 10234885 w 11505814"/>
              <a:gd name="connsiteY880" fmla="*/ 592679 h 6472020"/>
              <a:gd name="connsiteX881" fmla="*/ 10176684 w 11505814"/>
              <a:gd name="connsiteY881" fmla="*/ 600815 h 6472020"/>
              <a:gd name="connsiteX882" fmla="*/ 10131625 w 11505814"/>
              <a:gd name="connsiteY882" fmla="*/ 586421 h 6472020"/>
              <a:gd name="connsiteX883" fmla="*/ 10178561 w 11505814"/>
              <a:gd name="connsiteY883" fmla="*/ 492547 h 6472020"/>
              <a:gd name="connsiteX884" fmla="*/ 706707 w 11505814"/>
              <a:gd name="connsiteY884" fmla="*/ 492544 h 6472020"/>
              <a:gd name="connsiteX885" fmla="*/ 753644 w 11505814"/>
              <a:gd name="connsiteY885" fmla="*/ 586418 h 6472020"/>
              <a:gd name="connsiteX886" fmla="*/ 708585 w 11505814"/>
              <a:gd name="connsiteY886" fmla="*/ 600812 h 6472020"/>
              <a:gd name="connsiteX887" fmla="*/ 647254 w 11505814"/>
              <a:gd name="connsiteY887" fmla="*/ 592050 h 6472020"/>
              <a:gd name="connsiteX888" fmla="*/ 656016 w 11505814"/>
              <a:gd name="connsiteY888" fmla="*/ 532597 h 6472020"/>
              <a:gd name="connsiteX889" fmla="*/ 706707 w 11505814"/>
              <a:gd name="connsiteY889" fmla="*/ 492544 h 6472020"/>
              <a:gd name="connsiteX890" fmla="*/ 413823 w 11505814"/>
              <a:gd name="connsiteY890" fmla="*/ 492544 h 6472020"/>
              <a:gd name="connsiteX891" fmla="*/ 460760 w 11505814"/>
              <a:gd name="connsiteY891" fmla="*/ 530094 h 6472020"/>
              <a:gd name="connsiteX892" fmla="*/ 470147 w 11505814"/>
              <a:gd name="connsiteY892" fmla="*/ 592676 h 6472020"/>
              <a:gd name="connsiteX893" fmla="*/ 411946 w 11505814"/>
              <a:gd name="connsiteY893" fmla="*/ 600812 h 6472020"/>
              <a:gd name="connsiteX894" fmla="*/ 366887 w 11505814"/>
              <a:gd name="connsiteY894" fmla="*/ 586418 h 6472020"/>
              <a:gd name="connsiteX895" fmla="*/ 413823 w 11505814"/>
              <a:gd name="connsiteY895" fmla="*/ 492544 h 6472020"/>
              <a:gd name="connsiteX896" fmla="*/ 11035396 w 11505814"/>
              <a:gd name="connsiteY896" fmla="*/ 476406 h 6472020"/>
              <a:gd name="connsiteX897" fmla="*/ 10975417 w 11505814"/>
              <a:gd name="connsiteY897" fmla="*/ 692615 h 6472020"/>
              <a:gd name="connsiteX898" fmla="*/ 11194078 w 11505814"/>
              <a:gd name="connsiteY898" fmla="*/ 635033 h 6472020"/>
              <a:gd name="connsiteX899" fmla="*/ 1270658 w 11505814"/>
              <a:gd name="connsiteY899" fmla="*/ 476403 h 6472020"/>
              <a:gd name="connsiteX900" fmla="*/ 1210679 w 11505814"/>
              <a:gd name="connsiteY900" fmla="*/ 692612 h 6472020"/>
              <a:gd name="connsiteX901" fmla="*/ 1429340 w 11505814"/>
              <a:gd name="connsiteY901" fmla="*/ 635030 h 6472020"/>
              <a:gd name="connsiteX902" fmla="*/ 10223620 w 11505814"/>
              <a:gd name="connsiteY902" fmla="*/ 452495 h 6472020"/>
              <a:gd name="connsiteX903" fmla="*/ 10222995 w 11505814"/>
              <a:gd name="connsiteY903" fmla="*/ 473773 h 6472020"/>
              <a:gd name="connsiteX904" fmla="*/ 10223620 w 11505814"/>
              <a:gd name="connsiteY904" fmla="*/ 497554 h 6472020"/>
              <a:gd name="connsiteX905" fmla="*/ 10196710 w 11505814"/>
              <a:gd name="connsiteY905" fmla="*/ 475024 h 6472020"/>
              <a:gd name="connsiteX906" fmla="*/ 10223620 w 11505814"/>
              <a:gd name="connsiteY906" fmla="*/ 452495 h 6472020"/>
              <a:gd name="connsiteX907" fmla="*/ 458882 w 11505814"/>
              <a:gd name="connsiteY907" fmla="*/ 452492 h 6472020"/>
              <a:gd name="connsiteX908" fmla="*/ 458257 w 11505814"/>
              <a:gd name="connsiteY908" fmla="*/ 473770 h 6472020"/>
              <a:gd name="connsiteX909" fmla="*/ 458882 w 11505814"/>
              <a:gd name="connsiteY909" fmla="*/ 497551 h 6472020"/>
              <a:gd name="connsiteX910" fmla="*/ 431972 w 11505814"/>
              <a:gd name="connsiteY910" fmla="*/ 475021 h 6472020"/>
              <a:gd name="connsiteX911" fmla="*/ 458882 w 11505814"/>
              <a:gd name="connsiteY911" fmla="*/ 452492 h 6472020"/>
              <a:gd name="connsiteX912" fmla="*/ 10422631 w 11505814"/>
              <a:gd name="connsiteY912" fmla="*/ 449992 h 6472020"/>
              <a:gd name="connsiteX913" fmla="*/ 10453296 w 11505814"/>
              <a:gd name="connsiteY913" fmla="*/ 475650 h 6472020"/>
              <a:gd name="connsiteX914" fmla="*/ 10422631 w 11505814"/>
              <a:gd name="connsiteY914" fmla="*/ 500683 h 6472020"/>
              <a:gd name="connsiteX915" fmla="*/ 10423257 w 11505814"/>
              <a:gd name="connsiteY915" fmla="*/ 474399 h 6472020"/>
              <a:gd name="connsiteX916" fmla="*/ 10422631 w 11505814"/>
              <a:gd name="connsiteY916" fmla="*/ 449992 h 6472020"/>
              <a:gd name="connsiteX917" fmla="*/ 657893 w 11505814"/>
              <a:gd name="connsiteY917" fmla="*/ 449989 h 6472020"/>
              <a:gd name="connsiteX918" fmla="*/ 688558 w 11505814"/>
              <a:gd name="connsiteY918" fmla="*/ 475647 h 6472020"/>
              <a:gd name="connsiteX919" fmla="*/ 657893 w 11505814"/>
              <a:gd name="connsiteY919" fmla="*/ 500680 h 6472020"/>
              <a:gd name="connsiteX920" fmla="*/ 658519 w 11505814"/>
              <a:gd name="connsiteY920" fmla="*/ 474396 h 6472020"/>
              <a:gd name="connsiteX921" fmla="*/ 657893 w 11505814"/>
              <a:gd name="connsiteY921" fmla="*/ 449989 h 6472020"/>
              <a:gd name="connsiteX922" fmla="*/ 10323125 w 11505814"/>
              <a:gd name="connsiteY922" fmla="*/ 436224 h 6472020"/>
              <a:gd name="connsiteX923" fmla="*/ 10285576 w 11505814"/>
              <a:gd name="connsiteY923" fmla="*/ 473773 h 6472020"/>
              <a:gd name="connsiteX924" fmla="*/ 10323125 w 11505814"/>
              <a:gd name="connsiteY924" fmla="*/ 511323 h 6472020"/>
              <a:gd name="connsiteX925" fmla="*/ 10360674 w 11505814"/>
              <a:gd name="connsiteY925" fmla="*/ 473773 h 6472020"/>
              <a:gd name="connsiteX926" fmla="*/ 10323125 w 11505814"/>
              <a:gd name="connsiteY926" fmla="*/ 436224 h 6472020"/>
              <a:gd name="connsiteX927" fmla="*/ 558387 w 11505814"/>
              <a:gd name="connsiteY927" fmla="*/ 436221 h 6472020"/>
              <a:gd name="connsiteX928" fmla="*/ 520838 w 11505814"/>
              <a:gd name="connsiteY928" fmla="*/ 473770 h 6472020"/>
              <a:gd name="connsiteX929" fmla="*/ 558387 w 11505814"/>
              <a:gd name="connsiteY929" fmla="*/ 511320 h 6472020"/>
              <a:gd name="connsiteX930" fmla="*/ 595936 w 11505814"/>
              <a:gd name="connsiteY930" fmla="*/ 473770 h 6472020"/>
              <a:gd name="connsiteX931" fmla="*/ 558387 w 11505814"/>
              <a:gd name="connsiteY931" fmla="*/ 436221 h 6472020"/>
              <a:gd name="connsiteX932" fmla="*/ 10325003 w 11505814"/>
              <a:gd name="connsiteY932" fmla="*/ 389913 h 6472020"/>
              <a:gd name="connsiteX933" fmla="*/ 10360675 w 11505814"/>
              <a:gd name="connsiteY933" fmla="*/ 408687 h 6472020"/>
              <a:gd name="connsiteX934" fmla="*/ 10396973 w 11505814"/>
              <a:gd name="connsiteY934" fmla="*/ 431217 h 6472020"/>
              <a:gd name="connsiteX935" fmla="*/ 10398224 w 11505814"/>
              <a:gd name="connsiteY935" fmla="*/ 473773 h 6472020"/>
              <a:gd name="connsiteX936" fmla="*/ 10396347 w 11505814"/>
              <a:gd name="connsiteY936" fmla="*/ 518832 h 6472020"/>
              <a:gd name="connsiteX937" fmla="*/ 10364430 w 11505814"/>
              <a:gd name="connsiteY937" fmla="*/ 538858 h 6472020"/>
              <a:gd name="connsiteX938" fmla="*/ 10325003 w 11505814"/>
              <a:gd name="connsiteY938" fmla="*/ 559510 h 6472020"/>
              <a:gd name="connsiteX939" fmla="*/ 10285577 w 11505814"/>
              <a:gd name="connsiteY939" fmla="*/ 538858 h 6472020"/>
              <a:gd name="connsiteX940" fmla="*/ 10249279 w 11505814"/>
              <a:gd name="connsiteY940" fmla="*/ 516329 h 6472020"/>
              <a:gd name="connsiteX941" fmla="*/ 10248027 w 11505814"/>
              <a:gd name="connsiteY941" fmla="*/ 473773 h 6472020"/>
              <a:gd name="connsiteX942" fmla="*/ 10249279 w 11505814"/>
              <a:gd name="connsiteY942" fmla="*/ 433720 h 6472020"/>
              <a:gd name="connsiteX943" fmla="*/ 10289332 w 11505814"/>
              <a:gd name="connsiteY943" fmla="*/ 408687 h 6472020"/>
              <a:gd name="connsiteX944" fmla="*/ 10325003 w 11505814"/>
              <a:gd name="connsiteY944" fmla="*/ 389913 h 6472020"/>
              <a:gd name="connsiteX945" fmla="*/ 560265 w 11505814"/>
              <a:gd name="connsiteY945" fmla="*/ 389910 h 6472020"/>
              <a:gd name="connsiteX946" fmla="*/ 595937 w 11505814"/>
              <a:gd name="connsiteY946" fmla="*/ 408684 h 6472020"/>
              <a:gd name="connsiteX947" fmla="*/ 632235 w 11505814"/>
              <a:gd name="connsiteY947" fmla="*/ 431214 h 6472020"/>
              <a:gd name="connsiteX948" fmla="*/ 633486 w 11505814"/>
              <a:gd name="connsiteY948" fmla="*/ 473770 h 6472020"/>
              <a:gd name="connsiteX949" fmla="*/ 631609 w 11505814"/>
              <a:gd name="connsiteY949" fmla="*/ 518829 h 6472020"/>
              <a:gd name="connsiteX950" fmla="*/ 599692 w 11505814"/>
              <a:gd name="connsiteY950" fmla="*/ 538855 h 6472020"/>
              <a:gd name="connsiteX951" fmla="*/ 560265 w 11505814"/>
              <a:gd name="connsiteY951" fmla="*/ 559507 h 6472020"/>
              <a:gd name="connsiteX952" fmla="*/ 520839 w 11505814"/>
              <a:gd name="connsiteY952" fmla="*/ 538855 h 6472020"/>
              <a:gd name="connsiteX953" fmla="*/ 484541 w 11505814"/>
              <a:gd name="connsiteY953" fmla="*/ 516326 h 6472020"/>
              <a:gd name="connsiteX954" fmla="*/ 483289 w 11505814"/>
              <a:gd name="connsiteY954" fmla="*/ 473770 h 6472020"/>
              <a:gd name="connsiteX955" fmla="*/ 484541 w 11505814"/>
              <a:gd name="connsiteY955" fmla="*/ 433717 h 6472020"/>
              <a:gd name="connsiteX956" fmla="*/ 524594 w 11505814"/>
              <a:gd name="connsiteY956" fmla="*/ 408684 h 6472020"/>
              <a:gd name="connsiteX957" fmla="*/ 560265 w 11505814"/>
              <a:gd name="connsiteY957" fmla="*/ 389910 h 6472020"/>
              <a:gd name="connsiteX958" fmla="*/ 10387585 w 11505814"/>
              <a:gd name="connsiteY958" fmla="*/ 363628 h 6472020"/>
              <a:gd name="connsiteX959" fmla="*/ 10393843 w 11505814"/>
              <a:gd name="connsiteY959" fmla="*/ 399300 h 6472020"/>
              <a:gd name="connsiteX960" fmla="*/ 10373191 w 11505814"/>
              <a:gd name="connsiteY960" fmla="*/ 386784 h 6472020"/>
              <a:gd name="connsiteX961" fmla="*/ 10353791 w 11505814"/>
              <a:gd name="connsiteY961" fmla="*/ 376145 h 6472020"/>
              <a:gd name="connsiteX962" fmla="*/ 10387585 w 11505814"/>
              <a:gd name="connsiteY962" fmla="*/ 363628 h 6472020"/>
              <a:gd name="connsiteX963" fmla="*/ 622847 w 11505814"/>
              <a:gd name="connsiteY963" fmla="*/ 363625 h 6472020"/>
              <a:gd name="connsiteX964" fmla="*/ 629105 w 11505814"/>
              <a:gd name="connsiteY964" fmla="*/ 399297 h 6472020"/>
              <a:gd name="connsiteX965" fmla="*/ 608453 w 11505814"/>
              <a:gd name="connsiteY965" fmla="*/ 386781 h 6472020"/>
              <a:gd name="connsiteX966" fmla="*/ 589053 w 11505814"/>
              <a:gd name="connsiteY966" fmla="*/ 376142 h 6472020"/>
              <a:gd name="connsiteX967" fmla="*/ 622847 w 11505814"/>
              <a:gd name="connsiteY967" fmla="*/ 363625 h 6472020"/>
              <a:gd name="connsiteX968" fmla="*/ 10258666 w 11505814"/>
              <a:gd name="connsiteY968" fmla="*/ 362376 h 6472020"/>
              <a:gd name="connsiteX969" fmla="*/ 10295590 w 11505814"/>
              <a:gd name="connsiteY969" fmla="*/ 376145 h 6472020"/>
              <a:gd name="connsiteX970" fmla="*/ 10276189 w 11505814"/>
              <a:gd name="connsiteY970" fmla="*/ 386784 h 6472020"/>
              <a:gd name="connsiteX971" fmla="*/ 10252408 w 11505814"/>
              <a:gd name="connsiteY971" fmla="*/ 401803 h 6472020"/>
              <a:gd name="connsiteX972" fmla="*/ 10258666 w 11505814"/>
              <a:gd name="connsiteY972" fmla="*/ 362376 h 6472020"/>
              <a:gd name="connsiteX973" fmla="*/ 493928 w 11505814"/>
              <a:gd name="connsiteY973" fmla="*/ 362373 h 6472020"/>
              <a:gd name="connsiteX974" fmla="*/ 530852 w 11505814"/>
              <a:gd name="connsiteY974" fmla="*/ 376142 h 6472020"/>
              <a:gd name="connsiteX975" fmla="*/ 511451 w 11505814"/>
              <a:gd name="connsiteY975" fmla="*/ 386781 h 6472020"/>
              <a:gd name="connsiteX976" fmla="*/ 487670 w 11505814"/>
              <a:gd name="connsiteY976" fmla="*/ 401800 h 6472020"/>
              <a:gd name="connsiteX977" fmla="*/ 493928 w 11505814"/>
              <a:gd name="connsiteY977" fmla="*/ 362373 h 6472020"/>
              <a:gd name="connsiteX978" fmla="*/ 10476452 w 11505814"/>
              <a:gd name="connsiteY978" fmla="*/ 346731 h 6472020"/>
              <a:gd name="connsiteX979" fmla="*/ 10521511 w 11505814"/>
              <a:gd name="connsiteY979" fmla="*/ 361125 h 6472020"/>
              <a:gd name="connsiteX980" fmla="*/ 10471445 w 11505814"/>
              <a:gd name="connsiteY980" fmla="*/ 458127 h 6472020"/>
              <a:gd name="connsiteX981" fmla="*/ 10420754 w 11505814"/>
              <a:gd name="connsiteY981" fmla="*/ 417449 h 6472020"/>
              <a:gd name="connsiteX982" fmla="*/ 10411366 w 11505814"/>
              <a:gd name="connsiteY982" fmla="*/ 356118 h 6472020"/>
              <a:gd name="connsiteX983" fmla="*/ 10476452 w 11505814"/>
              <a:gd name="connsiteY983" fmla="*/ 346731 h 6472020"/>
              <a:gd name="connsiteX984" fmla="*/ 10172929 w 11505814"/>
              <a:gd name="connsiteY984" fmla="*/ 346731 h 6472020"/>
              <a:gd name="connsiteX985" fmla="*/ 10234259 w 11505814"/>
              <a:gd name="connsiteY985" fmla="*/ 355492 h 6472020"/>
              <a:gd name="connsiteX986" fmla="*/ 10224872 w 11505814"/>
              <a:gd name="connsiteY986" fmla="*/ 419952 h 6472020"/>
              <a:gd name="connsiteX987" fmla="*/ 10177936 w 11505814"/>
              <a:gd name="connsiteY987" fmla="*/ 458127 h 6472020"/>
              <a:gd name="connsiteX988" fmla="*/ 10127870 w 11505814"/>
              <a:gd name="connsiteY988" fmla="*/ 361125 h 6472020"/>
              <a:gd name="connsiteX989" fmla="*/ 10172929 w 11505814"/>
              <a:gd name="connsiteY989" fmla="*/ 346731 h 6472020"/>
              <a:gd name="connsiteX990" fmla="*/ 711714 w 11505814"/>
              <a:gd name="connsiteY990" fmla="*/ 346728 h 6472020"/>
              <a:gd name="connsiteX991" fmla="*/ 756773 w 11505814"/>
              <a:gd name="connsiteY991" fmla="*/ 361122 h 6472020"/>
              <a:gd name="connsiteX992" fmla="*/ 706707 w 11505814"/>
              <a:gd name="connsiteY992" fmla="*/ 458124 h 6472020"/>
              <a:gd name="connsiteX993" fmla="*/ 656016 w 11505814"/>
              <a:gd name="connsiteY993" fmla="*/ 417446 h 6472020"/>
              <a:gd name="connsiteX994" fmla="*/ 646628 w 11505814"/>
              <a:gd name="connsiteY994" fmla="*/ 356115 h 6472020"/>
              <a:gd name="connsiteX995" fmla="*/ 711714 w 11505814"/>
              <a:gd name="connsiteY995" fmla="*/ 346728 h 6472020"/>
              <a:gd name="connsiteX996" fmla="*/ 408191 w 11505814"/>
              <a:gd name="connsiteY996" fmla="*/ 346728 h 6472020"/>
              <a:gd name="connsiteX997" fmla="*/ 469521 w 11505814"/>
              <a:gd name="connsiteY997" fmla="*/ 355489 h 6472020"/>
              <a:gd name="connsiteX998" fmla="*/ 460134 w 11505814"/>
              <a:gd name="connsiteY998" fmla="*/ 419949 h 6472020"/>
              <a:gd name="connsiteX999" fmla="*/ 413198 w 11505814"/>
              <a:gd name="connsiteY999" fmla="*/ 458124 h 6472020"/>
              <a:gd name="connsiteX1000" fmla="*/ 363132 w 11505814"/>
              <a:gd name="connsiteY1000" fmla="*/ 361122 h 6472020"/>
              <a:gd name="connsiteX1001" fmla="*/ 408191 w 11505814"/>
              <a:gd name="connsiteY1001" fmla="*/ 346728 h 6472020"/>
              <a:gd name="connsiteX1002" fmla="*/ 10930909 w 11505814"/>
              <a:gd name="connsiteY1002" fmla="*/ 310302 h 6472020"/>
              <a:gd name="connsiteX1003" fmla="*/ 10756807 w 11505814"/>
              <a:gd name="connsiteY1003" fmla="*/ 356801 h 6472020"/>
              <a:gd name="connsiteX1004" fmla="*/ 10803306 w 11505814"/>
              <a:gd name="connsiteY1004" fmla="*/ 530903 h 6472020"/>
              <a:gd name="connsiteX1005" fmla="*/ 10977409 w 11505814"/>
              <a:gd name="connsiteY1005" fmla="*/ 484404 h 6472020"/>
              <a:gd name="connsiteX1006" fmla="*/ 1166171 w 11505814"/>
              <a:gd name="connsiteY1006" fmla="*/ 310299 h 6472020"/>
              <a:gd name="connsiteX1007" fmla="*/ 992069 w 11505814"/>
              <a:gd name="connsiteY1007" fmla="*/ 356798 h 6472020"/>
              <a:gd name="connsiteX1008" fmla="*/ 1038568 w 11505814"/>
              <a:gd name="connsiteY1008" fmla="*/ 530900 h 6472020"/>
              <a:gd name="connsiteX1009" fmla="*/ 1212671 w 11505814"/>
              <a:gd name="connsiteY1009" fmla="*/ 484401 h 6472020"/>
              <a:gd name="connsiteX1010" fmla="*/ 11128743 w 11505814"/>
              <a:gd name="connsiteY1010" fmla="*/ 254734 h 6472020"/>
              <a:gd name="connsiteX1011" fmla="*/ 11031741 w 11505814"/>
              <a:gd name="connsiteY1011" fmla="*/ 351736 h 6472020"/>
              <a:gd name="connsiteX1012" fmla="*/ 11128743 w 11505814"/>
              <a:gd name="connsiteY1012" fmla="*/ 448738 h 6472020"/>
              <a:gd name="connsiteX1013" fmla="*/ 11225745 w 11505814"/>
              <a:gd name="connsiteY1013" fmla="*/ 351736 h 6472020"/>
              <a:gd name="connsiteX1014" fmla="*/ 11128743 w 11505814"/>
              <a:gd name="connsiteY1014" fmla="*/ 254734 h 6472020"/>
              <a:gd name="connsiteX1015" fmla="*/ 1364005 w 11505814"/>
              <a:gd name="connsiteY1015" fmla="*/ 254731 h 6472020"/>
              <a:gd name="connsiteX1016" fmla="*/ 1267003 w 11505814"/>
              <a:gd name="connsiteY1016" fmla="*/ 351733 h 6472020"/>
              <a:gd name="connsiteX1017" fmla="*/ 1364005 w 11505814"/>
              <a:gd name="connsiteY1017" fmla="*/ 448735 h 6472020"/>
              <a:gd name="connsiteX1018" fmla="*/ 1461007 w 11505814"/>
              <a:gd name="connsiteY1018" fmla="*/ 351733 h 6472020"/>
              <a:gd name="connsiteX1019" fmla="*/ 1364005 w 11505814"/>
              <a:gd name="connsiteY1019" fmla="*/ 254731 h 6472020"/>
              <a:gd name="connsiteX1020" fmla="*/ 10323126 w 11505814"/>
              <a:gd name="connsiteY1020" fmla="*/ 248477 h 6472020"/>
              <a:gd name="connsiteX1021" fmla="*/ 10381953 w 11505814"/>
              <a:gd name="connsiteY1021" fmla="*/ 339221 h 6472020"/>
              <a:gd name="connsiteX1022" fmla="*/ 10325003 w 11505814"/>
              <a:gd name="connsiteY1022" fmla="*/ 361751 h 6472020"/>
              <a:gd name="connsiteX1023" fmla="*/ 10264925 w 11505814"/>
              <a:gd name="connsiteY1023" fmla="*/ 337969 h 6472020"/>
              <a:gd name="connsiteX1024" fmla="*/ 10323126 w 11505814"/>
              <a:gd name="connsiteY1024" fmla="*/ 248477 h 6472020"/>
              <a:gd name="connsiteX1025" fmla="*/ 558388 w 11505814"/>
              <a:gd name="connsiteY1025" fmla="*/ 248474 h 6472020"/>
              <a:gd name="connsiteX1026" fmla="*/ 617215 w 11505814"/>
              <a:gd name="connsiteY1026" fmla="*/ 339218 h 6472020"/>
              <a:gd name="connsiteX1027" fmla="*/ 560265 w 11505814"/>
              <a:gd name="connsiteY1027" fmla="*/ 361748 h 6472020"/>
              <a:gd name="connsiteX1028" fmla="*/ 500187 w 11505814"/>
              <a:gd name="connsiteY1028" fmla="*/ 337966 h 6472020"/>
              <a:gd name="connsiteX1029" fmla="*/ 558388 w 11505814"/>
              <a:gd name="connsiteY1029" fmla="*/ 248474 h 6472020"/>
              <a:gd name="connsiteX1030" fmla="*/ 10323126 w 11505814"/>
              <a:gd name="connsiteY1030" fmla="*/ 223444 h 6472020"/>
              <a:gd name="connsiteX1031" fmla="*/ 10241143 w 11505814"/>
              <a:gd name="connsiteY1031" fmla="*/ 331085 h 6472020"/>
              <a:gd name="connsiteX1032" fmla="*/ 10173555 w 11505814"/>
              <a:gd name="connsiteY1032" fmla="*/ 321072 h 6472020"/>
              <a:gd name="connsiteX1033" fmla="*/ 10106592 w 11505814"/>
              <a:gd name="connsiteY1033" fmla="*/ 347983 h 6472020"/>
              <a:gd name="connsiteX1034" fmla="*/ 10160413 w 11505814"/>
              <a:gd name="connsiteY1034" fmla="*/ 475024 h 6472020"/>
              <a:gd name="connsiteX1035" fmla="*/ 10109721 w 11505814"/>
              <a:gd name="connsiteY1035" fmla="*/ 598311 h 6472020"/>
              <a:gd name="connsiteX1036" fmla="*/ 10176684 w 11505814"/>
              <a:gd name="connsiteY1036" fmla="*/ 625222 h 6472020"/>
              <a:gd name="connsiteX1037" fmla="*/ 10241143 w 11505814"/>
              <a:gd name="connsiteY1037" fmla="*/ 616460 h 6472020"/>
              <a:gd name="connsiteX1038" fmla="*/ 10323126 w 11505814"/>
              <a:gd name="connsiteY1038" fmla="*/ 724102 h 6472020"/>
              <a:gd name="connsiteX1039" fmla="*/ 10405108 w 11505814"/>
              <a:gd name="connsiteY1039" fmla="*/ 616460 h 6472020"/>
              <a:gd name="connsiteX1040" fmla="*/ 10472697 w 11505814"/>
              <a:gd name="connsiteY1040" fmla="*/ 626473 h 6472020"/>
              <a:gd name="connsiteX1041" fmla="*/ 10539660 w 11505814"/>
              <a:gd name="connsiteY1041" fmla="*/ 599563 h 6472020"/>
              <a:gd name="connsiteX1042" fmla="*/ 10488968 w 11505814"/>
              <a:gd name="connsiteY1042" fmla="*/ 476276 h 6472020"/>
              <a:gd name="connsiteX1043" fmla="*/ 10543414 w 11505814"/>
              <a:gd name="connsiteY1043" fmla="*/ 348608 h 6472020"/>
              <a:gd name="connsiteX1044" fmla="*/ 10476452 w 11505814"/>
              <a:gd name="connsiteY1044" fmla="*/ 321698 h 6472020"/>
              <a:gd name="connsiteX1045" fmla="*/ 10405734 w 11505814"/>
              <a:gd name="connsiteY1045" fmla="*/ 332337 h 6472020"/>
              <a:gd name="connsiteX1046" fmla="*/ 10323126 w 11505814"/>
              <a:gd name="connsiteY1046" fmla="*/ 223444 h 6472020"/>
              <a:gd name="connsiteX1047" fmla="*/ 558388 w 11505814"/>
              <a:gd name="connsiteY1047" fmla="*/ 223441 h 6472020"/>
              <a:gd name="connsiteX1048" fmla="*/ 476405 w 11505814"/>
              <a:gd name="connsiteY1048" fmla="*/ 331082 h 6472020"/>
              <a:gd name="connsiteX1049" fmla="*/ 408817 w 11505814"/>
              <a:gd name="connsiteY1049" fmla="*/ 321069 h 6472020"/>
              <a:gd name="connsiteX1050" fmla="*/ 341854 w 11505814"/>
              <a:gd name="connsiteY1050" fmla="*/ 347980 h 6472020"/>
              <a:gd name="connsiteX1051" fmla="*/ 395675 w 11505814"/>
              <a:gd name="connsiteY1051" fmla="*/ 475021 h 6472020"/>
              <a:gd name="connsiteX1052" fmla="*/ 344983 w 11505814"/>
              <a:gd name="connsiteY1052" fmla="*/ 598308 h 6472020"/>
              <a:gd name="connsiteX1053" fmla="*/ 411946 w 11505814"/>
              <a:gd name="connsiteY1053" fmla="*/ 625219 h 6472020"/>
              <a:gd name="connsiteX1054" fmla="*/ 476405 w 11505814"/>
              <a:gd name="connsiteY1054" fmla="*/ 616457 h 6472020"/>
              <a:gd name="connsiteX1055" fmla="*/ 558388 w 11505814"/>
              <a:gd name="connsiteY1055" fmla="*/ 724099 h 6472020"/>
              <a:gd name="connsiteX1056" fmla="*/ 640370 w 11505814"/>
              <a:gd name="connsiteY1056" fmla="*/ 616457 h 6472020"/>
              <a:gd name="connsiteX1057" fmla="*/ 707959 w 11505814"/>
              <a:gd name="connsiteY1057" fmla="*/ 626470 h 6472020"/>
              <a:gd name="connsiteX1058" fmla="*/ 774922 w 11505814"/>
              <a:gd name="connsiteY1058" fmla="*/ 599560 h 6472020"/>
              <a:gd name="connsiteX1059" fmla="*/ 724230 w 11505814"/>
              <a:gd name="connsiteY1059" fmla="*/ 476273 h 6472020"/>
              <a:gd name="connsiteX1060" fmla="*/ 778676 w 11505814"/>
              <a:gd name="connsiteY1060" fmla="*/ 348605 h 6472020"/>
              <a:gd name="connsiteX1061" fmla="*/ 711714 w 11505814"/>
              <a:gd name="connsiteY1061" fmla="*/ 321695 h 6472020"/>
              <a:gd name="connsiteX1062" fmla="*/ 640996 w 11505814"/>
              <a:gd name="connsiteY1062" fmla="*/ 332334 h 6472020"/>
              <a:gd name="connsiteX1063" fmla="*/ 558388 w 11505814"/>
              <a:gd name="connsiteY1063" fmla="*/ 223441 h 6472020"/>
              <a:gd name="connsiteX1064" fmla="*/ 0 w 11505814"/>
              <a:gd name="connsiteY1064" fmla="*/ 0 h 6472020"/>
              <a:gd name="connsiteX1065" fmla="*/ 11505814 w 11505814"/>
              <a:gd name="connsiteY1065" fmla="*/ 0 h 6472020"/>
              <a:gd name="connsiteX1066" fmla="*/ 11505814 w 11505814"/>
              <a:gd name="connsiteY1066" fmla="*/ 6472020 h 6472020"/>
              <a:gd name="connsiteX1067" fmla="*/ 0 w 11505814"/>
              <a:gd name="connsiteY1067" fmla="*/ 6472020 h 64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</a:cxnLst>
            <a:rect l="l" t="t" r="r" b="b"/>
            <a:pathLst>
              <a:path w="11505814" h="6472020">
                <a:moveTo>
                  <a:pt x="11004769" y="6240738"/>
                </a:moveTo>
                <a:lnTo>
                  <a:pt x="11079867" y="6240738"/>
                </a:lnTo>
                <a:lnTo>
                  <a:pt x="11079867" y="6265771"/>
                </a:lnTo>
                <a:lnTo>
                  <a:pt x="11004769" y="6265771"/>
                </a:lnTo>
                <a:close/>
                <a:moveTo>
                  <a:pt x="10531523" y="6202753"/>
                </a:moveTo>
                <a:cubicBezTo>
                  <a:pt x="10523661" y="6202874"/>
                  <a:pt x="10515852" y="6204053"/>
                  <a:pt x="10508305" y="6206258"/>
                </a:cubicBezTo>
                <a:cubicBezTo>
                  <a:pt x="10498448" y="6209176"/>
                  <a:pt x="10489158" y="6213747"/>
                  <a:pt x="10480831" y="6219775"/>
                </a:cubicBezTo>
                <a:cubicBezTo>
                  <a:pt x="10477357" y="6222521"/>
                  <a:pt x="10475292" y="6226676"/>
                  <a:pt x="10475199" y="6231103"/>
                </a:cubicBezTo>
                <a:lnTo>
                  <a:pt x="10475199" y="6259515"/>
                </a:lnTo>
                <a:lnTo>
                  <a:pt x="10587847" y="6259515"/>
                </a:lnTo>
                <a:lnTo>
                  <a:pt x="10587847" y="6231103"/>
                </a:lnTo>
                <a:cubicBezTo>
                  <a:pt x="10587754" y="6226676"/>
                  <a:pt x="10585689" y="6222521"/>
                  <a:pt x="10582214" y="6219775"/>
                </a:cubicBezTo>
                <a:cubicBezTo>
                  <a:pt x="10574050" y="6213482"/>
                  <a:pt x="10564708" y="6208886"/>
                  <a:pt x="10554741" y="6206258"/>
                </a:cubicBezTo>
                <a:cubicBezTo>
                  <a:pt x="10547217" y="6203948"/>
                  <a:pt x="10539392" y="6202767"/>
                  <a:pt x="10531523" y="6202753"/>
                </a:cubicBezTo>
                <a:close/>
                <a:moveTo>
                  <a:pt x="10406359" y="6202753"/>
                </a:moveTo>
                <a:cubicBezTo>
                  <a:pt x="10398497" y="6202874"/>
                  <a:pt x="10390688" y="6204053"/>
                  <a:pt x="10383141" y="6206258"/>
                </a:cubicBezTo>
                <a:cubicBezTo>
                  <a:pt x="10373284" y="6209176"/>
                  <a:pt x="10363994" y="6213747"/>
                  <a:pt x="10355667" y="6219775"/>
                </a:cubicBezTo>
                <a:cubicBezTo>
                  <a:pt x="10352193" y="6222521"/>
                  <a:pt x="10350128" y="6226676"/>
                  <a:pt x="10350035" y="6231103"/>
                </a:cubicBezTo>
                <a:lnTo>
                  <a:pt x="10350035" y="6259515"/>
                </a:lnTo>
                <a:lnTo>
                  <a:pt x="10462683" y="6259515"/>
                </a:lnTo>
                <a:lnTo>
                  <a:pt x="10462683" y="6231103"/>
                </a:lnTo>
                <a:cubicBezTo>
                  <a:pt x="10462590" y="6226676"/>
                  <a:pt x="10460525" y="6222521"/>
                  <a:pt x="10457050" y="6219775"/>
                </a:cubicBezTo>
                <a:cubicBezTo>
                  <a:pt x="10448886" y="6213482"/>
                  <a:pt x="10439544" y="6208886"/>
                  <a:pt x="10429577" y="6206258"/>
                </a:cubicBezTo>
                <a:cubicBezTo>
                  <a:pt x="10422053" y="6203948"/>
                  <a:pt x="10414228" y="6202767"/>
                  <a:pt x="10406359" y="6202753"/>
                </a:cubicBezTo>
                <a:close/>
                <a:moveTo>
                  <a:pt x="10281195" y="6202753"/>
                </a:moveTo>
                <a:cubicBezTo>
                  <a:pt x="10273333" y="6202874"/>
                  <a:pt x="10265524" y="6204053"/>
                  <a:pt x="10257977" y="6206258"/>
                </a:cubicBezTo>
                <a:cubicBezTo>
                  <a:pt x="10248120" y="6209176"/>
                  <a:pt x="10238830" y="6213747"/>
                  <a:pt x="10230503" y="6219775"/>
                </a:cubicBezTo>
                <a:cubicBezTo>
                  <a:pt x="10227029" y="6222521"/>
                  <a:pt x="10224964" y="6226676"/>
                  <a:pt x="10224871" y="6231103"/>
                </a:cubicBezTo>
                <a:lnTo>
                  <a:pt x="10224871" y="6259515"/>
                </a:lnTo>
                <a:lnTo>
                  <a:pt x="10337519" y="6259515"/>
                </a:lnTo>
                <a:lnTo>
                  <a:pt x="10337519" y="6231103"/>
                </a:lnTo>
                <a:cubicBezTo>
                  <a:pt x="10337426" y="6226676"/>
                  <a:pt x="10335361" y="6222521"/>
                  <a:pt x="10331886" y="6219775"/>
                </a:cubicBezTo>
                <a:cubicBezTo>
                  <a:pt x="10323722" y="6213482"/>
                  <a:pt x="10314380" y="6208886"/>
                  <a:pt x="10304413" y="6206258"/>
                </a:cubicBezTo>
                <a:cubicBezTo>
                  <a:pt x="10296889" y="6203948"/>
                  <a:pt x="10289064" y="6202767"/>
                  <a:pt x="10281195" y="6202753"/>
                </a:cubicBezTo>
                <a:close/>
                <a:moveTo>
                  <a:pt x="1193329" y="6198511"/>
                </a:moveTo>
                <a:lnTo>
                  <a:pt x="1268426" y="6198511"/>
                </a:lnTo>
                <a:lnTo>
                  <a:pt x="1268426" y="6223544"/>
                </a:lnTo>
                <a:lnTo>
                  <a:pt x="1193329" y="6223544"/>
                </a:lnTo>
                <a:close/>
                <a:moveTo>
                  <a:pt x="11004769" y="6190673"/>
                </a:moveTo>
                <a:lnTo>
                  <a:pt x="11079867" y="6190673"/>
                </a:lnTo>
                <a:lnTo>
                  <a:pt x="11079867" y="6215705"/>
                </a:lnTo>
                <a:lnTo>
                  <a:pt x="11004769" y="6215705"/>
                </a:lnTo>
                <a:close/>
                <a:moveTo>
                  <a:pt x="720082" y="6160526"/>
                </a:moveTo>
                <a:cubicBezTo>
                  <a:pt x="712220" y="6160647"/>
                  <a:pt x="704411" y="6161826"/>
                  <a:pt x="696864" y="6164031"/>
                </a:cubicBezTo>
                <a:cubicBezTo>
                  <a:pt x="687007" y="6166949"/>
                  <a:pt x="677717" y="6171520"/>
                  <a:pt x="669390" y="6177548"/>
                </a:cubicBezTo>
                <a:cubicBezTo>
                  <a:pt x="665916" y="6180294"/>
                  <a:pt x="663851" y="6184449"/>
                  <a:pt x="663758" y="6188876"/>
                </a:cubicBezTo>
                <a:lnTo>
                  <a:pt x="663758" y="6217288"/>
                </a:lnTo>
                <a:lnTo>
                  <a:pt x="776406" y="6217288"/>
                </a:lnTo>
                <a:lnTo>
                  <a:pt x="776406" y="6188876"/>
                </a:lnTo>
                <a:cubicBezTo>
                  <a:pt x="776313" y="6184449"/>
                  <a:pt x="774248" y="6180294"/>
                  <a:pt x="770773" y="6177548"/>
                </a:cubicBezTo>
                <a:cubicBezTo>
                  <a:pt x="762609" y="6171255"/>
                  <a:pt x="753267" y="6166659"/>
                  <a:pt x="743300" y="6164031"/>
                </a:cubicBezTo>
                <a:cubicBezTo>
                  <a:pt x="735776" y="6161721"/>
                  <a:pt x="727951" y="6160540"/>
                  <a:pt x="720082" y="6160526"/>
                </a:cubicBezTo>
                <a:close/>
                <a:moveTo>
                  <a:pt x="594918" y="6160526"/>
                </a:moveTo>
                <a:cubicBezTo>
                  <a:pt x="587056" y="6160647"/>
                  <a:pt x="579247" y="6161826"/>
                  <a:pt x="571700" y="6164031"/>
                </a:cubicBezTo>
                <a:cubicBezTo>
                  <a:pt x="561843" y="6166949"/>
                  <a:pt x="552553" y="6171520"/>
                  <a:pt x="544226" y="6177548"/>
                </a:cubicBezTo>
                <a:cubicBezTo>
                  <a:pt x="540752" y="6180294"/>
                  <a:pt x="538687" y="6184449"/>
                  <a:pt x="538594" y="6188876"/>
                </a:cubicBezTo>
                <a:lnTo>
                  <a:pt x="538594" y="6217288"/>
                </a:lnTo>
                <a:lnTo>
                  <a:pt x="651242" y="6217288"/>
                </a:lnTo>
                <a:lnTo>
                  <a:pt x="651242" y="6188876"/>
                </a:lnTo>
                <a:cubicBezTo>
                  <a:pt x="651149" y="6184449"/>
                  <a:pt x="649084" y="6180294"/>
                  <a:pt x="645609" y="6177548"/>
                </a:cubicBezTo>
                <a:cubicBezTo>
                  <a:pt x="637445" y="6171255"/>
                  <a:pt x="628103" y="6166659"/>
                  <a:pt x="618136" y="6164031"/>
                </a:cubicBezTo>
                <a:cubicBezTo>
                  <a:pt x="610612" y="6161721"/>
                  <a:pt x="602787" y="6160540"/>
                  <a:pt x="594918" y="6160526"/>
                </a:cubicBezTo>
                <a:close/>
                <a:moveTo>
                  <a:pt x="469754" y="6160526"/>
                </a:moveTo>
                <a:cubicBezTo>
                  <a:pt x="461892" y="6160647"/>
                  <a:pt x="454083" y="6161826"/>
                  <a:pt x="446537" y="6164031"/>
                </a:cubicBezTo>
                <a:cubicBezTo>
                  <a:pt x="436679" y="6166949"/>
                  <a:pt x="427389" y="6171520"/>
                  <a:pt x="419063" y="6177548"/>
                </a:cubicBezTo>
                <a:cubicBezTo>
                  <a:pt x="415588" y="6180294"/>
                  <a:pt x="413523" y="6184449"/>
                  <a:pt x="413430" y="6188876"/>
                </a:cubicBezTo>
                <a:lnTo>
                  <a:pt x="413430" y="6217288"/>
                </a:lnTo>
                <a:lnTo>
                  <a:pt x="526078" y="6217288"/>
                </a:lnTo>
                <a:lnTo>
                  <a:pt x="526078" y="6188876"/>
                </a:lnTo>
                <a:cubicBezTo>
                  <a:pt x="525985" y="6184449"/>
                  <a:pt x="523920" y="6180294"/>
                  <a:pt x="520445" y="6177548"/>
                </a:cubicBezTo>
                <a:cubicBezTo>
                  <a:pt x="512281" y="6171255"/>
                  <a:pt x="502939" y="6166659"/>
                  <a:pt x="492973" y="6164031"/>
                </a:cubicBezTo>
                <a:cubicBezTo>
                  <a:pt x="485448" y="6161721"/>
                  <a:pt x="477623" y="6160540"/>
                  <a:pt x="469754" y="6160526"/>
                </a:cubicBezTo>
                <a:close/>
                <a:moveTo>
                  <a:pt x="1193329" y="6148446"/>
                </a:moveTo>
                <a:lnTo>
                  <a:pt x="1268426" y="6148446"/>
                </a:lnTo>
                <a:lnTo>
                  <a:pt x="1268426" y="6173478"/>
                </a:lnTo>
                <a:lnTo>
                  <a:pt x="1193329" y="6173478"/>
                </a:lnTo>
                <a:close/>
                <a:moveTo>
                  <a:pt x="11004769" y="6140607"/>
                </a:moveTo>
                <a:lnTo>
                  <a:pt x="11079867" y="6140607"/>
                </a:lnTo>
                <a:lnTo>
                  <a:pt x="11079867" y="6165640"/>
                </a:lnTo>
                <a:lnTo>
                  <a:pt x="11004769" y="6165640"/>
                </a:lnTo>
                <a:close/>
                <a:moveTo>
                  <a:pt x="10531084" y="6138106"/>
                </a:moveTo>
                <a:cubicBezTo>
                  <a:pt x="10515393" y="6138106"/>
                  <a:pt x="10502672" y="6150827"/>
                  <a:pt x="10502672" y="6166518"/>
                </a:cubicBezTo>
                <a:cubicBezTo>
                  <a:pt x="10502672" y="6182210"/>
                  <a:pt x="10515393" y="6194931"/>
                  <a:pt x="10531084" y="6194931"/>
                </a:cubicBezTo>
                <a:cubicBezTo>
                  <a:pt x="10546776" y="6194931"/>
                  <a:pt x="10559496" y="6182210"/>
                  <a:pt x="10559496" y="6166518"/>
                </a:cubicBezTo>
                <a:cubicBezTo>
                  <a:pt x="10559496" y="6150827"/>
                  <a:pt x="10546776" y="6138106"/>
                  <a:pt x="10531084" y="6138106"/>
                </a:cubicBezTo>
                <a:close/>
                <a:moveTo>
                  <a:pt x="10405920" y="6138106"/>
                </a:moveTo>
                <a:cubicBezTo>
                  <a:pt x="10390229" y="6138106"/>
                  <a:pt x="10377508" y="6150827"/>
                  <a:pt x="10377508" y="6166518"/>
                </a:cubicBezTo>
                <a:cubicBezTo>
                  <a:pt x="10377508" y="6182210"/>
                  <a:pt x="10390229" y="6194931"/>
                  <a:pt x="10405920" y="6194931"/>
                </a:cubicBezTo>
                <a:cubicBezTo>
                  <a:pt x="10421612" y="6194931"/>
                  <a:pt x="10434332" y="6182210"/>
                  <a:pt x="10434332" y="6166518"/>
                </a:cubicBezTo>
                <a:cubicBezTo>
                  <a:pt x="10434332" y="6150827"/>
                  <a:pt x="10421612" y="6138106"/>
                  <a:pt x="10405920" y="6138106"/>
                </a:cubicBezTo>
                <a:close/>
                <a:moveTo>
                  <a:pt x="10281632" y="6138106"/>
                </a:moveTo>
                <a:cubicBezTo>
                  <a:pt x="10265941" y="6138106"/>
                  <a:pt x="10253220" y="6150827"/>
                  <a:pt x="10253220" y="6166518"/>
                </a:cubicBezTo>
                <a:cubicBezTo>
                  <a:pt x="10253220" y="6182210"/>
                  <a:pt x="10265941" y="6194931"/>
                  <a:pt x="10281632" y="6194931"/>
                </a:cubicBezTo>
                <a:cubicBezTo>
                  <a:pt x="10297324" y="6194931"/>
                  <a:pt x="10310044" y="6182210"/>
                  <a:pt x="10310044" y="6166518"/>
                </a:cubicBezTo>
                <a:cubicBezTo>
                  <a:pt x="10310044" y="6150827"/>
                  <a:pt x="10297324" y="6138106"/>
                  <a:pt x="10281632" y="6138106"/>
                </a:cubicBezTo>
                <a:close/>
                <a:moveTo>
                  <a:pt x="1193329" y="6098380"/>
                </a:moveTo>
                <a:lnTo>
                  <a:pt x="1268426" y="6098380"/>
                </a:lnTo>
                <a:lnTo>
                  <a:pt x="1268426" y="6123413"/>
                </a:lnTo>
                <a:lnTo>
                  <a:pt x="1193329" y="6123413"/>
                </a:lnTo>
                <a:close/>
                <a:moveTo>
                  <a:pt x="719643" y="6095879"/>
                </a:moveTo>
                <a:cubicBezTo>
                  <a:pt x="703952" y="6095879"/>
                  <a:pt x="691231" y="6108600"/>
                  <a:pt x="691231" y="6124291"/>
                </a:cubicBezTo>
                <a:cubicBezTo>
                  <a:pt x="691231" y="6139983"/>
                  <a:pt x="703952" y="6152704"/>
                  <a:pt x="719643" y="6152704"/>
                </a:cubicBezTo>
                <a:cubicBezTo>
                  <a:pt x="735335" y="6152704"/>
                  <a:pt x="748055" y="6139983"/>
                  <a:pt x="748055" y="6124291"/>
                </a:cubicBezTo>
                <a:cubicBezTo>
                  <a:pt x="748055" y="6108600"/>
                  <a:pt x="735335" y="6095879"/>
                  <a:pt x="719643" y="6095879"/>
                </a:cubicBezTo>
                <a:close/>
                <a:moveTo>
                  <a:pt x="594479" y="6095879"/>
                </a:moveTo>
                <a:cubicBezTo>
                  <a:pt x="578788" y="6095879"/>
                  <a:pt x="566067" y="6108600"/>
                  <a:pt x="566067" y="6124291"/>
                </a:cubicBezTo>
                <a:cubicBezTo>
                  <a:pt x="566067" y="6139983"/>
                  <a:pt x="578788" y="6152704"/>
                  <a:pt x="594479" y="6152704"/>
                </a:cubicBezTo>
                <a:cubicBezTo>
                  <a:pt x="610171" y="6152704"/>
                  <a:pt x="622891" y="6139983"/>
                  <a:pt x="622891" y="6124291"/>
                </a:cubicBezTo>
                <a:cubicBezTo>
                  <a:pt x="622891" y="6108600"/>
                  <a:pt x="610171" y="6095879"/>
                  <a:pt x="594479" y="6095879"/>
                </a:cubicBezTo>
                <a:close/>
                <a:moveTo>
                  <a:pt x="470192" y="6095879"/>
                </a:moveTo>
                <a:cubicBezTo>
                  <a:pt x="454501" y="6095879"/>
                  <a:pt x="441779" y="6108600"/>
                  <a:pt x="441779" y="6124291"/>
                </a:cubicBezTo>
                <a:cubicBezTo>
                  <a:pt x="441779" y="6139983"/>
                  <a:pt x="454501" y="6152704"/>
                  <a:pt x="470192" y="6152704"/>
                </a:cubicBezTo>
                <a:cubicBezTo>
                  <a:pt x="485883" y="6152704"/>
                  <a:pt x="498603" y="6139983"/>
                  <a:pt x="498603" y="6124291"/>
                </a:cubicBezTo>
                <a:cubicBezTo>
                  <a:pt x="498603" y="6108600"/>
                  <a:pt x="485883" y="6095879"/>
                  <a:pt x="470192" y="6095879"/>
                </a:cubicBezTo>
                <a:close/>
                <a:moveTo>
                  <a:pt x="11004769" y="6090541"/>
                </a:moveTo>
                <a:lnTo>
                  <a:pt x="11079867" y="6090541"/>
                </a:lnTo>
                <a:lnTo>
                  <a:pt x="11079867" y="6115574"/>
                </a:lnTo>
                <a:lnTo>
                  <a:pt x="11004769" y="6115574"/>
                </a:lnTo>
                <a:close/>
                <a:moveTo>
                  <a:pt x="1193329" y="6048314"/>
                </a:moveTo>
                <a:lnTo>
                  <a:pt x="1268426" y="6048314"/>
                </a:lnTo>
                <a:lnTo>
                  <a:pt x="1268426" y="6073347"/>
                </a:lnTo>
                <a:lnTo>
                  <a:pt x="1193329" y="6073347"/>
                </a:lnTo>
                <a:close/>
                <a:moveTo>
                  <a:pt x="11004769" y="6040476"/>
                </a:moveTo>
                <a:lnTo>
                  <a:pt x="11079867" y="6040476"/>
                </a:lnTo>
                <a:lnTo>
                  <a:pt x="11079867" y="6065508"/>
                </a:lnTo>
                <a:lnTo>
                  <a:pt x="11004769" y="6065508"/>
                </a:lnTo>
                <a:close/>
                <a:moveTo>
                  <a:pt x="1193329" y="5998249"/>
                </a:moveTo>
                <a:lnTo>
                  <a:pt x="1268426" y="5998249"/>
                </a:lnTo>
                <a:lnTo>
                  <a:pt x="1268426" y="6023281"/>
                </a:lnTo>
                <a:lnTo>
                  <a:pt x="1193329" y="6023281"/>
                </a:lnTo>
                <a:close/>
                <a:moveTo>
                  <a:pt x="10858953" y="5959119"/>
                </a:moveTo>
                <a:lnTo>
                  <a:pt x="11125552" y="5959119"/>
                </a:lnTo>
                <a:cubicBezTo>
                  <a:pt x="11121172" y="5967255"/>
                  <a:pt x="11117417" y="5977893"/>
                  <a:pt x="11117417" y="5990410"/>
                </a:cubicBezTo>
                <a:lnTo>
                  <a:pt x="11117417" y="6002300"/>
                </a:lnTo>
                <a:cubicBezTo>
                  <a:pt x="11098016" y="5994791"/>
                  <a:pt x="11066725" y="5984152"/>
                  <a:pt x="11036060" y="5984152"/>
                </a:cubicBezTo>
                <a:cubicBezTo>
                  <a:pt x="11002266" y="5984152"/>
                  <a:pt x="10981614" y="5989784"/>
                  <a:pt x="10960336" y="5995416"/>
                </a:cubicBezTo>
                <a:cubicBezTo>
                  <a:pt x="10937181" y="6001675"/>
                  <a:pt x="10912774" y="6007933"/>
                  <a:pt x="10867089" y="6009185"/>
                </a:cubicBezTo>
                <a:lnTo>
                  <a:pt x="10867089" y="5990410"/>
                </a:lnTo>
                <a:cubicBezTo>
                  <a:pt x="10867089" y="5977893"/>
                  <a:pt x="10863334" y="5967255"/>
                  <a:pt x="10858953" y="5959119"/>
                </a:cubicBezTo>
                <a:close/>
                <a:moveTo>
                  <a:pt x="10829540" y="5934086"/>
                </a:moveTo>
                <a:cubicBezTo>
                  <a:pt x="10823907" y="5934086"/>
                  <a:pt x="10818901" y="5937841"/>
                  <a:pt x="10817649" y="5943473"/>
                </a:cubicBezTo>
                <a:cubicBezTo>
                  <a:pt x="10816397" y="5949106"/>
                  <a:pt x="10818901" y="5954738"/>
                  <a:pt x="10823907" y="5957241"/>
                </a:cubicBezTo>
                <a:cubicBezTo>
                  <a:pt x="10823907" y="5957241"/>
                  <a:pt x="10842682" y="5967880"/>
                  <a:pt x="10842682" y="5990410"/>
                </a:cubicBezTo>
                <a:lnTo>
                  <a:pt x="10842682" y="6278287"/>
                </a:lnTo>
                <a:cubicBezTo>
                  <a:pt x="10842682" y="6298940"/>
                  <a:pt x="10859579" y="6315837"/>
                  <a:pt x="10880231" y="6315837"/>
                </a:cubicBezTo>
                <a:lnTo>
                  <a:pt x="11105526" y="6315837"/>
                </a:lnTo>
                <a:cubicBezTo>
                  <a:pt x="11126178" y="6315837"/>
                  <a:pt x="11143075" y="6298940"/>
                  <a:pt x="11143075" y="6278287"/>
                </a:cubicBezTo>
                <a:lnTo>
                  <a:pt x="11143075" y="5990410"/>
                </a:lnTo>
                <a:cubicBezTo>
                  <a:pt x="11143075" y="5967880"/>
                  <a:pt x="11160598" y="5957867"/>
                  <a:pt x="11161224" y="5957867"/>
                </a:cubicBezTo>
                <a:cubicBezTo>
                  <a:pt x="11165605" y="5954738"/>
                  <a:pt x="11168734" y="5949106"/>
                  <a:pt x="11166856" y="5943473"/>
                </a:cubicBezTo>
                <a:cubicBezTo>
                  <a:pt x="11165605" y="5937841"/>
                  <a:pt x="11160598" y="5934086"/>
                  <a:pt x="11154966" y="5934086"/>
                </a:cubicBezTo>
                <a:close/>
                <a:moveTo>
                  <a:pt x="1047513" y="5916892"/>
                </a:moveTo>
                <a:lnTo>
                  <a:pt x="1314111" y="5916892"/>
                </a:lnTo>
                <a:cubicBezTo>
                  <a:pt x="1309731" y="5925028"/>
                  <a:pt x="1305977" y="5935666"/>
                  <a:pt x="1305977" y="5948183"/>
                </a:cubicBezTo>
                <a:lnTo>
                  <a:pt x="1305977" y="5960073"/>
                </a:lnTo>
                <a:cubicBezTo>
                  <a:pt x="1286576" y="5952564"/>
                  <a:pt x="1255285" y="5941925"/>
                  <a:pt x="1224620" y="5941925"/>
                </a:cubicBezTo>
                <a:cubicBezTo>
                  <a:pt x="1190826" y="5941925"/>
                  <a:pt x="1170173" y="5947557"/>
                  <a:pt x="1148896" y="5953189"/>
                </a:cubicBezTo>
                <a:cubicBezTo>
                  <a:pt x="1125741" y="5959448"/>
                  <a:pt x="1101334" y="5965706"/>
                  <a:pt x="1055649" y="5966958"/>
                </a:cubicBezTo>
                <a:lnTo>
                  <a:pt x="1055649" y="5948183"/>
                </a:lnTo>
                <a:cubicBezTo>
                  <a:pt x="1055649" y="5935666"/>
                  <a:pt x="1051894" y="5925028"/>
                  <a:pt x="1047513" y="5916892"/>
                </a:cubicBezTo>
                <a:close/>
                <a:moveTo>
                  <a:pt x="1018100" y="5891859"/>
                </a:moveTo>
                <a:cubicBezTo>
                  <a:pt x="1012467" y="5891859"/>
                  <a:pt x="1007461" y="5895614"/>
                  <a:pt x="1006208" y="5901246"/>
                </a:cubicBezTo>
                <a:cubicBezTo>
                  <a:pt x="1004957" y="5906879"/>
                  <a:pt x="1007461" y="5912511"/>
                  <a:pt x="1012467" y="5915014"/>
                </a:cubicBezTo>
                <a:cubicBezTo>
                  <a:pt x="1012467" y="5915014"/>
                  <a:pt x="1031242" y="5925653"/>
                  <a:pt x="1031242" y="5948183"/>
                </a:cubicBezTo>
                <a:lnTo>
                  <a:pt x="1031242" y="6236060"/>
                </a:lnTo>
                <a:cubicBezTo>
                  <a:pt x="1031242" y="6256713"/>
                  <a:pt x="1048139" y="6273610"/>
                  <a:pt x="1068791" y="6273610"/>
                </a:cubicBezTo>
                <a:lnTo>
                  <a:pt x="1294085" y="6273610"/>
                </a:lnTo>
                <a:cubicBezTo>
                  <a:pt x="1314737" y="6273610"/>
                  <a:pt x="1331635" y="6256713"/>
                  <a:pt x="1331635" y="6236060"/>
                </a:cubicBezTo>
                <a:lnTo>
                  <a:pt x="1331635" y="5948183"/>
                </a:lnTo>
                <a:cubicBezTo>
                  <a:pt x="1331635" y="5925653"/>
                  <a:pt x="1349158" y="5915640"/>
                  <a:pt x="1349784" y="5915640"/>
                </a:cubicBezTo>
                <a:cubicBezTo>
                  <a:pt x="1354165" y="5912511"/>
                  <a:pt x="1357294" y="5906879"/>
                  <a:pt x="1355416" y="5901246"/>
                </a:cubicBezTo>
                <a:cubicBezTo>
                  <a:pt x="1354165" y="5895614"/>
                  <a:pt x="1349158" y="5891859"/>
                  <a:pt x="1343526" y="5891859"/>
                </a:cubicBezTo>
                <a:close/>
                <a:moveTo>
                  <a:pt x="10364992" y="5889467"/>
                </a:moveTo>
                <a:lnTo>
                  <a:pt x="10284136" y="5970323"/>
                </a:lnTo>
                <a:cubicBezTo>
                  <a:pt x="10277674" y="5968499"/>
                  <a:pt x="10270730" y="5970265"/>
                  <a:pt x="10265924" y="5974954"/>
                </a:cubicBezTo>
                <a:cubicBezTo>
                  <a:pt x="10264610" y="5976268"/>
                  <a:pt x="10241267" y="6014443"/>
                  <a:pt x="10241267" y="6014443"/>
                </a:cubicBezTo>
                <a:lnTo>
                  <a:pt x="10234258" y="5984592"/>
                </a:lnTo>
                <a:cubicBezTo>
                  <a:pt x="10233330" y="5980743"/>
                  <a:pt x="10231410" y="5977204"/>
                  <a:pt x="10228688" y="5974328"/>
                </a:cubicBezTo>
                <a:cubicBezTo>
                  <a:pt x="10217154" y="5965004"/>
                  <a:pt x="10203879" y="5958069"/>
                  <a:pt x="10189637" y="5953927"/>
                </a:cubicBezTo>
                <a:cubicBezTo>
                  <a:pt x="10179569" y="5951773"/>
                  <a:pt x="10169326" y="5950537"/>
                  <a:pt x="10159034" y="5950234"/>
                </a:cubicBezTo>
                <a:cubicBezTo>
                  <a:pt x="10148651" y="5950394"/>
                  <a:pt x="10138337" y="5951952"/>
                  <a:pt x="10128369" y="5954865"/>
                </a:cubicBezTo>
                <a:cubicBezTo>
                  <a:pt x="10113999" y="5958633"/>
                  <a:pt x="10100669" y="5965608"/>
                  <a:pt x="10089381" y="5975267"/>
                </a:cubicBezTo>
                <a:cubicBezTo>
                  <a:pt x="10086635" y="5978125"/>
                  <a:pt x="10084710" y="5981670"/>
                  <a:pt x="10083811" y="5985530"/>
                </a:cubicBezTo>
                <a:cubicBezTo>
                  <a:pt x="10083811" y="5985530"/>
                  <a:pt x="10056838" y="6098804"/>
                  <a:pt x="10056838" y="6100682"/>
                </a:cubicBezTo>
                <a:cubicBezTo>
                  <a:pt x="10056838" y="6111051"/>
                  <a:pt x="10065244" y="6119456"/>
                  <a:pt x="10075613" y="6119456"/>
                </a:cubicBezTo>
                <a:cubicBezTo>
                  <a:pt x="10083922" y="6119243"/>
                  <a:pt x="10091102" y="6113590"/>
                  <a:pt x="10093261" y="6105563"/>
                </a:cubicBezTo>
                <a:lnTo>
                  <a:pt x="10112786" y="6024769"/>
                </a:lnTo>
                <a:lnTo>
                  <a:pt x="10112786" y="6284548"/>
                </a:lnTo>
                <a:lnTo>
                  <a:pt x="10149772" y="6284548"/>
                </a:lnTo>
                <a:lnTo>
                  <a:pt x="10149772" y="6117391"/>
                </a:lnTo>
                <a:lnTo>
                  <a:pt x="10168547" y="6117391"/>
                </a:lnTo>
                <a:lnTo>
                  <a:pt x="10168547" y="6284548"/>
                </a:lnTo>
                <a:lnTo>
                  <a:pt x="10205470" y="6284548"/>
                </a:lnTo>
                <a:lnTo>
                  <a:pt x="10205470" y="6023580"/>
                </a:lnTo>
                <a:lnTo>
                  <a:pt x="10212354" y="6052994"/>
                </a:lnTo>
                <a:cubicBezTo>
                  <a:pt x="10212832" y="6055027"/>
                  <a:pt x="10214183" y="6056745"/>
                  <a:pt x="10216047" y="6057688"/>
                </a:cubicBezTo>
                <a:cubicBezTo>
                  <a:pt x="10223243" y="6063211"/>
                  <a:pt x="10232010" y="6066301"/>
                  <a:pt x="10241079" y="6066512"/>
                </a:cubicBezTo>
                <a:cubicBezTo>
                  <a:pt x="10246985" y="6067338"/>
                  <a:pt x="10252836" y="6064681"/>
                  <a:pt x="10256099" y="6059690"/>
                </a:cubicBezTo>
                <a:lnTo>
                  <a:pt x="10294274" y="5997108"/>
                </a:lnTo>
                <a:cubicBezTo>
                  <a:pt x="10296714" y="5993261"/>
                  <a:pt x="10297630" y="5988641"/>
                  <a:pt x="10296840" y="5984154"/>
                </a:cubicBezTo>
                <a:lnTo>
                  <a:pt x="10378196" y="5902797"/>
                </a:lnTo>
                <a:cubicBezTo>
                  <a:pt x="10381881" y="5899128"/>
                  <a:pt x="10381909" y="5893171"/>
                  <a:pt x="10378259" y="5889467"/>
                </a:cubicBezTo>
                <a:cubicBezTo>
                  <a:pt x="10374580" y="5885840"/>
                  <a:pt x="10368671" y="5885840"/>
                  <a:pt x="10364992" y="5889467"/>
                </a:cubicBezTo>
                <a:close/>
                <a:moveTo>
                  <a:pt x="11029803" y="5877762"/>
                </a:moveTo>
                <a:cubicBezTo>
                  <a:pt x="11019434" y="5877762"/>
                  <a:pt x="11011028" y="5886168"/>
                  <a:pt x="11011028" y="5896537"/>
                </a:cubicBezTo>
                <a:cubicBezTo>
                  <a:pt x="11011028" y="5906906"/>
                  <a:pt x="11019434" y="5915311"/>
                  <a:pt x="11029803" y="5915311"/>
                </a:cubicBezTo>
                <a:cubicBezTo>
                  <a:pt x="11040172" y="5915311"/>
                  <a:pt x="11048577" y="5906906"/>
                  <a:pt x="11048577" y="5896537"/>
                </a:cubicBezTo>
                <a:cubicBezTo>
                  <a:pt x="11048577" y="5886168"/>
                  <a:pt x="11040172" y="5877762"/>
                  <a:pt x="11029803" y="5877762"/>
                </a:cubicBezTo>
                <a:close/>
                <a:moveTo>
                  <a:pt x="10159035" y="5866624"/>
                </a:moveTo>
                <a:cubicBezTo>
                  <a:pt x="10138504" y="5866624"/>
                  <a:pt x="10121861" y="5883267"/>
                  <a:pt x="10121861" y="5903798"/>
                </a:cubicBezTo>
                <a:cubicBezTo>
                  <a:pt x="10121861" y="5924328"/>
                  <a:pt x="10138504" y="5940972"/>
                  <a:pt x="10159035" y="5940972"/>
                </a:cubicBezTo>
                <a:cubicBezTo>
                  <a:pt x="10179565" y="5940972"/>
                  <a:pt x="10196208" y="5924328"/>
                  <a:pt x="10196208" y="5903798"/>
                </a:cubicBezTo>
                <a:cubicBezTo>
                  <a:pt x="10196208" y="5883267"/>
                  <a:pt x="10179565" y="5866624"/>
                  <a:pt x="10159035" y="5866624"/>
                </a:cubicBezTo>
                <a:close/>
                <a:moveTo>
                  <a:pt x="553550" y="5847240"/>
                </a:moveTo>
                <a:lnTo>
                  <a:pt x="472694" y="5928096"/>
                </a:lnTo>
                <a:cubicBezTo>
                  <a:pt x="466233" y="5926272"/>
                  <a:pt x="459288" y="5928038"/>
                  <a:pt x="454482" y="5932727"/>
                </a:cubicBezTo>
                <a:cubicBezTo>
                  <a:pt x="453169" y="5934041"/>
                  <a:pt x="429825" y="5972216"/>
                  <a:pt x="429825" y="5972216"/>
                </a:cubicBezTo>
                <a:lnTo>
                  <a:pt x="422817" y="5942365"/>
                </a:lnTo>
                <a:cubicBezTo>
                  <a:pt x="421889" y="5938516"/>
                  <a:pt x="419968" y="5934977"/>
                  <a:pt x="417247" y="5932101"/>
                </a:cubicBezTo>
                <a:cubicBezTo>
                  <a:pt x="405713" y="5922777"/>
                  <a:pt x="392437" y="5915842"/>
                  <a:pt x="378195" y="5911700"/>
                </a:cubicBezTo>
                <a:cubicBezTo>
                  <a:pt x="368127" y="5909546"/>
                  <a:pt x="357885" y="5908310"/>
                  <a:pt x="347592" y="5908007"/>
                </a:cubicBezTo>
                <a:cubicBezTo>
                  <a:pt x="337209" y="5908167"/>
                  <a:pt x="326895" y="5909725"/>
                  <a:pt x="316928" y="5912638"/>
                </a:cubicBezTo>
                <a:cubicBezTo>
                  <a:pt x="302557" y="5916406"/>
                  <a:pt x="289227" y="5923381"/>
                  <a:pt x="277939" y="5933040"/>
                </a:cubicBezTo>
                <a:cubicBezTo>
                  <a:pt x="275193" y="5935898"/>
                  <a:pt x="273268" y="5939443"/>
                  <a:pt x="272369" y="5943303"/>
                </a:cubicBezTo>
                <a:cubicBezTo>
                  <a:pt x="272369" y="5943303"/>
                  <a:pt x="245396" y="6056577"/>
                  <a:pt x="245396" y="6058455"/>
                </a:cubicBezTo>
                <a:cubicBezTo>
                  <a:pt x="245396" y="6068824"/>
                  <a:pt x="253803" y="6077229"/>
                  <a:pt x="264172" y="6077229"/>
                </a:cubicBezTo>
                <a:cubicBezTo>
                  <a:pt x="272480" y="6077016"/>
                  <a:pt x="279660" y="6071363"/>
                  <a:pt x="281820" y="6063336"/>
                </a:cubicBezTo>
                <a:lnTo>
                  <a:pt x="301344" y="5982542"/>
                </a:lnTo>
                <a:lnTo>
                  <a:pt x="301344" y="6242321"/>
                </a:lnTo>
                <a:lnTo>
                  <a:pt x="338330" y="6242321"/>
                </a:lnTo>
                <a:lnTo>
                  <a:pt x="338330" y="6075164"/>
                </a:lnTo>
                <a:lnTo>
                  <a:pt x="357105" y="6075164"/>
                </a:lnTo>
                <a:lnTo>
                  <a:pt x="357105" y="6242321"/>
                </a:lnTo>
                <a:lnTo>
                  <a:pt x="394028" y="6242321"/>
                </a:lnTo>
                <a:lnTo>
                  <a:pt x="394028" y="5981353"/>
                </a:lnTo>
                <a:lnTo>
                  <a:pt x="400912" y="6010767"/>
                </a:lnTo>
                <a:cubicBezTo>
                  <a:pt x="401390" y="6012800"/>
                  <a:pt x="402742" y="6014518"/>
                  <a:pt x="404606" y="6015461"/>
                </a:cubicBezTo>
                <a:cubicBezTo>
                  <a:pt x="411801" y="6020984"/>
                  <a:pt x="420568" y="6024074"/>
                  <a:pt x="429638" y="6024285"/>
                </a:cubicBezTo>
                <a:cubicBezTo>
                  <a:pt x="435543" y="6025111"/>
                  <a:pt x="441394" y="6022454"/>
                  <a:pt x="444657" y="6017463"/>
                </a:cubicBezTo>
                <a:lnTo>
                  <a:pt x="482832" y="5954881"/>
                </a:lnTo>
                <a:cubicBezTo>
                  <a:pt x="485272" y="5951034"/>
                  <a:pt x="486188" y="5946414"/>
                  <a:pt x="485398" y="5941927"/>
                </a:cubicBezTo>
                <a:lnTo>
                  <a:pt x="566755" y="5860570"/>
                </a:lnTo>
                <a:cubicBezTo>
                  <a:pt x="570439" y="5856901"/>
                  <a:pt x="570467" y="5850944"/>
                  <a:pt x="566817" y="5847240"/>
                </a:cubicBezTo>
                <a:cubicBezTo>
                  <a:pt x="563138" y="5843613"/>
                  <a:pt x="557229" y="5843613"/>
                  <a:pt x="553550" y="5847240"/>
                </a:cubicBezTo>
                <a:close/>
                <a:moveTo>
                  <a:pt x="10942187" y="5840213"/>
                </a:moveTo>
                <a:cubicBezTo>
                  <a:pt x="10921449" y="5840213"/>
                  <a:pt x="10904638" y="5857024"/>
                  <a:pt x="10904638" y="5877762"/>
                </a:cubicBezTo>
                <a:cubicBezTo>
                  <a:pt x="10904638" y="5898500"/>
                  <a:pt x="10921449" y="5915312"/>
                  <a:pt x="10942187" y="5915312"/>
                </a:cubicBezTo>
                <a:cubicBezTo>
                  <a:pt x="10962925" y="5915312"/>
                  <a:pt x="10979736" y="5898500"/>
                  <a:pt x="10979736" y="5877762"/>
                </a:cubicBezTo>
                <a:cubicBezTo>
                  <a:pt x="10979736" y="5857024"/>
                  <a:pt x="10962925" y="5840213"/>
                  <a:pt x="10942187" y="5840213"/>
                </a:cubicBezTo>
                <a:close/>
                <a:moveTo>
                  <a:pt x="1218363" y="5835535"/>
                </a:moveTo>
                <a:cubicBezTo>
                  <a:pt x="1207994" y="5835535"/>
                  <a:pt x="1199588" y="5843941"/>
                  <a:pt x="1199588" y="5854310"/>
                </a:cubicBezTo>
                <a:cubicBezTo>
                  <a:pt x="1199588" y="5864679"/>
                  <a:pt x="1207994" y="5873084"/>
                  <a:pt x="1218363" y="5873084"/>
                </a:cubicBezTo>
                <a:cubicBezTo>
                  <a:pt x="1228732" y="5873084"/>
                  <a:pt x="1237137" y="5864679"/>
                  <a:pt x="1237137" y="5854310"/>
                </a:cubicBezTo>
                <a:cubicBezTo>
                  <a:pt x="1237137" y="5843941"/>
                  <a:pt x="1228732" y="5835535"/>
                  <a:pt x="1218363" y="5835535"/>
                </a:cubicBezTo>
                <a:close/>
                <a:moveTo>
                  <a:pt x="347594" y="5824397"/>
                </a:moveTo>
                <a:cubicBezTo>
                  <a:pt x="327062" y="5824397"/>
                  <a:pt x="310420" y="5841040"/>
                  <a:pt x="310420" y="5861571"/>
                </a:cubicBezTo>
                <a:cubicBezTo>
                  <a:pt x="310420" y="5882101"/>
                  <a:pt x="327062" y="5898745"/>
                  <a:pt x="347594" y="5898745"/>
                </a:cubicBezTo>
                <a:cubicBezTo>
                  <a:pt x="368124" y="5898745"/>
                  <a:pt x="384767" y="5882101"/>
                  <a:pt x="384767" y="5861571"/>
                </a:cubicBezTo>
                <a:cubicBezTo>
                  <a:pt x="384767" y="5841040"/>
                  <a:pt x="368124" y="5824397"/>
                  <a:pt x="347594" y="5824397"/>
                </a:cubicBezTo>
                <a:close/>
                <a:moveTo>
                  <a:pt x="10199838" y="5802666"/>
                </a:moveTo>
                <a:cubicBezTo>
                  <a:pt x="10186013" y="5802666"/>
                  <a:pt x="10174805" y="5813874"/>
                  <a:pt x="10174805" y="5827699"/>
                </a:cubicBezTo>
                <a:lnTo>
                  <a:pt x="10174805" y="5850228"/>
                </a:lnTo>
                <a:cubicBezTo>
                  <a:pt x="10184374" y="5852833"/>
                  <a:pt x="10193036" y="5858031"/>
                  <a:pt x="10199838" y="5865248"/>
                </a:cubicBezTo>
                <a:lnTo>
                  <a:pt x="10199838" y="5827699"/>
                </a:lnTo>
                <a:lnTo>
                  <a:pt x="10506490" y="5827699"/>
                </a:lnTo>
                <a:lnTo>
                  <a:pt x="10506490" y="6034220"/>
                </a:lnTo>
                <a:lnTo>
                  <a:pt x="10292897" y="6034220"/>
                </a:lnTo>
                <a:lnTo>
                  <a:pt x="10277627" y="6059253"/>
                </a:lnTo>
                <a:lnTo>
                  <a:pt x="10506490" y="6059253"/>
                </a:lnTo>
                <a:cubicBezTo>
                  <a:pt x="10520314" y="6059253"/>
                  <a:pt x="10531522" y="6048045"/>
                  <a:pt x="10531522" y="6034220"/>
                </a:cubicBezTo>
                <a:lnTo>
                  <a:pt x="10531522" y="5827699"/>
                </a:lnTo>
                <a:cubicBezTo>
                  <a:pt x="10531522" y="5813874"/>
                  <a:pt x="10520314" y="5802666"/>
                  <a:pt x="10506490" y="5802666"/>
                </a:cubicBezTo>
                <a:close/>
                <a:moveTo>
                  <a:pt x="1130747" y="5797986"/>
                </a:moveTo>
                <a:cubicBezTo>
                  <a:pt x="1110009" y="5797986"/>
                  <a:pt x="1093198" y="5814797"/>
                  <a:pt x="1093198" y="5835535"/>
                </a:cubicBezTo>
                <a:cubicBezTo>
                  <a:pt x="1093198" y="5856273"/>
                  <a:pt x="1110009" y="5873085"/>
                  <a:pt x="1130747" y="5873085"/>
                </a:cubicBezTo>
                <a:cubicBezTo>
                  <a:pt x="1151485" y="5873085"/>
                  <a:pt x="1168296" y="5856273"/>
                  <a:pt x="1168296" y="5835535"/>
                </a:cubicBezTo>
                <a:cubicBezTo>
                  <a:pt x="1168296" y="5814797"/>
                  <a:pt x="1151485" y="5797986"/>
                  <a:pt x="1130747" y="5797986"/>
                </a:cubicBezTo>
                <a:close/>
                <a:moveTo>
                  <a:pt x="11042319" y="5790147"/>
                </a:moveTo>
                <a:cubicBezTo>
                  <a:pt x="11028494" y="5790147"/>
                  <a:pt x="11017286" y="5801355"/>
                  <a:pt x="11017286" y="5815180"/>
                </a:cubicBezTo>
                <a:cubicBezTo>
                  <a:pt x="11017286" y="5829005"/>
                  <a:pt x="11028494" y="5840213"/>
                  <a:pt x="11042319" y="5840213"/>
                </a:cubicBezTo>
                <a:cubicBezTo>
                  <a:pt x="11056144" y="5840213"/>
                  <a:pt x="11067352" y="5829005"/>
                  <a:pt x="11067352" y="5815180"/>
                </a:cubicBezTo>
                <a:cubicBezTo>
                  <a:pt x="11067352" y="5801355"/>
                  <a:pt x="11056144" y="5790147"/>
                  <a:pt x="11042319" y="5790147"/>
                </a:cubicBezTo>
                <a:close/>
                <a:moveTo>
                  <a:pt x="10923413" y="5765114"/>
                </a:moveTo>
                <a:cubicBezTo>
                  <a:pt x="10913044" y="5765114"/>
                  <a:pt x="10904638" y="5773520"/>
                  <a:pt x="10904638" y="5783889"/>
                </a:cubicBezTo>
                <a:cubicBezTo>
                  <a:pt x="10904638" y="5794258"/>
                  <a:pt x="10913044" y="5802663"/>
                  <a:pt x="10923413" y="5802663"/>
                </a:cubicBezTo>
                <a:cubicBezTo>
                  <a:pt x="10933782" y="5802663"/>
                  <a:pt x="10942187" y="5794258"/>
                  <a:pt x="10942187" y="5783889"/>
                </a:cubicBezTo>
                <a:cubicBezTo>
                  <a:pt x="10942187" y="5773520"/>
                  <a:pt x="10933782" y="5765114"/>
                  <a:pt x="10923413" y="5765114"/>
                </a:cubicBezTo>
                <a:close/>
                <a:moveTo>
                  <a:pt x="388396" y="5760439"/>
                </a:moveTo>
                <a:cubicBezTo>
                  <a:pt x="374571" y="5760439"/>
                  <a:pt x="363363" y="5771647"/>
                  <a:pt x="363363" y="5785472"/>
                </a:cubicBezTo>
                <a:lnTo>
                  <a:pt x="363363" y="5808001"/>
                </a:lnTo>
                <a:cubicBezTo>
                  <a:pt x="372932" y="5810606"/>
                  <a:pt x="381594" y="5815804"/>
                  <a:pt x="388396" y="5823021"/>
                </a:cubicBezTo>
                <a:lnTo>
                  <a:pt x="388396" y="5785472"/>
                </a:lnTo>
                <a:lnTo>
                  <a:pt x="695048" y="5785472"/>
                </a:lnTo>
                <a:lnTo>
                  <a:pt x="695048" y="5991993"/>
                </a:lnTo>
                <a:lnTo>
                  <a:pt x="481455" y="5991993"/>
                </a:lnTo>
                <a:lnTo>
                  <a:pt x="466185" y="6017026"/>
                </a:lnTo>
                <a:lnTo>
                  <a:pt x="695048" y="6017026"/>
                </a:lnTo>
                <a:cubicBezTo>
                  <a:pt x="708872" y="6017026"/>
                  <a:pt x="720080" y="6005818"/>
                  <a:pt x="720080" y="5991993"/>
                </a:cubicBezTo>
                <a:lnTo>
                  <a:pt x="720080" y="5785472"/>
                </a:lnTo>
                <a:cubicBezTo>
                  <a:pt x="720080" y="5771647"/>
                  <a:pt x="708872" y="5760439"/>
                  <a:pt x="695048" y="5760439"/>
                </a:cubicBezTo>
                <a:close/>
                <a:moveTo>
                  <a:pt x="1230879" y="5747920"/>
                </a:moveTo>
                <a:cubicBezTo>
                  <a:pt x="1217054" y="5747920"/>
                  <a:pt x="1205846" y="5759128"/>
                  <a:pt x="1205846" y="5772953"/>
                </a:cubicBezTo>
                <a:cubicBezTo>
                  <a:pt x="1205846" y="5786778"/>
                  <a:pt x="1217054" y="5797986"/>
                  <a:pt x="1230879" y="5797986"/>
                </a:cubicBezTo>
                <a:cubicBezTo>
                  <a:pt x="1244704" y="5797986"/>
                  <a:pt x="1255912" y="5786778"/>
                  <a:pt x="1255912" y="5772953"/>
                </a:cubicBezTo>
                <a:cubicBezTo>
                  <a:pt x="1255912" y="5759128"/>
                  <a:pt x="1244704" y="5747920"/>
                  <a:pt x="1230879" y="5747920"/>
                </a:cubicBezTo>
                <a:close/>
                <a:moveTo>
                  <a:pt x="1111973" y="5722887"/>
                </a:moveTo>
                <a:cubicBezTo>
                  <a:pt x="1101604" y="5722887"/>
                  <a:pt x="1093198" y="5731293"/>
                  <a:pt x="1093198" y="5741662"/>
                </a:cubicBezTo>
                <a:cubicBezTo>
                  <a:pt x="1093198" y="5752031"/>
                  <a:pt x="1101604" y="5760436"/>
                  <a:pt x="1111973" y="5760436"/>
                </a:cubicBezTo>
                <a:cubicBezTo>
                  <a:pt x="1122342" y="5760436"/>
                  <a:pt x="1130747" y="5752031"/>
                  <a:pt x="1130747" y="5741662"/>
                </a:cubicBezTo>
                <a:cubicBezTo>
                  <a:pt x="1130747" y="5731293"/>
                  <a:pt x="1122342" y="5722887"/>
                  <a:pt x="1111973" y="5722887"/>
                </a:cubicBezTo>
                <a:close/>
                <a:moveTo>
                  <a:pt x="10325003" y="5468511"/>
                </a:moveTo>
                <a:cubicBezTo>
                  <a:pt x="10344404" y="5477272"/>
                  <a:pt x="10363178" y="5484782"/>
                  <a:pt x="10381327" y="5490414"/>
                </a:cubicBezTo>
                <a:cubicBezTo>
                  <a:pt x="10365682" y="5547990"/>
                  <a:pt x="10341900" y="5580533"/>
                  <a:pt x="10323126" y="5580533"/>
                </a:cubicBezTo>
                <a:cubicBezTo>
                  <a:pt x="10304351" y="5580533"/>
                  <a:pt x="10280570" y="5547990"/>
                  <a:pt x="10264925" y="5491666"/>
                </a:cubicBezTo>
                <a:cubicBezTo>
                  <a:pt x="10284325" y="5485408"/>
                  <a:pt x="10304351" y="5477898"/>
                  <a:pt x="10325003" y="5468511"/>
                </a:cubicBezTo>
                <a:close/>
                <a:moveTo>
                  <a:pt x="10393218" y="5432213"/>
                </a:moveTo>
                <a:cubicBezTo>
                  <a:pt x="10391340" y="5444103"/>
                  <a:pt x="10389463" y="5455994"/>
                  <a:pt x="10387585" y="5466633"/>
                </a:cubicBezTo>
                <a:cubicBezTo>
                  <a:pt x="10376946" y="5462878"/>
                  <a:pt x="10365682" y="5459123"/>
                  <a:pt x="10354417" y="5454117"/>
                </a:cubicBezTo>
                <a:cubicBezTo>
                  <a:pt x="10361927" y="5450362"/>
                  <a:pt x="10369437" y="5445981"/>
                  <a:pt x="10376946" y="5441600"/>
                </a:cubicBezTo>
                <a:cubicBezTo>
                  <a:pt x="10382579" y="5438471"/>
                  <a:pt x="10388211" y="5435342"/>
                  <a:pt x="10393218" y="5432213"/>
                </a:cubicBezTo>
                <a:close/>
                <a:moveTo>
                  <a:pt x="10253034" y="5429710"/>
                </a:moveTo>
                <a:cubicBezTo>
                  <a:pt x="10259918" y="5434090"/>
                  <a:pt x="10266176" y="5437845"/>
                  <a:pt x="10273686" y="5442226"/>
                </a:cubicBezTo>
                <a:cubicBezTo>
                  <a:pt x="10280570" y="5445981"/>
                  <a:pt x="10288080" y="5450362"/>
                  <a:pt x="10295590" y="5454117"/>
                </a:cubicBezTo>
                <a:cubicBezTo>
                  <a:pt x="10283073" y="5459123"/>
                  <a:pt x="10271183" y="5463504"/>
                  <a:pt x="10259292" y="5467259"/>
                </a:cubicBezTo>
                <a:cubicBezTo>
                  <a:pt x="10256789" y="5455368"/>
                  <a:pt x="10254911" y="5442852"/>
                  <a:pt x="10253034" y="5429710"/>
                </a:cubicBezTo>
                <a:close/>
                <a:moveTo>
                  <a:pt x="513564" y="5426284"/>
                </a:moveTo>
                <a:cubicBezTo>
                  <a:pt x="532965" y="5435045"/>
                  <a:pt x="551739" y="5442555"/>
                  <a:pt x="569888" y="5448187"/>
                </a:cubicBezTo>
                <a:cubicBezTo>
                  <a:pt x="554243" y="5505763"/>
                  <a:pt x="530461" y="5538306"/>
                  <a:pt x="511687" y="5538306"/>
                </a:cubicBezTo>
                <a:cubicBezTo>
                  <a:pt x="492912" y="5538306"/>
                  <a:pt x="469131" y="5505763"/>
                  <a:pt x="453486" y="5449439"/>
                </a:cubicBezTo>
                <a:cubicBezTo>
                  <a:pt x="472886" y="5443181"/>
                  <a:pt x="492912" y="5435671"/>
                  <a:pt x="513564" y="5426284"/>
                </a:cubicBezTo>
                <a:close/>
                <a:moveTo>
                  <a:pt x="581779" y="5389986"/>
                </a:moveTo>
                <a:cubicBezTo>
                  <a:pt x="579901" y="5401876"/>
                  <a:pt x="578024" y="5413767"/>
                  <a:pt x="576146" y="5424406"/>
                </a:cubicBezTo>
                <a:cubicBezTo>
                  <a:pt x="565507" y="5420651"/>
                  <a:pt x="554243" y="5416896"/>
                  <a:pt x="542978" y="5411890"/>
                </a:cubicBezTo>
                <a:cubicBezTo>
                  <a:pt x="550488" y="5408135"/>
                  <a:pt x="557998" y="5403754"/>
                  <a:pt x="565507" y="5399373"/>
                </a:cubicBezTo>
                <a:cubicBezTo>
                  <a:pt x="571140" y="5396244"/>
                  <a:pt x="576772" y="5393115"/>
                  <a:pt x="581779" y="5389986"/>
                </a:cubicBezTo>
                <a:close/>
                <a:moveTo>
                  <a:pt x="441595" y="5387483"/>
                </a:moveTo>
                <a:cubicBezTo>
                  <a:pt x="448479" y="5391863"/>
                  <a:pt x="454737" y="5395618"/>
                  <a:pt x="462247" y="5399999"/>
                </a:cubicBezTo>
                <a:cubicBezTo>
                  <a:pt x="469131" y="5403754"/>
                  <a:pt x="476641" y="5408135"/>
                  <a:pt x="484151" y="5411890"/>
                </a:cubicBezTo>
                <a:cubicBezTo>
                  <a:pt x="471634" y="5416896"/>
                  <a:pt x="459744" y="5421277"/>
                  <a:pt x="447853" y="5425032"/>
                </a:cubicBezTo>
                <a:cubicBezTo>
                  <a:pt x="445350" y="5413141"/>
                  <a:pt x="443472" y="5400625"/>
                  <a:pt x="441595" y="5387483"/>
                </a:cubicBezTo>
                <a:close/>
                <a:moveTo>
                  <a:pt x="10471445" y="5374011"/>
                </a:moveTo>
                <a:cubicBezTo>
                  <a:pt x="10511498" y="5415316"/>
                  <a:pt x="10527769" y="5451613"/>
                  <a:pt x="10518382" y="5467885"/>
                </a:cubicBezTo>
                <a:cubicBezTo>
                  <a:pt x="10512749" y="5477272"/>
                  <a:pt x="10496478" y="5482279"/>
                  <a:pt x="10473323" y="5482279"/>
                </a:cubicBezTo>
                <a:cubicBezTo>
                  <a:pt x="10455174" y="5482279"/>
                  <a:pt x="10433896" y="5479150"/>
                  <a:pt x="10411992" y="5473517"/>
                </a:cubicBezTo>
                <a:cubicBezTo>
                  <a:pt x="10415747" y="5454742"/>
                  <a:pt x="10418876" y="5435342"/>
                  <a:pt x="10420754" y="5414064"/>
                </a:cubicBezTo>
                <a:cubicBezTo>
                  <a:pt x="10439528" y="5400922"/>
                  <a:pt x="10456425" y="5387780"/>
                  <a:pt x="10471445" y="5374011"/>
                </a:cubicBezTo>
                <a:close/>
                <a:moveTo>
                  <a:pt x="10178561" y="5374011"/>
                </a:moveTo>
                <a:cubicBezTo>
                  <a:pt x="10192955" y="5386528"/>
                  <a:pt x="10208601" y="5399044"/>
                  <a:pt x="10225498" y="5411561"/>
                </a:cubicBezTo>
                <a:cubicBezTo>
                  <a:pt x="10227375" y="5433465"/>
                  <a:pt x="10230505" y="5454742"/>
                  <a:pt x="10234885" y="5474143"/>
                </a:cubicBezTo>
                <a:cubicBezTo>
                  <a:pt x="10214233" y="5479775"/>
                  <a:pt x="10194207" y="5482279"/>
                  <a:pt x="10176684" y="5482279"/>
                </a:cubicBezTo>
                <a:cubicBezTo>
                  <a:pt x="10153529" y="5482279"/>
                  <a:pt x="10136632" y="5476646"/>
                  <a:pt x="10131625" y="5467885"/>
                </a:cubicBezTo>
                <a:cubicBezTo>
                  <a:pt x="10122238" y="5451613"/>
                  <a:pt x="10138509" y="5415316"/>
                  <a:pt x="10178561" y="5374011"/>
                </a:cubicBezTo>
                <a:close/>
                <a:moveTo>
                  <a:pt x="11035396" y="5357870"/>
                </a:moveTo>
                <a:lnTo>
                  <a:pt x="10975417" y="5574079"/>
                </a:lnTo>
                <a:lnTo>
                  <a:pt x="11194078" y="5516497"/>
                </a:lnTo>
                <a:close/>
                <a:moveTo>
                  <a:pt x="10223620" y="5333959"/>
                </a:moveTo>
                <a:cubicBezTo>
                  <a:pt x="10223620" y="5340843"/>
                  <a:pt x="10222995" y="5347727"/>
                  <a:pt x="10222995" y="5355237"/>
                </a:cubicBezTo>
                <a:cubicBezTo>
                  <a:pt x="10222995" y="5363372"/>
                  <a:pt x="10222995" y="5371508"/>
                  <a:pt x="10223620" y="5379018"/>
                </a:cubicBezTo>
                <a:cubicBezTo>
                  <a:pt x="10213607" y="5371508"/>
                  <a:pt x="10204846" y="5363998"/>
                  <a:pt x="10196710" y="5356488"/>
                </a:cubicBezTo>
                <a:cubicBezTo>
                  <a:pt x="10204846" y="5348979"/>
                  <a:pt x="10214233" y="5341469"/>
                  <a:pt x="10223620" y="5333959"/>
                </a:cubicBezTo>
                <a:close/>
                <a:moveTo>
                  <a:pt x="660006" y="5331784"/>
                </a:moveTo>
                <a:cubicBezTo>
                  <a:pt x="700059" y="5373089"/>
                  <a:pt x="716330" y="5409386"/>
                  <a:pt x="706943" y="5425658"/>
                </a:cubicBezTo>
                <a:cubicBezTo>
                  <a:pt x="701310" y="5435045"/>
                  <a:pt x="685039" y="5440052"/>
                  <a:pt x="661884" y="5440052"/>
                </a:cubicBezTo>
                <a:cubicBezTo>
                  <a:pt x="643735" y="5440052"/>
                  <a:pt x="622457" y="5436923"/>
                  <a:pt x="600553" y="5431290"/>
                </a:cubicBezTo>
                <a:cubicBezTo>
                  <a:pt x="604308" y="5412515"/>
                  <a:pt x="607437" y="5393115"/>
                  <a:pt x="609315" y="5371837"/>
                </a:cubicBezTo>
                <a:cubicBezTo>
                  <a:pt x="628089" y="5358695"/>
                  <a:pt x="644986" y="5345553"/>
                  <a:pt x="660006" y="5331784"/>
                </a:cubicBezTo>
                <a:close/>
                <a:moveTo>
                  <a:pt x="367122" y="5331784"/>
                </a:moveTo>
                <a:cubicBezTo>
                  <a:pt x="381516" y="5344301"/>
                  <a:pt x="397162" y="5356817"/>
                  <a:pt x="414059" y="5369334"/>
                </a:cubicBezTo>
                <a:cubicBezTo>
                  <a:pt x="415936" y="5391238"/>
                  <a:pt x="419066" y="5412515"/>
                  <a:pt x="423446" y="5431916"/>
                </a:cubicBezTo>
                <a:cubicBezTo>
                  <a:pt x="402794" y="5437548"/>
                  <a:pt x="382768" y="5440052"/>
                  <a:pt x="365245" y="5440052"/>
                </a:cubicBezTo>
                <a:cubicBezTo>
                  <a:pt x="342090" y="5440052"/>
                  <a:pt x="325193" y="5434419"/>
                  <a:pt x="320186" y="5425658"/>
                </a:cubicBezTo>
                <a:cubicBezTo>
                  <a:pt x="310799" y="5409386"/>
                  <a:pt x="327070" y="5373089"/>
                  <a:pt x="367122" y="5331784"/>
                </a:cubicBezTo>
                <a:close/>
                <a:moveTo>
                  <a:pt x="10422631" y="5331456"/>
                </a:moveTo>
                <a:cubicBezTo>
                  <a:pt x="10433896" y="5340217"/>
                  <a:pt x="10443909" y="5348353"/>
                  <a:pt x="10453296" y="5357114"/>
                </a:cubicBezTo>
                <a:cubicBezTo>
                  <a:pt x="10443909" y="5365250"/>
                  <a:pt x="10433896" y="5374011"/>
                  <a:pt x="10422631" y="5382147"/>
                </a:cubicBezTo>
                <a:cubicBezTo>
                  <a:pt x="10423257" y="5373386"/>
                  <a:pt x="10423257" y="5364624"/>
                  <a:pt x="10423257" y="5355863"/>
                </a:cubicBezTo>
                <a:cubicBezTo>
                  <a:pt x="10423257" y="5347101"/>
                  <a:pt x="10423257" y="5338965"/>
                  <a:pt x="10422631" y="5331456"/>
                </a:cubicBezTo>
                <a:close/>
                <a:moveTo>
                  <a:pt x="10323125" y="5317688"/>
                </a:moveTo>
                <a:cubicBezTo>
                  <a:pt x="10302387" y="5317688"/>
                  <a:pt x="10285576" y="5334499"/>
                  <a:pt x="10285576" y="5355237"/>
                </a:cubicBezTo>
                <a:cubicBezTo>
                  <a:pt x="10285576" y="5375975"/>
                  <a:pt x="10302387" y="5392787"/>
                  <a:pt x="10323125" y="5392787"/>
                </a:cubicBezTo>
                <a:cubicBezTo>
                  <a:pt x="10343863" y="5392787"/>
                  <a:pt x="10360674" y="5375975"/>
                  <a:pt x="10360674" y="5355237"/>
                </a:cubicBezTo>
                <a:cubicBezTo>
                  <a:pt x="10360674" y="5334499"/>
                  <a:pt x="10343863" y="5317688"/>
                  <a:pt x="10323125" y="5317688"/>
                </a:cubicBezTo>
                <a:close/>
                <a:moveTo>
                  <a:pt x="1223956" y="5315643"/>
                </a:moveTo>
                <a:lnTo>
                  <a:pt x="1163978" y="5531852"/>
                </a:lnTo>
                <a:lnTo>
                  <a:pt x="1382638" y="5474270"/>
                </a:lnTo>
                <a:close/>
                <a:moveTo>
                  <a:pt x="412181" y="5291732"/>
                </a:moveTo>
                <a:cubicBezTo>
                  <a:pt x="412181" y="5298616"/>
                  <a:pt x="411556" y="5305500"/>
                  <a:pt x="411556" y="5313010"/>
                </a:cubicBezTo>
                <a:cubicBezTo>
                  <a:pt x="411556" y="5321145"/>
                  <a:pt x="411556" y="5329281"/>
                  <a:pt x="412181" y="5336791"/>
                </a:cubicBezTo>
                <a:cubicBezTo>
                  <a:pt x="402168" y="5329281"/>
                  <a:pt x="393407" y="5321771"/>
                  <a:pt x="385271" y="5314261"/>
                </a:cubicBezTo>
                <a:cubicBezTo>
                  <a:pt x="393407" y="5306752"/>
                  <a:pt x="402794" y="5299242"/>
                  <a:pt x="412181" y="5291732"/>
                </a:cubicBezTo>
                <a:close/>
                <a:moveTo>
                  <a:pt x="611192" y="5289229"/>
                </a:moveTo>
                <a:cubicBezTo>
                  <a:pt x="622457" y="5297990"/>
                  <a:pt x="632470" y="5306126"/>
                  <a:pt x="641857" y="5314887"/>
                </a:cubicBezTo>
                <a:cubicBezTo>
                  <a:pt x="632470" y="5323023"/>
                  <a:pt x="622457" y="5331784"/>
                  <a:pt x="611192" y="5339920"/>
                </a:cubicBezTo>
                <a:cubicBezTo>
                  <a:pt x="611818" y="5331159"/>
                  <a:pt x="611818" y="5322397"/>
                  <a:pt x="611818" y="5313636"/>
                </a:cubicBezTo>
                <a:cubicBezTo>
                  <a:pt x="611818" y="5304874"/>
                  <a:pt x="611818" y="5296738"/>
                  <a:pt x="611192" y="5289229"/>
                </a:cubicBezTo>
                <a:close/>
                <a:moveTo>
                  <a:pt x="511686" y="5275461"/>
                </a:moveTo>
                <a:cubicBezTo>
                  <a:pt x="490948" y="5275461"/>
                  <a:pt x="474137" y="5292272"/>
                  <a:pt x="474137" y="5313010"/>
                </a:cubicBezTo>
                <a:cubicBezTo>
                  <a:pt x="474137" y="5333748"/>
                  <a:pt x="490948" y="5350560"/>
                  <a:pt x="511686" y="5350560"/>
                </a:cubicBezTo>
                <a:cubicBezTo>
                  <a:pt x="532424" y="5350560"/>
                  <a:pt x="549235" y="5333748"/>
                  <a:pt x="549235" y="5313010"/>
                </a:cubicBezTo>
                <a:cubicBezTo>
                  <a:pt x="549235" y="5292272"/>
                  <a:pt x="532424" y="5275461"/>
                  <a:pt x="511686" y="5275461"/>
                </a:cubicBezTo>
                <a:close/>
                <a:moveTo>
                  <a:pt x="10325003" y="5271377"/>
                </a:moveTo>
                <a:cubicBezTo>
                  <a:pt x="10336894" y="5277009"/>
                  <a:pt x="10348784" y="5283267"/>
                  <a:pt x="10360675" y="5290151"/>
                </a:cubicBezTo>
                <a:cubicBezTo>
                  <a:pt x="10373191" y="5297661"/>
                  <a:pt x="10385708" y="5305171"/>
                  <a:pt x="10396973" y="5312681"/>
                </a:cubicBezTo>
                <a:cubicBezTo>
                  <a:pt x="10398224" y="5326449"/>
                  <a:pt x="10398224" y="5340217"/>
                  <a:pt x="10398224" y="5355237"/>
                </a:cubicBezTo>
                <a:cubicBezTo>
                  <a:pt x="10398224" y="5370882"/>
                  <a:pt x="10397598" y="5385902"/>
                  <a:pt x="10396347" y="5400296"/>
                </a:cubicBezTo>
                <a:cubicBezTo>
                  <a:pt x="10386334" y="5407180"/>
                  <a:pt x="10375695" y="5413438"/>
                  <a:pt x="10364430" y="5420322"/>
                </a:cubicBezTo>
                <a:cubicBezTo>
                  <a:pt x="10351288" y="5427832"/>
                  <a:pt x="10338146" y="5434716"/>
                  <a:pt x="10325003" y="5440974"/>
                </a:cubicBezTo>
                <a:cubicBezTo>
                  <a:pt x="10311861" y="5434716"/>
                  <a:pt x="10298719" y="5427832"/>
                  <a:pt x="10285577" y="5420322"/>
                </a:cubicBezTo>
                <a:cubicBezTo>
                  <a:pt x="10273060" y="5412812"/>
                  <a:pt x="10260544" y="5405303"/>
                  <a:pt x="10249279" y="5397793"/>
                </a:cubicBezTo>
                <a:cubicBezTo>
                  <a:pt x="10248027" y="5384025"/>
                  <a:pt x="10248027" y="5370257"/>
                  <a:pt x="10248027" y="5355237"/>
                </a:cubicBezTo>
                <a:cubicBezTo>
                  <a:pt x="10248027" y="5341469"/>
                  <a:pt x="10248653" y="5328326"/>
                  <a:pt x="10249279" y="5315184"/>
                </a:cubicBezTo>
                <a:cubicBezTo>
                  <a:pt x="10261796" y="5306423"/>
                  <a:pt x="10274938" y="5298287"/>
                  <a:pt x="10289332" y="5290151"/>
                </a:cubicBezTo>
                <a:cubicBezTo>
                  <a:pt x="10301222" y="5283267"/>
                  <a:pt x="10313113" y="5277009"/>
                  <a:pt x="10325003" y="5271377"/>
                </a:cubicBezTo>
                <a:close/>
                <a:moveTo>
                  <a:pt x="10387585" y="5245092"/>
                </a:moveTo>
                <a:cubicBezTo>
                  <a:pt x="10390089" y="5256357"/>
                  <a:pt x="10391966" y="5268248"/>
                  <a:pt x="10393843" y="5280764"/>
                </a:cubicBezTo>
                <a:cubicBezTo>
                  <a:pt x="10386959" y="5276383"/>
                  <a:pt x="10380701" y="5272628"/>
                  <a:pt x="10373191" y="5268248"/>
                </a:cubicBezTo>
                <a:cubicBezTo>
                  <a:pt x="10366933" y="5265118"/>
                  <a:pt x="10360675" y="5261363"/>
                  <a:pt x="10353791" y="5257609"/>
                </a:cubicBezTo>
                <a:cubicBezTo>
                  <a:pt x="10365056" y="5252602"/>
                  <a:pt x="10376321" y="5248847"/>
                  <a:pt x="10387585" y="5245092"/>
                </a:cubicBezTo>
                <a:close/>
                <a:moveTo>
                  <a:pt x="10258666" y="5243840"/>
                </a:moveTo>
                <a:cubicBezTo>
                  <a:pt x="10270557" y="5247595"/>
                  <a:pt x="10283073" y="5252602"/>
                  <a:pt x="10295590" y="5257609"/>
                </a:cubicBezTo>
                <a:cubicBezTo>
                  <a:pt x="10289332" y="5260738"/>
                  <a:pt x="10282448" y="5264493"/>
                  <a:pt x="10276189" y="5268248"/>
                </a:cubicBezTo>
                <a:cubicBezTo>
                  <a:pt x="10268680" y="5273254"/>
                  <a:pt x="10260544" y="5278261"/>
                  <a:pt x="10252408" y="5283267"/>
                </a:cubicBezTo>
                <a:cubicBezTo>
                  <a:pt x="10254286" y="5269499"/>
                  <a:pt x="10256163" y="5256357"/>
                  <a:pt x="10258666" y="5243840"/>
                </a:cubicBezTo>
                <a:close/>
                <a:moveTo>
                  <a:pt x="513564" y="5229150"/>
                </a:moveTo>
                <a:cubicBezTo>
                  <a:pt x="525455" y="5234782"/>
                  <a:pt x="537345" y="5241040"/>
                  <a:pt x="549236" y="5247924"/>
                </a:cubicBezTo>
                <a:cubicBezTo>
                  <a:pt x="561752" y="5255434"/>
                  <a:pt x="574269" y="5262944"/>
                  <a:pt x="585534" y="5270454"/>
                </a:cubicBezTo>
                <a:cubicBezTo>
                  <a:pt x="586785" y="5284222"/>
                  <a:pt x="586785" y="5297990"/>
                  <a:pt x="586785" y="5313010"/>
                </a:cubicBezTo>
                <a:cubicBezTo>
                  <a:pt x="586785" y="5328655"/>
                  <a:pt x="586159" y="5343675"/>
                  <a:pt x="584908" y="5358069"/>
                </a:cubicBezTo>
                <a:cubicBezTo>
                  <a:pt x="574895" y="5364953"/>
                  <a:pt x="564256" y="5371211"/>
                  <a:pt x="552991" y="5378095"/>
                </a:cubicBezTo>
                <a:cubicBezTo>
                  <a:pt x="539849" y="5385605"/>
                  <a:pt x="526707" y="5392489"/>
                  <a:pt x="513564" y="5398747"/>
                </a:cubicBezTo>
                <a:cubicBezTo>
                  <a:pt x="500422" y="5392489"/>
                  <a:pt x="487280" y="5385605"/>
                  <a:pt x="474138" y="5378095"/>
                </a:cubicBezTo>
                <a:cubicBezTo>
                  <a:pt x="461621" y="5370585"/>
                  <a:pt x="449105" y="5363076"/>
                  <a:pt x="437840" y="5355566"/>
                </a:cubicBezTo>
                <a:cubicBezTo>
                  <a:pt x="436588" y="5341798"/>
                  <a:pt x="436588" y="5328030"/>
                  <a:pt x="436588" y="5313010"/>
                </a:cubicBezTo>
                <a:cubicBezTo>
                  <a:pt x="436588" y="5299242"/>
                  <a:pt x="437214" y="5286099"/>
                  <a:pt x="437840" y="5272957"/>
                </a:cubicBezTo>
                <a:cubicBezTo>
                  <a:pt x="450357" y="5264196"/>
                  <a:pt x="463499" y="5256060"/>
                  <a:pt x="477893" y="5247924"/>
                </a:cubicBezTo>
                <a:cubicBezTo>
                  <a:pt x="489783" y="5241040"/>
                  <a:pt x="501674" y="5234782"/>
                  <a:pt x="513564" y="5229150"/>
                </a:cubicBezTo>
                <a:close/>
                <a:moveTo>
                  <a:pt x="10476452" y="5228195"/>
                </a:moveTo>
                <a:cubicBezTo>
                  <a:pt x="10499607" y="5228195"/>
                  <a:pt x="10516504" y="5233827"/>
                  <a:pt x="10521511" y="5242589"/>
                </a:cubicBezTo>
                <a:cubicBezTo>
                  <a:pt x="10530898" y="5258860"/>
                  <a:pt x="10514001" y="5297035"/>
                  <a:pt x="10471445" y="5339591"/>
                </a:cubicBezTo>
                <a:cubicBezTo>
                  <a:pt x="10456425" y="5325823"/>
                  <a:pt x="10439528" y="5312055"/>
                  <a:pt x="10420754" y="5298913"/>
                </a:cubicBezTo>
                <a:cubicBezTo>
                  <a:pt x="10418876" y="5277635"/>
                  <a:pt x="10415747" y="5256983"/>
                  <a:pt x="10411366" y="5237582"/>
                </a:cubicBezTo>
                <a:cubicBezTo>
                  <a:pt x="10435148" y="5231324"/>
                  <a:pt x="10457677" y="5228195"/>
                  <a:pt x="10476452" y="5228195"/>
                </a:cubicBezTo>
                <a:close/>
                <a:moveTo>
                  <a:pt x="10172929" y="5228195"/>
                </a:moveTo>
                <a:cubicBezTo>
                  <a:pt x="10191078" y="5228195"/>
                  <a:pt x="10211730" y="5231324"/>
                  <a:pt x="10234259" y="5236956"/>
                </a:cubicBezTo>
                <a:cubicBezTo>
                  <a:pt x="10229879" y="5256983"/>
                  <a:pt x="10226750" y="5278886"/>
                  <a:pt x="10224872" y="5301416"/>
                </a:cubicBezTo>
                <a:cubicBezTo>
                  <a:pt x="10207349" y="5313933"/>
                  <a:pt x="10191704" y="5326449"/>
                  <a:pt x="10177936" y="5339591"/>
                </a:cubicBezTo>
                <a:cubicBezTo>
                  <a:pt x="10136006" y="5297035"/>
                  <a:pt x="10118483" y="5258860"/>
                  <a:pt x="10127870" y="5242589"/>
                </a:cubicBezTo>
                <a:cubicBezTo>
                  <a:pt x="10133502" y="5233201"/>
                  <a:pt x="10149774" y="5228195"/>
                  <a:pt x="10172929" y="5228195"/>
                </a:cubicBezTo>
                <a:close/>
                <a:moveTo>
                  <a:pt x="576146" y="5202865"/>
                </a:moveTo>
                <a:cubicBezTo>
                  <a:pt x="578650" y="5214130"/>
                  <a:pt x="580527" y="5226021"/>
                  <a:pt x="582404" y="5238537"/>
                </a:cubicBezTo>
                <a:cubicBezTo>
                  <a:pt x="575520" y="5234156"/>
                  <a:pt x="569262" y="5230401"/>
                  <a:pt x="561752" y="5226021"/>
                </a:cubicBezTo>
                <a:cubicBezTo>
                  <a:pt x="555494" y="5222891"/>
                  <a:pt x="549236" y="5219136"/>
                  <a:pt x="542352" y="5215382"/>
                </a:cubicBezTo>
                <a:cubicBezTo>
                  <a:pt x="553617" y="5210375"/>
                  <a:pt x="564882" y="5206620"/>
                  <a:pt x="576146" y="5202865"/>
                </a:cubicBezTo>
                <a:close/>
                <a:moveTo>
                  <a:pt x="447227" y="5201613"/>
                </a:moveTo>
                <a:cubicBezTo>
                  <a:pt x="459118" y="5205368"/>
                  <a:pt x="471634" y="5210375"/>
                  <a:pt x="484151" y="5215382"/>
                </a:cubicBezTo>
                <a:cubicBezTo>
                  <a:pt x="477893" y="5218511"/>
                  <a:pt x="471009" y="5222266"/>
                  <a:pt x="464750" y="5226021"/>
                </a:cubicBezTo>
                <a:cubicBezTo>
                  <a:pt x="457241" y="5231027"/>
                  <a:pt x="449105" y="5236034"/>
                  <a:pt x="440969" y="5241040"/>
                </a:cubicBezTo>
                <a:cubicBezTo>
                  <a:pt x="442847" y="5227272"/>
                  <a:pt x="444724" y="5214130"/>
                  <a:pt x="447227" y="5201613"/>
                </a:cubicBezTo>
                <a:close/>
                <a:moveTo>
                  <a:pt x="10930909" y="5191766"/>
                </a:moveTo>
                <a:lnTo>
                  <a:pt x="10756807" y="5238265"/>
                </a:lnTo>
                <a:lnTo>
                  <a:pt x="10803306" y="5412368"/>
                </a:lnTo>
                <a:lnTo>
                  <a:pt x="10977409" y="5365868"/>
                </a:lnTo>
                <a:close/>
                <a:moveTo>
                  <a:pt x="665013" y="5185968"/>
                </a:moveTo>
                <a:cubicBezTo>
                  <a:pt x="688168" y="5185968"/>
                  <a:pt x="705065" y="5191600"/>
                  <a:pt x="710072" y="5200362"/>
                </a:cubicBezTo>
                <a:cubicBezTo>
                  <a:pt x="719459" y="5216633"/>
                  <a:pt x="702562" y="5254808"/>
                  <a:pt x="660006" y="5297364"/>
                </a:cubicBezTo>
                <a:cubicBezTo>
                  <a:pt x="644986" y="5283596"/>
                  <a:pt x="628089" y="5269828"/>
                  <a:pt x="609315" y="5256686"/>
                </a:cubicBezTo>
                <a:cubicBezTo>
                  <a:pt x="607437" y="5235408"/>
                  <a:pt x="604308" y="5214756"/>
                  <a:pt x="599927" y="5195355"/>
                </a:cubicBezTo>
                <a:cubicBezTo>
                  <a:pt x="623709" y="5189097"/>
                  <a:pt x="646238" y="5185968"/>
                  <a:pt x="665013" y="5185968"/>
                </a:cubicBezTo>
                <a:close/>
                <a:moveTo>
                  <a:pt x="361490" y="5185968"/>
                </a:moveTo>
                <a:cubicBezTo>
                  <a:pt x="379639" y="5185968"/>
                  <a:pt x="400291" y="5189097"/>
                  <a:pt x="422820" y="5194729"/>
                </a:cubicBezTo>
                <a:cubicBezTo>
                  <a:pt x="418440" y="5214756"/>
                  <a:pt x="415311" y="5236659"/>
                  <a:pt x="413433" y="5259189"/>
                </a:cubicBezTo>
                <a:cubicBezTo>
                  <a:pt x="395910" y="5271706"/>
                  <a:pt x="380265" y="5284222"/>
                  <a:pt x="366497" y="5297364"/>
                </a:cubicBezTo>
                <a:cubicBezTo>
                  <a:pt x="324567" y="5254808"/>
                  <a:pt x="307044" y="5216633"/>
                  <a:pt x="316431" y="5200362"/>
                </a:cubicBezTo>
                <a:cubicBezTo>
                  <a:pt x="322063" y="5190974"/>
                  <a:pt x="338335" y="5185968"/>
                  <a:pt x="361490" y="5185968"/>
                </a:cubicBezTo>
                <a:close/>
                <a:moveTo>
                  <a:pt x="1119470" y="5149539"/>
                </a:moveTo>
                <a:lnTo>
                  <a:pt x="945367" y="5196038"/>
                </a:lnTo>
                <a:lnTo>
                  <a:pt x="991867" y="5370141"/>
                </a:lnTo>
                <a:lnTo>
                  <a:pt x="1165969" y="5323641"/>
                </a:lnTo>
                <a:close/>
                <a:moveTo>
                  <a:pt x="11128743" y="5136198"/>
                </a:moveTo>
                <a:cubicBezTo>
                  <a:pt x="11075170" y="5136198"/>
                  <a:pt x="11031741" y="5179627"/>
                  <a:pt x="11031741" y="5233200"/>
                </a:cubicBezTo>
                <a:cubicBezTo>
                  <a:pt x="11031741" y="5286773"/>
                  <a:pt x="11075170" y="5330202"/>
                  <a:pt x="11128743" y="5330202"/>
                </a:cubicBezTo>
                <a:cubicBezTo>
                  <a:pt x="11182316" y="5330202"/>
                  <a:pt x="11225745" y="5286773"/>
                  <a:pt x="11225745" y="5233200"/>
                </a:cubicBezTo>
                <a:cubicBezTo>
                  <a:pt x="11225745" y="5179627"/>
                  <a:pt x="11182316" y="5136198"/>
                  <a:pt x="11128743" y="5136198"/>
                </a:cubicBezTo>
                <a:close/>
                <a:moveTo>
                  <a:pt x="10323126" y="5129941"/>
                </a:moveTo>
                <a:cubicBezTo>
                  <a:pt x="10341900" y="5129941"/>
                  <a:pt x="10366307" y="5163109"/>
                  <a:pt x="10381953" y="5220685"/>
                </a:cubicBezTo>
                <a:cubicBezTo>
                  <a:pt x="10363804" y="5226943"/>
                  <a:pt x="10344404" y="5234453"/>
                  <a:pt x="10325003" y="5243215"/>
                </a:cubicBezTo>
                <a:cubicBezTo>
                  <a:pt x="10304351" y="5233827"/>
                  <a:pt x="10284325" y="5225692"/>
                  <a:pt x="10264925" y="5219433"/>
                </a:cubicBezTo>
                <a:cubicBezTo>
                  <a:pt x="10280570" y="5162484"/>
                  <a:pt x="10304351" y="5129941"/>
                  <a:pt x="10323126" y="5129941"/>
                </a:cubicBezTo>
                <a:close/>
                <a:moveTo>
                  <a:pt x="10323126" y="5104908"/>
                </a:moveTo>
                <a:cubicBezTo>
                  <a:pt x="10289332" y="5104908"/>
                  <a:pt x="10258666" y="5147464"/>
                  <a:pt x="10241143" y="5212549"/>
                </a:cubicBezTo>
                <a:cubicBezTo>
                  <a:pt x="10216111" y="5206291"/>
                  <a:pt x="10193581" y="5202536"/>
                  <a:pt x="10173555" y="5202536"/>
                </a:cubicBezTo>
                <a:cubicBezTo>
                  <a:pt x="10141012" y="5202536"/>
                  <a:pt x="10117231" y="5211298"/>
                  <a:pt x="10106592" y="5229447"/>
                </a:cubicBezTo>
                <a:cubicBezTo>
                  <a:pt x="10089069" y="5259486"/>
                  <a:pt x="10112225" y="5307674"/>
                  <a:pt x="10160413" y="5356488"/>
                </a:cubicBezTo>
                <a:cubicBezTo>
                  <a:pt x="10114102" y="5404051"/>
                  <a:pt x="10092824" y="5450362"/>
                  <a:pt x="10109721" y="5479775"/>
                </a:cubicBezTo>
                <a:cubicBezTo>
                  <a:pt x="10120360" y="5497924"/>
                  <a:pt x="10144141" y="5506686"/>
                  <a:pt x="10176684" y="5506686"/>
                </a:cubicBezTo>
                <a:cubicBezTo>
                  <a:pt x="10195459" y="5506686"/>
                  <a:pt x="10217362" y="5503557"/>
                  <a:pt x="10241143" y="5497924"/>
                </a:cubicBezTo>
                <a:cubicBezTo>
                  <a:pt x="10259292" y="5563010"/>
                  <a:pt x="10289332" y="5605566"/>
                  <a:pt x="10323126" y="5605566"/>
                </a:cubicBezTo>
                <a:cubicBezTo>
                  <a:pt x="10356920" y="5605566"/>
                  <a:pt x="10387585" y="5563010"/>
                  <a:pt x="10405108" y="5497924"/>
                </a:cubicBezTo>
                <a:cubicBezTo>
                  <a:pt x="10430141" y="5504182"/>
                  <a:pt x="10452671" y="5507937"/>
                  <a:pt x="10472697" y="5507937"/>
                </a:cubicBezTo>
                <a:cubicBezTo>
                  <a:pt x="10505239" y="5507937"/>
                  <a:pt x="10529021" y="5499176"/>
                  <a:pt x="10539660" y="5481027"/>
                </a:cubicBezTo>
                <a:cubicBezTo>
                  <a:pt x="10556557" y="5451613"/>
                  <a:pt x="10535279" y="5405303"/>
                  <a:pt x="10488968" y="5357740"/>
                </a:cubicBezTo>
                <a:cubicBezTo>
                  <a:pt x="10538408" y="5308300"/>
                  <a:pt x="10560937" y="5260112"/>
                  <a:pt x="10543414" y="5230072"/>
                </a:cubicBezTo>
                <a:cubicBezTo>
                  <a:pt x="10532775" y="5211924"/>
                  <a:pt x="10508994" y="5203162"/>
                  <a:pt x="10476452" y="5203162"/>
                </a:cubicBezTo>
                <a:cubicBezTo>
                  <a:pt x="10455800" y="5203162"/>
                  <a:pt x="10432018" y="5206917"/>
                  <a:pt x="10405734" y="5213801"/>
                </a:cubicBezTo>
                <a:cubicBezTo>
                  <a:pt x="10387585" y="5148090"/>
                  <a:pt x="10357546" y="5104908"/>
                  <a:pt x="10323126" y="5104908"/>
                </a:cubicBezTo>
                <a:close/>
                <a:moveTo>
                  <a:pt x="1317303" y="5093971"/>
                </a:moveTo>
                <a:cubicBezTo>
                  <a:pt x="1263730" y="5093971"/>
                  <a:pt x="1220301" y="5137400"/>
                  <a:pt x="1220301" y="5190973"/>
                </a:cubicBezTo>
                <a:cubicBezTo>
                  <a:pt x="1220301" y="5244546"/>
                  <a:pt x="1263730" y="5287975"/>
                  <a:pt x="1317303" y="5287975"/>
                </a:cubicBezTo>
                <a:cubicBezTo>
                  <a:pt x="1370876" y="5287975"/>
                  <a:pt x="1414306" y="5244546"/>
                  <a:pt x="1414306" y="5190973"/>
                </a:cubicBezTo>
                <a:cubicBezTo>
                  <a:pt x="1414306" y="5137400"/>
                  <a:pt x="1370876" y="5093971"/>
                  <a:pt x="1317303" y="5093971"/>
                </a:cubicBezTo>
                <a:close/>
                <a:moveTo>
                  <a:pt x="511687" y="5087714"/>
                </a:moveTo>
                <a:cubicBezTo>
                  <a:pt x="530461" y="5087714"/>
                  <a:pt x="554868" y="5120882"/>
                  <a:pt x="570514" y="5178458"/>
                </a:cubicBezTo>
                <a:cubicBezTo>
                  <a:pt x="552365" y="5184716"/>
                  <a:pt x="532965" y="5192226"/>
                  <a:pt x="513564" y="5200988"/>
                </a:cubicBezTo>
                <a:cubicBezTo>
                  <a:pt x="492912" y="5191600"/>
                  <a:pt x="472886" y="5183465"/>
                  <a:pt x="453486" y="5177206"/>
                </a:cubicBezTo>
                <a:cubicBezTo>
                  <a:pt x="469131" y="5120257"/>
                  <a:pt x="492912" y="5087714"/>
                  <a:pt x="511687" y="5087714"/>
                </a:cubicBezTo>
                <a:close/>
                <a:moveTo>
                  <a:pt x="511687" y="5062681"/>
                </a:moveTo>
                <a:cubicBezTo>
                  <a:pt x="477893" y="5062681"/>
                  <a:pt x="447227" y="5105237"/>
                  <a:pt x="429704" y="5170322"/>
                </a:cubicBezTo>
                <a:cubicBezTo>
                  <a:pt x="404672" y="5164064"/>
                  <a:pt x="382142" y="5160309"/>
                  <a:pt x="362116" y="5160309"/>
                </a:cubicBezTo>
                <a:cubicBezTo>
                  <a:pt x="329573" y="5160309"/>
                  <a:pt x="305792" y="5169071"/>
                  <a:pt x="295153" y="5187220"/>
                </a:cubicBezTo>
                <a:cubicBezTo>
                  <a:pt x="277630" y="5217259"/>
                  <a:pt x="300786" y="5265447"/>
                  <a:pt x="348974" y="5314261"/>
                </a:cubicBezTo>
                <a:cubicBezTo>
                  <a:pt x="302663" y="5361824"/>
                  <a:pt x="281385" y="5408135"/>
                  <a:pt x="298282" y="5437548"/>
                </a:cubicBezTo>
                <a:cubicBezTo>
                  <a:pt x="308921" y="5455697"/>
                  <a:pt x="332702" y="5464459"/>
                  <a:pt x="365245" y="5464459"/>
                </a:cubicBezTo>
                <a:cubicBezTo>
                  <a:pt x="384020" y="5464459"/>
                  <a:pt x="405923" y="5461330"/>
                  <a:pt x="429704" y="5455697"/>
                </a:cubicBezTo>
                <a:cubicBezTo>
                  <a:pt x="447853" y="5520783"/>
                  <a:pt x="477893" y="5563339"/>
                  <a:pt x="511687" y="5563339"/>
                </a:cubicBezTo>
                <a:cubicBezTo>
                  <a:pt x="545481" y="5563339"/>
                  <a:pt x="576146" y="5520783"/>
                  <a:pt x="593669" y="5455697"/>
                </a:cubicBezTo>
                <a:cubicBezTo>
                  <a:pt x="618702" y="5461955"/>
                  <a:pt x="641232" y="5465710"/>
                  <a:pt x="661258" y="5465710"/>
                </a:cubicBezTo>
                <a:cubicBezTo>
                  <a:pt x="693800" y="5465710"/>
                  <a:pt x="717582" y="5456949"/>
                  <a:pt x="728221" y="5438800"/>
                </a:cubicBezTo>
                <a:cubicBezTo>
                  <a:pt x="745118" y="5409386"/>
                  <a:pt x="723840" y="5363076"/>
                  <a:pt x="677529" y="5315513"/>
                </a:cubicBezTo>
                <a:cubicBezTo>
                  <a:pt x="726969" y="5266073"/>
                  <a:pt x="749498" y="5217885"/>
                  <a:pt x="731975" y="5187845"/>
                </a:cubicBezTo>
                <a:cubicBezTo>
                  <a:pt x="721336" y="5169697"/>
                  <a:pt x="697555" y="5160935"/>
                  <a:pt x="665013" y="5160935"/>
                </a:cubicBezTo>
                <a:cubicBezTo>
                  <a:pt x="644361" y="5160935"/>
                  <a:pt x="620579" y="5164690"/>
                  <a:pt x="594295" y="5171574"/>
                </a:cubicBezTo>
                <a:cubicBezTo>
                  <a:pt x="576146" y="5105863"/>
                  <a:pt x="546107" y="5062681"/>
                  <a:pt x="511687" y="5062681"/>
                </a:cubicBezTo>
                <a:close/>
                <a:moveTo>
                  <a:pt x="11004769" y="1359275"/>
                </a:moveTo>
                <a:lnTo>
                  <a:pt x="11079867" y="1359275"/>
                </a:lnTo>
                <a:lnTo>
                  <a:pt x="11079867" y="1384308"/>
                </a:lnTo>
                <a:lnTo>
                  <a:pt x="11004769" y="1384308"/>
                </a:lnTo>
                <a:close/>
                <a:moveTo>
                  <a:pt x="1240031" y="1359271"/>
                </a:moveTo>
                <a:lnTo>
                  <a:pt x="1315129" y="1359271"/>
                </a:lnTo>
                <a:lnTo>
                  <a:pt x="1315129" y="1384304"/>
                </a:lnTo>
                <a:lnTo>
                  <a:pt x="1240031" y="1384304"/>
                </a:lnTo>
                <a:close/>
                <a:moveTo>
                  <a:pt x="10531523" y="1321290"/>
                </a:moveTo>
                <a:cubicBezTo>
                  <a:pt x="10523661" y="1321411"/>
                  <a:pt x="10515852" y="1322589"/>
                  <a:pt x="10508305" y="1324794"/>
                </a:cubicBezTo>
                <a:cubicBezTo>
                  <a:pt x="10498448" y="1327713"/>
                  <a:pt x="10489158" y="1332284"/>
                  <a:pt x="10480831" y="1338312"/>
                </a:cubicBezTo>
                <a:cubicBezTo>
                  <a:pt x="10477357" y="1341057"/>
                  <a:pt x="10475292" y="1345213"/>
                  <a:pt x="10475199" y="1349640"/>
                </a:cubicBezTo>
                <a:lnTo>
                  <a:pt x="10475199" y="1378052"/>
                </a:lnTo>
                <a:lnTo>
                  <a:pt x="10587847" y="1378052"/>
                </a:lnTo>
                <a:lnTo>
                  <a:pt x="10587847" y="1349640"/>
                </a:lnTo>
                <a:cubicBezTo>
                  <a:pt x="10587754" y="1345213"/>
                  <a:pt x="10585689" y="1341057"/>
                  <a:pt x="10582214" y="1338312"/>
                </a:cubicBezTo>
                <a:cubicBezTo>
                  <a:pt x="10574050" y="1332019"/>
                  <a:pt x="10564708" y="1327423"/>
                  <a:pt x="10554741" y="1324794"/>
                </a:cubicBezTo>
                <a:cubicBezTo>
                  <a:pt x="10547217" y="1322484"/>
                  <a:pt x="10539392" y="1321303"/>
                  <a:pt x="10531523" y="1321290"/>
                </a:cubicBezTo>
                <a:close/>
                <a:moveTo>
                  <a:pt x="10406359" y="1321290"/>
                </a:moveTo>
                <a:cubicBezTo>
                  <a:pt x="10398497" y="1321411"/>
                  <a:pt x="10390688" y="1322589"/>
                  <a:pt x="10383141" y="1324794"/>
                </a:cubicBezTo>
                <a:cubicBezTo>
                  <a:pt x="10373284" y="1327713"/>
                  <a:pt x="10363994" y="1332284"/>
                  <a:pt x="10355667" y="1338312"/>
                </a:cubicBezTo>
                <a:cubicBezTo>
                  <a:pt x="10352193" y="1341057"/>
                  <a:pt x="10350128" y="1345213"/>
                  <a:pt x="10350035" y="1349640"/>
                </a:cubicBezTo>
                <a:lnTo>
                  <a:pt x="10350035" y="1378052"/>
                </a:lnTo>
                <a:lnTo>
                  <a:pt x="10462683" y="1378052"/>
                </a:lnTo>
                <a:lnTo>
                  <a:pt x="10462683" y="1349640"/>
                </a:lnTo>
                <a:cubicBezTo>
                  <a:pt x="10462590" y="1345213"/>
                  <a:pt x="10460525" y="1341057"/>
                  <a:pt x="10457050" y="1338312"/>
                </a:cubicBezTo>
                <a:cubicBezTo>
                  <a:pt x="10448886" y="1332019"/>
                  <a:pt x="10439544" y="1327423"/>
                  <a:pt x="10429577" y="1324794"/>
                </a:cubicBezTo>
                <a:cubicBezTo>
                  <a:pt x="10422053" y="1322484"/>
                  <a:pt x="10414228" y="1321303"/>
                  <a:pt x="10406359" y="1321290"/>
                </a:cubicBezTo>
                <a:close/>
                <a:moveTo>
                  <a:pt x="10281195" y="1321290"/>
                </a:moveTo>
                <a:cubicBezTo>
                  <a:pt x="10273333" y="1321411"/>
                  <a:pt x="10265524" y="1322589"/>
                  <a:pt x="10257977" y="1324794"/>
                </a:cubicBezTo>
                <a:cubicBezTo>
                  <a:pt x="10248120" y="1327713"/>
                  <a:pt x="10238830" y="1332284"/>
                  <a:pt x="10230503" y="1338312"/>
                </a:cubicBezTo>
                <a:cubicBezTo>
                  <a:pt x="10227029" y="1341057"/>
                  <a:pt x="10224964" y="1345213"/>
                  <a:pt x="10224871" y="1349640"/>
                </a:cubicBezTo>
                <a:lnTo>
                  <a:pt x="10224871" y="1378052"/>
                </a:lnTo>
                <a:lnTo>
                  <a:pt x="10337519" y="1378052"/>
                </a:lnTo>
                <a:lnTo>
                  <a:pt x="10337519" y="1349640"/>
                </a:lnTo>
                <a:cubicBezTo>
                  <a:pt x="10337426" y="1345213"/>
                  <a:pt x="10335361" y="1341057"/>
                  <a:pt x="10331886" y="1338312"/>
                </a:cubicBezTo>
                <a:cubicBezTo>
                  <a:pt x="10323722" y="1332019"/>
                  <a:pt x="10314380" y="1327423"/>
                  <a:pt x="10304413" y="1324794"/>
                </a:cubicBezTo>
                <a:cubicBezTo>
                  <a:pt x="10296889" y="1322484"/>
                  <a:pt x="10289064" y="1321303"/>
                  <a:pt x="10281195" y="1321290"/>
                </a:cubicBezTo>
                <a:close/>
                <a:moveTo>
                  <a:pt x="766785" y="1321286"/>
                </a:moveTo>
                <a:cubicBezTo>
                  <a:pt x="758923" y="1321407"/>
                  <a:pt x="751114" y="1322586"/>
                  <a:pt x="743567" y="1324791"/>
                </a:cubicBezTo>
                <a:cubicBezTo>
                  <a:pt x="733710" y="1327709"/>
                  <a:pt x="724420" y="1332280"/>
                  <a:pt x="716093" y="1338308"/>
                </a:cubicBezTo>
                <a:cubicBezTo>
                  <a:pt x="712619" y="1341054"/>
                  <a:pt x="710554" y="1345209"/>
                  <a:pt x="710461" y="1349636"/>
                </a:cubicBezTo>
                <a:lnTo>
                  <a:pt x="710461" y="1378048"/>
                </a:lnTo>
                <a:lnTo>
                  <a:pt x="823109" y="1378048"/>
                </a:lnTo>
                <a:lnTo>
                  <a:pt x="823109" y="1349636"/>
                </a:lnTo>
                <a:cubicBezTo>
                  <a:pt x="823016" y="1345209"/>
                  <a:pt x="820951" y="1341054"/>
                  <a:pt x="817476" y="1338308"/>
                </a:cubicBezTo>
                <a:cubicBezTo>
                  <a:pt x="809312" y="1332015"/>
                  <a:pt x="799970" y="1327419"/>
                  <a:pt x="790003" y="1324791"/>
                </a:cubicBezTo>
                <a:cubicBezTo>
                  <a:pt x="782479" y="1322481"/>
                  <a:pt x="774654" y="1321300"/>
                  <a:pt x="766785" y="1321286"/>
                </a:cubicBezTo>
                <a:close/>
                <a:moveTo>
                  <a:pt x="641621" y="1321286"/>
                </a:moveTo>
                <a:cubicBezTo>
                  <a:pt x="633759" y="1321407"/>
                  <a:pt x="625950" y="1322586"/>
                  <a:pt x="618403" y="1324791"/>
                </a:cubicBezTo>
                <a:cubicBezTo>
                  <a:pt x="608546" y="1327709"/>
                  <a:pt x="599256" y="1332280"/>
                  <a:pt x="590929" y="1338308"/>
                </a:cubicBezTo>
                <a:cubicBezTo>
                  <a:pt x="587455" y="1341054"/>
                  <a:pt x="585390" y="1345209"/>
                  <a:pt x="585297" y="1349636"/>
                </a:cubicBezTo>
                <a:lnTo>
                  <a:pt x="585297" y="1378048"/>
                </a:lnTo>
                <a:lnTo>
                  <a:pt x="697945" y="1378048"/>
                </a:lnTo>
                <a:lnTo>
                  <a:pt x="697945" y="1349636"/>
                </a:lnTo>
                <a:cubicBezTo>
                  <a:pt x="697852" y="1345209"/>
                  <a:pt x="695787" y="1341054"/>
                  <a:pt x="692312" y="1338308"/>
                </a:cubicBezTo>
                <a:cubicBezTo>
                  <a:pt x="684148" y="1332015"/>
                  <a:pt x="674806" y="1327419"/>
                  <a:pt x="664839" y="1324791"/>
                </a:cubicBezTo>
                <a:cubicBezTo>
                  <a:pt x="657315" y="1322481"/>
                  <a:pt x="649490" y="1321300"/>
                  <a:pt x="641621" y="1321286"/>
                </a:cubicBezTo>
                <a:close/>
                <a:moveTo>
                  <a:pt x="516457" y="1321286"/>
                </a:moveTo>
                <a:cubicBezTo>
                  <a:pt x="508595" y="1321407"/>
                  <a:pt x="500786" y="1322586"/>
                  <a:pt x="493239" y="1324791"/>
                </a:cubicBezTo>
                <a:cubicBezTo>
                  <a:pt x="483382" y="1327709"/>
                  <a:pt x="474092" y="1332280"/>
                  <a:pt x="465765" y="1338308"/>
                </a:cubicBezTo>
                <a:cubicBezTo>
                  <a:pt x="462291" y="1341054"/>
                  <a:pt x="460226" y="1345209"/>
                  <a:pt x="460133" y="1349636"/>
                </a:cubicBezTo>
                <a:lnTo>
                  <a:pt x="460133" y="1378048"/>
                </a:lnTo>
                <a:lnTo>
                  <a:pt x="572781" y="1378048"/>
                </a:lnTo>
                <a:lnTo>
                  <a:pt x="572781" y="1349636"/>
                </a:lnTo>
                <a:cubicBezTo>
                  <a:pt x="572688" y="1345209"/>
                  <a:pt x="570623" y="1341054"/>
                  <a:pt x="567148" y="1338308"/>
                </a:cubicBezTo>
                <a:cubicBezTo>
                  <a:pt x="558984" y="1332015"/>
                  <a:pt x="549642" y="1327419"/>
                  <a:pt x="539675" y="1324791"/>
                </a:cubicBezTo>
                <a:cubicBezTo>
                  <a:pt x="532151" y="1322481"/>
                  <a:pt x="524326" y="1321300"/>
                  <a:pt x="516457" y="1321286"/>
                </a:cubicBezTo>
                <a:close/>
                <a:moveTo>
                  <a:pt x="11004769" y="1309210"/>
                </a:moveTo>
                <a:lnTo>
                  <a:pt x="11079867" y="1309210"/>
                </a:lnTo>
                <a:lnTo>
                  <a:pt x="11079867" y="1334241"/>
                </a:lnTo>
                <a:lnTo>
                  <a:pt x="11004769" y="1334241"/>
                </a:lnTo>
                <a:close/>
                <a:moveTo>
                  <a:pt x="1240031" y="1309206"/>
                </a:moveTo>
                <a:lnTo>
                  <a:pt x="1315129" y="1309206"/>
                </a:lnTo>
                <a:lnTo>
                  <a:pt x="1315129" y="1334238"/>
                </a:lnTo>
                <a:lnTo>
                  <a:pt x="1240031" y="1334238"/>
                </a:lnTo>
                <a:close/>
                <a:moveTo>
                  <a:pt x="11004769" y="1259143"/>
                </a:moveTo>
                <a:lnTo>
                  <a:pt x="11079867" y="1259143"/>
                </a:lnTo>
                <a:lnTo>
                  <a:pt x="11079867" y="1284177"/>
                </a:lnTo>
                <a:lnTo>
                  <a:pt x="11004769" y="1284177"/>
                </a:lnTo>
                <a:close/>
                <a:moveTo>
                  <a:pt x="1240031" y="1259140"/>
                </a:moveTo>
                <a:lnTo>
                  <a:pt x="1315129" y="1259140"/>
                </a:lnTo>
                <a:lnTo>
                  <a:pt x="1315129" y="1284173"/>
                </a:lnTo>
                <a:lnTo>
                  <a:pt x="1240031" y="1284173"/>
                </a:lnTo>
                <a:close/>
                <a:moveTo>
                  <a:pt x="10531084" y="1256642"/>
                </a:moveTo>
                <a:cubicBezTo>
                  <a:pt x="10515393" y="1256642"/>
                  <a:pt x="10502672" y="1269364"/>
                  <a:pt x="10502672" y="1285055"/>
                </a:cubicBezTo>
                <a:cubicBezTo>
                  <a:pt x="10502672" y="1300747"/>
                  <a:pt x="10515393" y="1313468"/>
                  <a:pt x="10531084" y="1313468"/>
                </a:cubicBezTo>
                <a:cubicBezTo>
                  <a:pt x="10546776" y="1313468"/>
                  <a:pt x="10559496" y="1300747"/>
                  <a:pt x="10559496" y="1285055"/>
                </a:cubicBezTo>
                <a:cubicBezTo>
                  <a:pt x="10559496" y="1269364"/>
                  <a:pt x="10546776" y="1256642"/>
                  <a:pt x="10531084" y="1256642"/>
                </a:cubicBezTo>
                <a:close/>
                <a:moveTo>
                  <a:pt x="10405920" y="1256642"/>
                </a:moveTo>
                <a:cubicBezTo>
                  <a:pt x="10390229" y="1256642"/>
                  <a:pt x="10377508" y="1269364"/>
                  <a:pt x="10377508" y="1285055"/>
                </a:cubicBezTo>
                <a:cubicBezTo>
                  <a:pt x="10377508" y="1300747"/>
                  <a:pt x="10390229" y="1313468"/>
                  <a:pt x="10405920" y="1313468"/>
                </a:cubicBezTo>
                <a:cubicBezTo>
                  <a:pt x="10421612" y="1313468"/>
                  <a:pt x="10434332" y="1300747"/>
                  <a:pt x="10434332" y="1285055"/>
                </a:cubicBezTo>
                <a:cubicBezTo>
                  <a:pt x="10434332" y="1269364"/>
                  <a:pt x="10421612" y="1256642"/>
                  <a:pt x="10405920" y="1256642"/>
                </a:cubicBezTo>
                <a:close/>
                <a:moveTo>
                  <a:pt x="10281632" y="1256642"/>
                </a:moveTo>
                <a:cubicBezTo>
                  <a:pt x="10265941" y="1256642"/>
                  <a:pt x="10253220" y="1269364"/>
                  <a:pt x="10253220" y="1285055"/>
                </a:cubicBezTo>
                <a:cubicBezTo>
                  <a:pt x="10253220" y="1300747"/>
                  <a:pt x="10265941" y="1313468"/>
                  <a:pt x="10281632" y="1313468"/>
                </a:cubicBezTo>
                <a:cubicBezTo>
                  <a:pt x="10297324" y="1313468"/>
                  <a:pt x="10310044" y="1300747"/>
                  <a:pt x="10310044" y="1285055"/>
                </a:cubicBezTo>
                <a:cubicBezTo>
                  <a:pt x="10310044" y="1269364"/>
                  <a:pt x="10297324" y="1256642"/>
                  <a:pt x="10281632" y="1256642"/>
                </a:cubicBezTo>
                <a:close/>
                <a:moveTo>
                  <a:pt x="766346" y="1256639"/>
                </a:moveTo>
                <a:cubicBezTo>
                  <a:pt x="750655" y="1256639"/>
                  <a:pt x="737934" y="1269360"/>
                  <a:pt x="737934" y="1285051"/>
                </a:cubicBezTo>
                <a:cubicBezTo>
                  <a:pt x="737934" y="1300743"/>
                  <a:pt x="750655" y="1313464"/>
                  <a:pt x="766346" y="1313464"/>
                </a:cubicBezTo>
                <a:cubicBezTo>
                  <a:pt x="782038" y="1313464"/>
                  <a:pt x="794758" y="1300743"/>
                  <a:pt x="794758" y="1285051"/>
                </a:cubicBezTo>
                <a:cubicBezTo>
                  <a:pt x="794758" y="1269360"/>
                  <a:pt x="782038" y="1256639"/>
                  <a:pt x="766346" y="1256639"/>
                </a:cubicBezTo>
                <a:close/>
                <a:moveTo>
                  <a:pt x="641182" y="1256639"/>
                </a:moveTo>
                <a:cubicBezTo>
                  <a:pt x="625491" y="1256639"/>
                  <a:pt x="612770" y="1269360"/>
                  <a:pt x="612770" y="1285051"/>
                </a:cubicBezTo>
                <a:cubicBezTo>
                  <a:pt x="612770" y="1300743"/>
                  <a:pt x="625491" y="1313464"/>
                  <a:pt x="641182" y="1313464"/>
                </a:cubicBezTo>
                <a:cubicBezTo>
                  <a:pt x="656874" y="1313464"/>
                  <a:pt x="669594" y="1300743"/>
                  <a:pt x="669594" y="1285051"/>
                </a:cubicBezTo>
                <a:cubicBezTo>
                  <a:pt x="669594" y="1269360"/>
                  <a:pt x="656874" y="1256639"/>
                  <a:pt x="641182" y="1256639"/>
                </a:cubicBezTo>
                <a:close/>
                <a:moveTo>
                  <a:pt x="516894" y="1256639"/>
                </a:moveTo>
                <a:cubicBezTo>
                  <a:pt x="501203" y="1256639"/>
                  <a:pt x="488482" y="1269360"/>
                  <a:pt x="488482" y="1285051"/>
                </a:cubicBezTo>
                <a:cubicBezTo>
                  <a:pt x="488482" y="1300743"/>
                  <a:pt x="501203" y="1313464"/>
                  <a:pt x="516894" y="1313464"/>
                </a:cubicBezTo>
                <a:cubicBezTo>
                  <a:pt x="532586" y="1313464"/>
                  <a:pt x="545306" y="1300743"/>
                  <a:pt x="545306" y="1285051"/>
                </a:cubicBezTo>
                <a:cubicBezTo>
                  <a:pt x="545306" y="1269360"/>
                  <a:pt x="532586" y="1256639"/>
                  <a:pt x="516894" y="1256639"/>
                </a:cubicBezTo>
                <a:close/>
                <a:moveTo>
                  <a:pt x="11004769" y="1209078"/>
                </a:moveTo>
                <a:lnTo>
                  <a:pt x="11079867" y="1209078"/>
                </a:lnTo>
                <a:lnTo>
                  <a:pt x="11079867" y="1234111"/>
                </a:lnTo>
                <a:lnTo>
                  <a:pt x="11004769" y="1234111"/>
                </a:lnTo>
                <a:close/>
                <a:moveTo>
                  <a:pt x="1240031" y="1209074"/>
                </a:moveTo>
                <a:lnTo>
                  <a:pt x="1315129" y="1209074"/>
                </a:lnTo>
                <a:lnTo>
                  <a:pt x="1315129" y="1234107"/>
                </a:lnTo>
                <a:lnTo>
                  <a:pt x="1240031" y="1234107"/>
                </a:lnTo>
                <a:close/>
                <a:moveTo>
                  <a:pt x="11004769" y="1159013"/>
                </a:moveTo>
                <a:lnTo>
                  <a:pt x="11079867" y="1159013"/>
                </a:lnTo>
                <a:lnTo>
                  <a:pt x="11079867" y="1184045"/>
                </a:lnTo>
                <a:lnTo>
                  <a:pt x="11004769" y="1184045"/>
                </a:lnTo>
                <a:close/>
                <a:moveTo>
                  <a:pt x="1240031" y="1159009"/>
                </a:moveTo>
                <a:lnTo>
                  <a:pt x="1315129" y="1159009"/>
                </a:lnTo>
                <a:lnTo>
                  <a:pt x="1315129" y="1184041"/>
                </a:lnTo>
                <a:lnTo>
                  <a:pt x="1240031" y="1184041"/>
                </a:lnTo>
                <a:close/>
                <a:moveTo>
                  <a:pt x="10858953" y="1077656"/>
                </a:moveTo>
                <a:lnTo>
                  <a:pt x="11125552" y="1077656"/>
                </a:lnTo>
                <a:cubicBezTo>
                  <a:pt x="11121172" y="1085792"/>
                  <a:pt x="11117417" y="1096430"/>
                  <a:pt x="11117417" y="1108947"/>
                </a:cubicBezTo>
                <a:lnTo>
                  <a:pt x="11117417" y="1120837"/>
                </a:lnTo>
                <a:cubicBezTo>
                  <a:pt x="11098016" y="1113328"/>
                  <a:pt x="11066725" y="1102689"/>
                  <a:pt x="11036060" y="1102689"/>
                </a:cubicBezTo>
                <a:cubicBezTo>
                  <a:pt x="11002266" y="1102689"/>
                  <a:pt x="10981614" y="1108321"/>
                  <a:pt x="10960336" y="1113953"/>
                </a:cubicBezTo>
                <a:cubicBezTo>
                  <a:pt x="10937181" y="1120212"/>
                  <a:pt x="10912774" y="1126470"/>
                  <a:pt x="10867089" y="1127722"/>
                </a:cubicBezTo>
                <a:lnTo>
                  <a:pt x="10867089" y="1108947"/>
                </a:lnTo>
                <a:cubicBezTo>
                  <a:pt x="10867089" y="1096430"/>
                  <a:pt x="10863334" y="1085792"/>
                  <a:pt x="10858953" y="1077656"/>
                </a:cubicBezTo>
                <a:close/>
                <a:moveTo>
                  <a:pt x="1094215" y="1077652"/>
                </a:moveTo>
                <a:lnTo>
                  <a:pt x="1360814" y="1077652"/>
                </a:lnTo>
                <a:cubicBezTo>
                  <a:pt x="1356434" y="1085788"/>
                  <a:pt x="1352679" y="1096426"/>
                  <a:pt x="1352679" y="1108943"/>
                </a:cubicBezTo>
                <a:lnTo>
                  <a:pt x="1352679" y="1120833"/>
                </a:lnTo>
                <a:cubicBezTo>
                  <a:pt x="1333278" y="1113324"/>
                  <a:pt x="1301987" y="1102685"/>
                  <a:pt x="1271322" y="1102685"/>
                </a:cubicBezTo>
                <a:cubicBezTo>
                  <a:pt x="1237528" y="1102685"/>
                  <a:pt x="1216876" y="1108317"/>
                  <a:pt x="1195598" y="1113949"/>
                </a:cubicBezTo>
                <a:cubicBezTo>
                  <a:pt x="1172443" y="1120208"/>
                  <a:pt x="1148036" y="1126466"/>
                  <a:pt x="1102351" y="1127718"/>
                </a:cubicBezTo>
                <a:lnTo>
                  <a:pt x="1102351" y="1108943"/>
                </a:lnTo>
                <a:cubicBezTo>
                  <a:pt x="1102351" y="1096426"/>
                  <a:pt x="1098596" y="1085788"/>
                  <a:pt x="1094215" y="1077652"/>
                </a:cubicBezTo>
                <a:close/>
                <a:moveTo>
                  <a:pt x="10829540" y="1052623"/>
                </a:moveTo>
                <a:cubicBezTo>
                  <a:pt x="10823907" y="1052623"/>
                  <a:pt x="10818901" y="1056378"/>
                  <a:pt x="10817649" y="1062010"/>
                </a:cubicBezTo>
                <a:cubicBezTo>
                  <a:pt x="10816397" y="1067643"/>
                  <a:pt x="10818901" y="1073275"/>
                  <a:pt x="10823907" y="1075778"/>
                </a:cubicBezTo>
                <a:cubicBezTo>
                  <a:pt x="10823907" y="1075778"/>
                  <a:pt x="10842682" y="1086417"/>
                  <a:pt x="10842682" y="1108947"/>
                </a:cubicBezTo>
                <a:lnTo>
                  <a:pt x="10842682" y="1396824"/>
                </a:lnTo>
                <a:cubicBezTo>
                  <a:pt x="10842682" y="1417477"/>
                  <a:pt x="10859579" y="1434374"/>
                  <a:pt x="10880231" y="1434374"/>
                </a:cubicBezTo>
                <a:lnTo>
                  <a:pt x="11105526" y="1434374"/>
                </a:lnTo>
                <a:cubicBezTo>
                  <a:pt x="11126178" y="1434374"/>
                  <a:pt x="11143075" y="1417477"/>
                  <a:pt x="11143075" y="1396824"/>
                </a:cubicBezTo>
                <a:lnTo>
                  <a:pt x="11143075" y="1108947"/>
                </a:lnTo>
                <a:cubicBezTo>
                  <a:pt x="11143075" y="1086417"/>
                  <a:pt x="11160598" y="1076404"/>
                  <a:pt x="11161224" y="1076404"/>
                </a:cubicBezTo>
                <a:cubicBezTo>
                  <a:pt x="11165605" y="1073275"/>
                  <a:pt x="11168734" y="1067643"/>
                  <a:pt x="11166856" y="1062010"/>
                </a:cubicBezTo>
                <a:cubicBezTo>
                  <a:pt x="11165605" y="1056378"/>
                  <a:pt x="11160598" y="1052623"/>
                  <a:pt x="11154966" y="1052623"/>
                </a:cubicBezTo>
                <a:close/>
                <a:moveTo>
                  <a:pt x="1064802" y="1052619"/>
                </a:moveTo>
                <a:cubicBezTo>
                  <a:pt x="1059169" y="1052619"/>
                  <a:pt x="1054163" y="1056374"/>
                  <a:pt x="1052911" y="1062006"/>
                </a:cubicBezTo>
                <a:cubicBezTo>
                  <a:pt x="1051659" y="1067639"/>
                  <a:pt x="1054163" y="1073271"/>
                  <a:pt x="1059169" y="1075774"/>
                </a:cubicBezTo>
                <a:cubicBezTo>
                  <a:pt x="1059169" y="1075774"/>
                  <a:pt x="1077944" y="1086413"/>
                  <a:pt x="1077944" y="1108943"/>
                </a:cubicBezTo>
                <a:lnTo>
                  <a:pt x="1077944" y="1396820"/>
                </a:lnTo>
                <a:cubicBezTo>
                  <a:pt x="1077944" y="1417473"/>
                  <a:pt x="1094841" y="1434370"/>
                  <a:pt x="1115493" y="1434370"/>
                </a:cubicBezTo>
                <a:lnTo>
                  <a:pt x="1340788" y="1434370"/>
                </a:lnTo>
                <a:cubicBezTo>
                  <a:pt x="1361440" y="1434370"/>
                  <a:pt x="1378337" y="1417473"/>
                  <a:pt x="1378337" y="1396820"/>
                </a:cubicBezTo>
                <a:lnTo>
                  <a:pt x="1378337" y="1108943"/>
                </a:lnTo>
                <a:cubicBezTo>
                  <a:pt x="1378337" y="1086413"/>
                  <a:pt x="1395860" y="1076400"/>
                  <a:pt x="1396486" y="1076400"/>
                </a:cubicBezTo>
                <a:cubicBezTo>
                  <a:pt x="1400867" y="1073271"/>
                  <a:pt x="1403996" y="1067639"/>
                  <a:pt x="1402118" y="1062006"/>
                </a:cubicBezTo>
                <a:cubicBezTo>
                  <a:pt x="1400867" y="1056374"/>
                  <a:pt x="1395860" y="1052619"/>
                  <a:pt x="1390228" y="1052619"/>
                </a:cubicBezTo>
                <a:close/>
                <a:moveTo>
                  <a:pt x="10364992" y="1008004"/>
                </a:moveTo>
                <a:lnTo>
                  <a:pt x="10284136" y="1088860"/>
                </a:lnTo>
                <a:cubicBezTo>
                  <a:pt x="10277674" y="1087036"/>
                  <a:pt x="10270730" y="1088802"/>
                  <a:pt x="10265924" y="1093491"/>
                </a:cubicBezTo>
                <a:cubicBezTo>
                  <a:pt x="10264610" y="1094805"/>
                  <a:pt x="10241267" y="1132980"/>
                  <a:pt x="10241267" y="1132980"/>
                </a:cubicBezTo>
                <a:lnTo>
                  <a:pt x="10234258" y="1103129"/>
                </a:lnTo>
                <a:cubicBezTo>
                  <a:pt x="10233330" y="1099280"/>
                  <a:pt x="10231410" y="1095741"/>
                  <a:pt x="10228688" y="1092864"/>
                </a:cubicBezTo>
                <a:cubicBezTo>
                  <a:pt x="10217154" y="1083541"/>
                  <a:pt x="10203879" y="1076606"/>
                  <a:pt x="10189637" y="1072464"/>
                </a:cubicBezTo>
                <a:cubicBezTo>
                  <a:pt x="10179569" y="1070310"/>
                  <a:pt x="10169326" y="1069073"/>
                  <a:pt x="10159034" y="1068771"/>
                </a:cubicBezTo>
                <a:cubicBezTo>
                  <a:pt x="10148651" y="1068931"/>
                  <a:pt x="10138337" y="1070489"/>
                  <a:pt x="10128369" y="1073402"/>
                </a:cubicBezTo>
                <a:cubicBezTo>
                  <a:pt x="10113999" y="1077170"/>
                  <a:pt x="10100669" y="1084145"/>
                  <a:pt x="10089381" y="1093804"/>
                </a:cubicBezTo>
                <a:cubicBezTo>
                  <a:pt x="10086635" y="1096662"/>
                  <a:pt x="10084710" y="1100207"/>
                  <a:pt x="10083811" y="1104067"/>
                </a:cubicBezTo>
                <a:cubicBezTo>
                  <a:pt x="10083811" y="1104067"/>
                  <a:pt x="10056838" y="1217340"/>
                  <a:pt x="10056838" y="1219219"/>
                </a:cubicBezTo>
                <a:cubicBezTo>
                  <a:pt x="10056838" y="1229588"/>
                  <a:pt x="10065244" y="1237992"/>
                  <a:pt x="10075613" y="1237992"/>
                </a:cubicBezTo>
                <a:cubicBezTo>
                  <a:pt x="10083922" y="1237780"/>
                  <a:pt x="10091102" y="1232127"/>
                  <a:pt x="10093261" y="1224100"/>
                </a:cubicBezTo>
                <a:lnTo>
                  <a:pt x="10112786" y="1143306"/>
                </a:lnTo>
                <a:lnTo>
                  <a:pt x="10112786" y="1403085"/>
                </a:lnTo>
                <a:lnTo>
                  <a:pt x="10149772" y="1403085"/>
                </a:lnTo>
                <a:lnTo>
                  <a:pt x="10149772" y="1235927"/>
                </a:lnTo>
                <a:lnTo>
                  <a:pt x="10168547" y="1235927"/>
                </a:lnTo>
                <a:lnTo>
                  <a:pt x="10168547" y="1403085"/>
                </a:lnTo>
                <a:lnTo>
                  <a:pt x="10205470" y="1403085"/>
                </a:lnTo>
                <a:lnTo>
                  <a:pt x="10205470" y="1142117"/>
                </a:lnTo>
                <a:lnTo>
                  <a:pt x="10212354" y="1171531"/>
                </a:lnTo>
                <a:cubicBezTo>
                  <a:pt x="10212832" y="1173563"/>
                  <a:pt x="10214183" y="1175282"/>
                  <a:pt x="10216047" y="1176225"/>
                </a:cubicBezTo>
                <a:cubicBezTo>
                  <a:pt x="10223243" y="1181748"/>
                  <a:pt x="10232010" y="1184838"/>
                  <a:pt x="10241079" y="1185049"/>
                </a:cubicBezTo>
                <a:cubicBezTo>
                  <a:pt x="10246985" y="1185874"/>
                  <a:pt x="10252836" y="1183218"/>
                  <a:pt x="10256099" y="1178226"/>
                </a:cubicBezTo>
                <a:lnTo>
                  <a:pt x="10294274" y="1115645"/>
                </a:lnTo>
                <a:cubicBezTo>
                  <a:pt x="10296714" y="1111798"/>
                  <a:pt x="10297630" y="1107177"/>
                  <a:pt x="10296840" y="1102691"/>
                </a:cubicBezTo>
                <a:lnTo>
                  <a:pt x="10378196" y="1021334"/>
                </a:lnTo>
                <a:cubicBezTo>
                  <a:pt x="10381881" y="1017665"/>
                  <a:pt x="10381909" y="1011708"/>
                  <a:pt x="10378259" y="1008004"/>
                </a:cubicBezTo>
                <a:cubicBezTo>
                  <a:pt x="10374580" y="1004376"/>
                  <a:pt x="10368671" y="1004376"/>
                  <a:pt x="10364992" y="1008004"/>
                </a:cubicBezTo>
                <a:close/>
                <a:moveTo>
                  <a:pt x="600254" y="1008000"/>
                </a:moveTo>
                <a:lnTo>
                  <a:pt x="519398" y="1088856"/>
                </a:lnTo>
                <a:cubicBezTo>
                  <a:pt x="512936" y="1087032"/>
                  <a:pt x="505992" y="1088798"/>
                  <a:pt x="501186" y="1093487"/>
                </a:cubicBezTo>
                <a:cubicBezTo>
                  <a:pt x="499872" y="1094801"/>
                  <a:pt x="476529" y="1132976"/>
                  <a:pt x="476529" y="1132976"/>
                </a:cubicBezTo>
                <a:lnTo>
                  <a:pt x="469520" y="1103125"/>
                </a:lnTo>
                <a:cubicBezTo>
                  <a:pt x="468592" y="1099276"/>
                  <a:pt x="466672" y="1095737"/>
                  <a:pt x="463950" y="1092861"/>
                </a:cubicBezTo>
                <a:cubicBezTo>
                  <a:pt x="452416" y="1083537"/>
                  <a:pt x="439141" y="1076602"/>
                  <a:pt x="424899" y="1072460"/>
                </a:cubicBezTo>
                <a:cubicBezTo>
                  <a:pt x="414831" y="1070306"/>
                  <a:pt x="404588" y="1069070"/>
                  <a:pt x="394296" y="1068767"/>
                </a:cubicBezTo>
                <a:cubicBezTo>
                  <a:pt x="383913" y="1068927"/>
                  <a:pt x="373599" y="1070485"/>
                  <a:pt x="363631" y="1073398"/>
                </a:cubicBezTo>
                <a:cubicBezTo>
                  <a:pt x="349261" y="1077166"/>
                  <a:pt x="335931" y="1084141"/>
                  <a:pt x="324643" y="1093800"/>
                </a:cubicBezTo>
                <a:cubicBezTo>
                  <a:pt x="321897" y="1096658"/>
                  <a:pt x="319972" y="1100203"/>
                  <a:pt x="319073" y="1104063"/>
                </a:cubicBezTo>
                <a:cubicBezTo>
                  <a:pt x="319073" y="1104063"/>
                  <a:pt x="292100" y="1217337"/>
                  <a:pt x="292100" y="1219215"/>
                </a:cubicBezTo>
                <a:cubicBezTo>
                  <a:pt x="292100" y="1229584"/>
                  <a:pt x="300506" y="1237989"/>
                  <a:pt x="310875" y="1237989"/>
                </a:cubicBezTo>
                <a:cubicBezTo>
                  <a:pt x="319184" y="1237776"/>
                  <a:pt x="326364" y="1232123"/>
                  <a:pt x="328523" y="1224096"/>
                </a:cubicBezTo>
                <a:lnTo>
                  <a:pt x="348048" y="1143302"/>
                </a:lnTo>
                <a:lnTo>
                  <a:pt x="348048" y="1403081"/>
                </a:lnTo>
                <a:lnTo>
                  <a:pt x="385034" y="1403081"/>
                </a:lnTo>
                <a:lnTo>
                  <a:pt x="385034" y="1235924"/>
                </a:lnTo>
                <a:lnTo>
                  <a:pt x="403809" y="1235924"/>
                </a:lnTo>
                <a:lnTo>
                  <a:pt x="403809" y="1403081"/>
                </a:lnTo>
                <a:lnTo>
                  <a:pt x="440732" y="1403081"/>
                </a:lnTo>
                <a:lnTo>
                  <a:pt x="440732" y="1142113"/>
                </a:lnTo>
                <a:lnTo>
                  <a:pt x="447616" y="1171527"/>
                </a:lnTo>
                <a:cubicBezTo>
                  <a:pt x="448094" y="1173560"/>
                  <a:pt x="449445" y="1175278"/>
                  <a:pt x="451309" y="1176221"/>
                </a:cubicBezTo>
                <a:cubicBezTo>
                  <a:pt x="458505" y="1181744"/>
                  <a:pt x="467272" y="1184834"/>
                  <a:pt x="476341" y="1185045"/>
                </a:cubicBezTo>
                <a:cubicBezTo>
                  <a:pt x="482247" y="1185871"/>
                  <a:pt x="488098" y="1183214"/>
                  <a:pt x="491361" y="1178223"/>
                </a:cubicBezTo>
                <a:lnTo>
                  <a:pt x="529536" y="1115641"/>
                </a:lnTo>
                <a:cubicBezTo>
                  <a:pt x="531976" y="1111794"/>
                  <a:pt x="532892" y="1107174"/>
                  <a:pt x="532102" y="1102687"/>
                </a:cubicBezTo>
                <a:lnTo>
                  <a:pt x="613458" y="1021330"/>
                </a:lnTo>
                <a:cubicBezTo>
                  <a:pt x="617143" y="1017661"/>
                  <a:pt x="617171" y="1011704"/>
                  <a:pt x="613521" y="1008000"/>
                </a:cubicBezTo>
                <a:cubicBezTo>
                  <a:pt x="609842" y="1004373"/>
                  <a:pt x="603933" y="1004373"/>
                  <a:pt x="600254" y="1008000"/>
                </a:cubicBezTo>
                <a:close/>
                <a:moveTo>
                  <a:pt x="11029803" y="996299"/>
                </a:moveTo>
                <a:cubicBezTo>
                  <a:pt x="11019434" y="996299"/>
                  <a:pt x="11011028" y="1004705"/>
                  <a:pt x="11011028" y="1015074"/>
                </a:cubicBezTo>
                <a:cubicBezTo>
                  <a:pt x="11011028" y="1025443"/>
                  <a:pt x="11019434" y="1033847"/>
                  <a:pt x="11029803" y="1033847"/>
                </a:cubicBezTo>
                <a:cubicBezTo>
                  <a:pt x="11040172" y="1033847"/>
                  <a:pt x="11048577" y="1025443"/>
                  <a:pt x="11048577" y="1015074"/>
                </a:cubicBezTo>
                <a:cubicBezTo>
                  <a:pt x="11048577" y="1004705"/>
                  <a:pt x="11040172" y="996299"/>
                  <a:pt x="11029803" y="996299"/>
                </a:cubicBezTo>
                <a:close/>
                <a:moveTo>
                  <a:pt x="1265065" y="996295"/>
                </a:moveTo>
                <a:cubicBezTo>
                  <a:pt x="1254696" y="996295"/>
                  <a:pt x="1246290" y="1004701"/>
                  <a:pt x="1246290" y="1015070"/>
                </a:cubicBezTo>
                <a:cubicBezTo>
                  <a:pt x="1246290" y="1025439"/>
                  <a:pt x="1254696" y="1033844"/>
                  <a:pt x="1265065" y="1033844"/>
                </a:cubicBezTo>
                <a:cubicBezTo>
                  <a:pt x="1275434" y="1033844"/>
                  <a:pt x="1283839" y="1025439"/>
                  <a:pt x="1283839" y="1015070"/>
                </a:cubicBezTo>
                <a:cubicBezTo>
                  <a:pt x="1283839" y="1004701"/>
                  <a:pt x="1275434" y="996295"/>
                  <a:pt x="1265065" y="996295"/>
                </a:cubicBezTo>
                <a:close/>
                <a:moveTo>
                  <a:pt x="10159035" y="985161"/>
                </a:moveTo>
                <a:cubicBezTo>
                  <a:pt x="10138504" y="985161"/>
                  <a:pt x="10121861" y="1001804"/>
                  <a:pt x="10121861" y="1022335"/>
                </a:cubicBezTo>
                <a:cubicBezTo>
                  <a:pt x="10121861" y="1042865"/>
                  <a:pt x="10138504" y="1059509"/>
                  <a:pt x="10159035" y="1059509"/>
                </a:cubicBezTo>
                <a:cubicBezTo>
                  <a:pt x="10179565" y="1059509"/>
                  <a:pt x="10196208" y="1042865"/>
                  <a:pt x="10196208" y="1022335"/>
                </a:cubicBezTo>
                <a:cubicBezTo>
                  <a:pt x="10196208" y="1001804"/>
                  <a:pt x="10179565" y="985161"/>
                  <a:pt x="10159035" y="985161"/>
                </a:cubicBezTo>
                <a:close/>
                <a:moveTo>
                  <a:pt x="394297" y="985157"/>
                </a:moveTo>
                <a:cubicBezTo>
                  <a:pt x="373766" y="985157"/>
                  <a:pt x="357123" y="1001800"/>
                  <a:pt x="357123" y="1022331"/>
                </a:cubicBezTo>
                <a:cubicBezTo>
                  <a:pt x="357123" y="1042861"/>
                  <a:pt x="373766" y="1059505"/>
                  <a:pt x="394297" y="1059505"/>
                </a:cubicBezTo>
                <a:cubicBezTo>
                  <a:pt x="414827" y="1059505"/>
                  <a:pt x="431470" y="1042861"/>
                  <a:pt x="431470" y="1022331"/>
                </a:cubicBezTo>
                <a:cubicBezTo>
                  <a:pt x="431470" y="1001800"/>
                  <a:pt x="414827" y="985157"/>
                  <a:pt x="394297" y="985157"/>
                </a:cubicBezTo>
                <a:close/>
                <a:moveTo>
                  <a:pt x="10942187" y="958750"/>
                </a:moveTo>
                <a:cubicBezTo>
                  <a:pt x="10921449" y="958750"/>
                  <a:pt x="10904638" y="975561"/>
                  <a:pt x="10904638" y="996299"/>
                </a:cubicBezTo>
                <a:cubicBezTo>
                  <a:pt x="10904638" y="1017037"/>
                  <a:pt x="10921449" y="1033849"/>
                  <a:pt x="10942187" y="1033849"/>
                </a:cubicBezTo>
                <a:cubicBezTo>
                  <a:pt x="10962925" y="1033849"/>
                  <a:pt x="10979736" y="1017037"/>
                  <a:pt x="10979736" y="996299"/>
                </a:cubicBezTo>
                <a:cubicBezTo>
                  <a:pt x="10979736" y="975561"/>
                  <a:pt x="10962925" y="958750"/>
                  <a:pt x="10942187" y="958750"/>
                </a:cubicBezTo>
                <a:close/>
                <a:moveTo>
                  <a:pt x="1177449" y="958746"/>
                </a:moveTo>
                <a:cubicBezTo>
                  <a:pt x="1156711" y="958746"/>
                  <a:pt x="1139900" y="975557"/>
                  <a:pt x="1139900" y="996295"/>
                </a:cubicBezTo>
                <a:cubicBezTo>
                  <a:pt x="1139900" y="1017033"/>
                  <a:pt x="1156711" y="1033845"/>
                  <a:pt x="1177449" y="1033845"/>
                </a:cubicBezTo>
                <a:cubicBezTo>
                  <a:pt x="1198187" y="1033845"/>
                  <a:pt x="1214998" y="1017033"/>
                  <a:pt x="1214998" y="996295"/>
                </a:cubicBezTo>
                <a:cubicBezTo>
                  <a:pt x="1214998" y="975557"/>
                  <a:pt x="1198187" y="958746"/>
                  <a:pt x="1177449" y="958746"/>
                </a:cubicBezTo>
                <a:close/>
                <a:moveTo>
                  <a:pt x="10199838" y="921203"/>
                </a:moveTo>
                <a:cubicBezTo>
                  <a:pt x="10186013" y="921203"/>
                  <a:pt x="10174805" y="932411"/>
                  <a:pt x="10174805" y="946236"/>
                </a:cubicBezTo>
                <a:lnTo>
                  <a:pt x="10174805" y="968765"/>
                </a:lnTo>
                <a:cubicBezTo>
                  <a:pt x="10184374" y="971370"/>
                  <a:pt x="10193036" y="976568"/>
                  <a:pt x="10199838" y="983785"/>
                </a:cubicBezTo>
                <a:lnTo>
                  <a:pt x="10199838" y="946236"/>
                </a:lnTo>
                <a:lnTo>
                  <a:pt x="10506490" y="946236"/>
                </a:lnTo>
                <a:lnTo>
                  <a:pt x="10506490" y="1152757"/>
                </a:lnTo>
                <a:lnTo>
                  <a:pt x="10292897" y="1152757"/>
                </a:lnTo>
                <a:lnTo>
                  <a:pt x="10277627" y="1177790"/>
                </a:lnTo>
                <a:lnTo>
                  <a:pt x="10506490" y="1177790"/>
                </a:lnTo>
                <a:cubicBezTo>
                  <a:pt x="10520314" y="1177790"/>
                  <a:pt x="10531522" y="1166582"/>
                  <a:pt x="10531522" y="1152757"/>
                </a:cubicBezTo>
                <a:lnTo>
                  <a:pt x="10531522" y="946236"/>
                </a:lnTo>
                <a:cubicBezTo>
                  <a:pt x="10531522" y="932411"/>
                  <a:pt x="10520314" y="921203"/>
                  <a:pt x="10506490" y="921203"/>
                </a:cubicBezTo>
                <a:close/>
                <a:moveTo>
                  <a:pt x="435100" y="921199"/>
                </a:moveTo>
                <a:cubicBezTo>
                  <a:pt x="421275" y="921199"/>
                  <a:pt x="410067" y="932407"/>
                  <a:pt x="410067" y="946232"/>
                </a:cubicBezTo>
                <a:lnTo>
                  <a:pt x="410067" y="968761"/>
                </a:lnTo>
                <a:cubicBezTo>
                  <a:pt x="419636" y="971366"/>
                  <a:pt x="428298" y="976564"/>
                  <a:pt x="435100" y="983781"/>
                </a:cubicBezTo>
                <a:lnTo>
                  <a:pt x="435100" y="946232"/>
                </a:lnTo>
                <a:lnTo>
                  <a:pt x="741752" y="946232"/>
                </a:lnTo>
                <a:lnTo>
                  <a:pt x="741752" y="1152753"/>
                </a:lnTo>
                <a:lnTo>
                  <a:pt x="528159" y="1152753"/>
                </a:lnTo>
                <a:lnTo>
                  <a:pt x="512889" y="1177786"/>
                </a:lnTo>
                <a:lnTo>
                  <a:pt x="741752" y="1177786"/>
                </a:lnTo>
                <a:cubicBezTo>
                  <a:pt x="755576" y="1177786"/>
                  <a:pt x="766784" y="1166578"/>
                  <a:pt x="766784" y="1152753"/>
                </a:cubicBezTo>
                <a:lnTo>
                  <a:pt x="766784" y="946232"/>
                </a:lnTo>
                <a:cubicBezTo>
                  <a:pt x="766784" y="932407"/>
                  <a:pt x="755576" y="921199"/>
                  <a:pt x="741752" y="921199"/>
                </a:cubicBezTo>
                <a:close/>
                <a:moveTo>
                  <a:pt x="11042319" y="908684"/>
                </a:moveTo>
                <a:cubicBezTo>
                  <a:pt x="11028494" y="908684"/>
                  <a:pt x="11017286" y="919892"/>
                  <a:pt x="11017286" y="933717"/>
                </a:cubicBezTo>
                <a:cubicBezTo>
                  <a:pt x="11017286" y="947542"/>
                  <a:pt x="11028494" y="958750"/>
                  <a:pt x="11042319" y="958750"/>
                </a:cubicBezTo>
                <a:cubicBezTo>
                  <a:pt x="11056144" y="958750"/>
                  <a:pt x="11067352" y="947542"/>
                  <a:pt x="11067352" y="933717"/>
                </a:cubicBezTo>
                <a:cubicBezTo>
                  <a:pt x="11067352" y="919892"/>
                  <a:pt x="11056144" y="908684"/>
                  <a:pt x="11042319" y="908684"/>
                </a:cubicBezTo>
                <a:close/>
                <a:moveTo>
                  <a:pt x="1277581" y="908680"/>
                </a:moveTo>
                <a:cubicBezTo>
                  <a:pt x="1263756" y="908680"/>
                  <a:pt x="1252548" y="919888"/>
                  <a:pt x="1252548" y="933713"/>
                </a:cubicBezTo>
                <a:cubicBezTo>
                  <a:pt x="1252548" y="947538"/>
                  <a:pt x="1263756" y="958746"/>
                  <a:pt x="1277581" y="958746"/>
                </a:cubicBezTo>
                <a:cubicBezTo>
                  <a:pt x="1291406" y="958746"/>
                  <a:pt x="1302614" y="947538"/>
                  <a:pt x="1302614" y="933713"/>
                </a:cubicBezTo>
                <a:cubicBezTo>
                  <a:pt x="1302614" y="919888"/>
                  <a:pt x="1291406" y="908680"/>
                  <a:pt x="1277581" y="908680"/>
                </a:cubicBezTo>
                <a:close/>
                <a:moveTo>
                  <a:pt x="10923413" y="883651"/>
                </a:moveTo>
                <a:cubicBezTo>
                  <a:pt x="10913044" y="883651"/>
                  <a:pt x="10904638" y="892057"/>
                  <a:pt x="10904638" y="902426"/>
                </a:cubicBezTo>
                <a:cubicBezTo>
                  <a:pt x="10904638" y="912795"/>
                  <a:pt x="10913044" y="921200"/>
                  <a:pt x="10923413" y="921200"/>
                </a:cubicBezTo>
                <a:cubicBezTo>
                  <a:pt x="10933782" y="921200"/>
                  <a:pt x="10942187" y="912795"/>
                  <a:pt x="10942187" y="902426"/>
                </a:cubicBezTo>
                <a:cubicBezTo>
                  <a:pt x="10942187" y="892057"/>
                  <a:pt x="10933782" y="883651"/>
                  <a:pt x="10923413" y="883651"/>
                </a:cubicBezTo>
                <a:close/>
                <a:moveTo>
                  <a:pt x="1158675" y="883647"/>
                </a:moveTo>
                <a:cubicBezTo>
                  <a:pt x="1148306" y="883647"/>
                  <a:pt x="1139900" y="892053"/>
                  <a:pt x="1139900" y="902422"/>
                </a:cubicBezTo>
                <a:cubicBezTo>
                  <a:pt x="1139900" y="912791"/>
                  <a:pt x="1148306" y="921196"/>
                  <a:pt x="1158675" y="921196"/>
                </a:cubicBezTo>
                <a:cubicBezTo>
                  <a:pt x="1169044" y="921196"/>
                  <a:pt x="1177449" y="912791"/>
                  <a:pt x="1177449" y="902422"/>
                </a:cubicBezTo>
                <a:cubicBezTo>
                  <a:pt x="1177449" y="892053"/>
                  <a:pt x="1169044" y="883647"/>
                  <a:pt x="1158675" y="883647"/>
                </a:cubicBezTo>
                <a:close/>
                <a:moveTo>
                  <a:pt x="10325003" y="587047"/>
                </a:moveTo>
                <a:cubicBezTo>
                  <a:pt x="10344404" y="595808"/>
                  <a:pt x="10363178" y="603318"/>
                  <a:pt x="10381327" y="608950"/>
                </a:cubicBezTo>
                <a:cubicBezTo>
                  <a:pt x="10365682" y="666526"/>
                  <a:pt x="10341900" y="699069"/>
                  <a:pt x="10323126" y="699069"/>
                </a:cubicBezTo>
                <a:cubicBezTo>
                  <a:pt x="10304351" y="699069"/>
                  <a:pt x="10280570" y="666526"/>
                  <a:pt x="10264925" y="610202"/>
                </a:cubicBezTo>
                <a:cubicBezTo>
                  <a:pt x="10284325" y="603944"/>
                  <a:pt x="10304351" y="596434"/>
                  <a:pt x="10325003" y="587047"/>
                </a:cubicBezTo>
                <a:close/>
                <a:moveTo>
                  <a:pt x="560265" y="587044"/>
                </a:moveTo>
                <a:cubicBezTo>
                  <a:pt x="579666" y="595805"/>
                  <a:pt x="598440" y="603315"/>
                  <a:pt x="616589" y="608947"/>
                </a:cubicBezTo>
                <a:cubicBezTo>
                  <a:pt x="600944" y="666523"/>
                  <a:pt x="577162" y="699066"/>
                  <a:pt x="558388" y="699066"/>
                </a:cubicBezTo>
                <a:cubicBezTo>
                  <a:pt x="539613" y="699066"/>
                  <a:pt x="515832" y="666523"/>
                  <a:pt x="500187" y="610199"/>
                </a:cubicBezTo>
                <a:cubicBezTo>
                  <a:pt x="519587" y="603941"/>
                  <a:pt x="539613" y="596431"/>
                  <a:pt x="560265" y="587044"/>
                </a:cubicBezTo>
                <a:close/>
                <a:moveTo>
                  <a:pt x="10393218" y="550749"/>
                </a:moveTo>
                <a:cubicBezTo>
                  <a:pt x="10391340" y="562639"/>
                  <a:pt x="10389463" y="574530"/>
                  <a:pt x="10387585" y="585169"/>
                </a:cubicBezTo>
                <a:cubicBezTo>
                  <a:pt x="10376946" y="581414"/>
                  <a:pt x="10365682" y="577659"/>
                  <a:pt x="10354417" y="572653"/>
                </a:cubicBezTo>
                <a:cubicBezTo>
                  <a:pt x="10361927" y="568898"/>
                  <a:pt x="10369437" y="564517"/>
                  <a:pt x="10376946" y="560136"/>
                </a:cubicBezTo>
                <a:cubicBezTo>
                  <a:pt x="10382579" y="557007"/>
                  <a:pt x="10388211" y="553878"/>
                  <a:pt x="10393218" y="550749"/>
                </a:cubicBezTo>
                <a:close/>
                <a:moveTo>
                  <a:pt x="628480" y="550746"/>
                </a:moveTo>
                <a:cubicBezTo>
                  <a:pt x="626602" y="562636"/>
                  <a:pt x="624725" y="574527"/>
                  <a:pt x="622847" y="585166"/>
                </a:cubicBezTo>
                <a:cubicBezTo>
                  <a:pt x="612208" y="581411"/>
                  <a:pt x="600944" y="577656"/>
                  <a:pt x="589679" y="572650"/>
                </a:cubicBezTo>
                <a:cubicBezTo>
                  <a:pt x="597189" y="568895"/>
                  <a:pt x="604699" y="564514"/>
                  <a:pt x="612208" y="560133"/>
                </a:cubicBezTo>
                <a:cubicBezTo>
                  <a:pt x="617841" y="557004"/>
                  <a:pt x="623473" y="553875"/>
                  <a:pt x="628480" y="550746"/>
                </a:cubicBezTo>
                <a:close/>
                <a:moveTo>
                  <a:pt x="10253034" y="548246"/>
                </a:moveTo>
                <a:cubicBezTo>
                  <a:pt x="10259918" y="552626"/>
                  <a:pt x="10266176" y="556381"/>
                  <a:pt x="10273686" y="560762"/>
                </a:cubicBezTo>
                <a:cubicBezTo>
                  <a:pt x="10280570" y="564517"/>
                  <a:pt x="10288080" y="568898"/>
                  <a:pt x="10295590" y="572653"/>
                </a:cubicBezTo>
                <a:cubicBezTo>
                  <a:pt x="10283073" y="577659"/>
                  <a:pt x="10271183" y="582040"/>
                  <a:pt x="10259292" y="585795"/>
                </a:cubicBezTo>
                <a:cubicBezTo>
                  <a:pt x="10256789" y="573904"/>
                  <a:pt x="10254911" y="561388"/>
                  <a:pt x="10253034" y="548246"/>
                </a:cubicBezTo>
                <a:close/>
                <a:moveTo>
                  <a:pt x="488296" y="548243"/>
                </a:moveTo>
                <a:cubicBezTo>
                  <a:pt x="495180" y="552623"/>
                  <a:pt x="501438" y="556378"/>
                  <a:pt x="508948" y="560759"/>
                </a:cubicBezTo>
                <a:cubicBezTo>
                  <a:pt x="515832" y="564514"/>
                  <a:pt x="523342" y="568895"/>
                  <a:pt x="530852" y="572650"/>
                </a:cubicBezTo>
                <a:cubicBezTo>
                  <a:pt x="518335" y="577656"/>
                  <a:pt x="506445" y="582037"/>
                  <a:pt x="494554" y="585792"/>
                </a:cubicBezTo>
                <a:cubicBezTo>
                  <a:pt x="492051" y="573901"/>
                  <a:pt x="490173" y="561385"/>
                  <a:pt x="488296" y="548243"/>
                </a:cubicBezTo>
                <a:close/>
                <a:moveTo>
                  <a:pt x="10471445" y="492547"/>
                </a:moveTo>
                <a:cubicBezTo>
                  <a:pt x="10511498" y="533852"/>
                  <a:pt x="10527769" y="570149"/>
                  <a:pt x="10518382" y="586421"/>
                </a:cubicBezTo>
                <a:cubicBezTo>
                  <a:pt x="10512749" y="595808"/>
                  <a:pt x="10496478" y="600815"/>
                  <a:pt x="10473323" y="600815"/>
                </a:cubicBezTo>
                <a:cubicBezTo>
                  <a:pt x="10455174" y="600815"/>
                  <a:pt x="10433896" y="597686"/>
                  <a:pt x="10411992" y="592053"/>
                </a:cubicBezTo>
                <a:cubicBezTo>
                  <a:pt x="10415747" y="573278"/>
                  <a:pt x="10418876" y="553878"/>
                  <a:pt x="10420754" y="532600"/>
                </a:cubicBezTo>
                <a:cubicBezTo>
                  <a:pt x="10439528" y="519458"/>
                  <a:pt x="10456425" y="506316"/>
                  <a:pt x="10471445" y="492547"/>
                </a:cubicBezTo>
                <a:close/>
                <a:moveTo>
                  <a:pt x="10178561" y="492547"/>
                </a:moveTo>
                <a:cubicBezTo>
                  <a:pt x="10192955" y="505064"/>
                  <a:pt x="10208601" y="517580"/>
                  <a:pt x="10225498" y="530097"/>
                </a:cubicBezTo>
                <a:cubicBezTo>
                  <a:pt x="10227375" y="552001"/>
                  <a:pt x="10230505" y="573278"/>
                  <a:pt x="10234885" y="592679"/>
                </a:cubicBezTo>
                <a:cubicBezTo>
                  <a:pt x="10214233" y="598311"/>
                  <a:pt x="10194207" y="600815"/>
                  <a:pt x="10176684" y="600815"/>
                </a:cubicBezTo>
                <a:cubicBezTo>
                  <a:pt x="10153529" y="600815"/>
                  <a:pt x="10136632" y="595182"/>
                  <a:pt x="10131625" y="586421"/>
                </a:cubicBezTo>
                <a:cubicBezTo>
                  <a:pt x="10122238" y="570149"/>
                  <a:pt x="10138509" y="533852"/>
                  <a:pt x="10178561" y="492547"/>
                </a:cubicBezTo>
                <a:close/>
                <a:moveTo>
                  <a:pt x="706707" y="492544"/>
                </a:moveTo>
                <a:cubicBezTo>
                  <a:pt x="746760" y="533849"/>
                  <a:pt x="763031" y="570146"/>
                  <a:pt x="753644" y="586418"/>
                </a:cubicBezTo>
                <a:cubicBezTo>
                  <a:pt x="748011" y="595805"/>
                  <a:pt x="731740" y="600812"/>
                  <a:pt x="708585" y="600812"/>
                </a:cubicBezTo>
                <a:cubicBezTo>
                  <a:pt x="690436" y="600812"/>
                  <a:pt x="669158" y="597683"/>
                  <a:pt x="647254" y="592050"/>
                </a:cubicBezTo>
                <a:cubicBezTo>
                  <a:pt x="651009" y="573275"/>
                  <a:pt x="654138" y="553875"/>
                  <a:pt x="656016" y="532597"/>
                </a:cubicBezTo>
                <a:cubicBezTo>
                  <a:pt x="674790" y="519455"/>
                  <a:pt x="691687" y="506313"/>
                  <a:pt x="706707" y="492544"/>
                </a:cubicBezTo>
                <a:close/>
                <a:moveTo>
                  <a:pt x="413823" y="492544"/>
                </a:moveTo>
                <a:cubicBezTo>
                  <a:pt x="428217" y="505061"/>
                  <a:pt x="443863" y="517577"/>
                  <a:pt x="460760" y="530094"/>
                </a:cubicBezTo>
                <a:cubicBezTo>
                  <a:pt x="462637" y="551998"/>
                  <a:pt x="465767" y="573275"/>
                  <a:pt x="470147" y="592676"/>
                </a:cubicBezTo>
                <a:cubicBezTo>
                  <a:pt x="449495" y="598308"/>
                  <a:pt x="429469" y="600812"/>
                  <a:pt x="411946" y="600812"/>
                </a:cubicBezTo>
                <a:cubicBezTo>
                  <a:pt x="388791" y="600812"/>
                  <a:pt x="371894" y="595179"/>
                  <a:pt x="366887" y="586418"/>
                </a:cubicBezTo>
                <a:cubicBezTo>
                  <a:pt x="357500" y="570146"/>
                  <a:pt x="373771" y="533849"/>
                  <a:pt x="413823" y="492544"/>
                </a:cubicBezTo>
                <a:close/>
                <a:moveTo>
                  <a:pt x="11035396" y="476406"/>
                </a:moveTo>
                <a:lnTo>
                  <a:pt x="10975417" y="692615"/>
                </a:lnTo>
                <a:lnTo>
                  <a:pt x="11194078" y="635033"/>
                </a:lnTo>
                <a:close/>
                <a:moveTo>
                  <a:pt x="1270658" y="476403"/>
                </a:moveTo>
                <a:lnTo>
                  <a:pt x="1210679" y="692612"/>
                </a:lnTo>
                <a:lnTo>
                  <a:pt x="1429340" y="635030"/>
                </a:lnTo>
                <a:close/>
                <a:moveTo>
                  <a:pt x="10223620" y="452495"/>
                </a:moveTo>
                <a:cubicBezTo>
                  <a:pt x="10223620" y="459379"/>
                  <a:pt x="10222995" y="466263"/>
                  <a:pt x="10222995" y="473773"/>
                </a:cubicBezTo>
                <a:cubicBezTo>
                  <a:pt x="10222995" y="481908"/>
                  <a:pt x="10222995" y="490044"/>
                  <a:pt x="10223620" y="497554"/>
                </a:cubicBezTo>
                <a:cubicBezTo>
                  <a:pt x="10213607" y="490044"/>
                  <a:pt x="10204846" y="482534"/>
                  <a:pt x="10196710" y="475024"/>
                </a:cubicBezTo>
                <a:cubicBezTo>
                  <a:pt x="10204846" y="467515"/>
                  <a:pt x="10214233" y="460005"/>
                  <a:pt x="10223620" y="452495"/>
                </a:cubicBezTo>
                <a:close/>
                <a:moveTo>
                  <a:pt x="458882" y="452492"/>
                </a:moveTo>
                <a:cubicBezTo>
                  <a:pt x="458882" y="459376"/>
                  <a:pt x="458257" y="466260"/>
                  <a:pt x="458257" y="473770"/>
                </a:cubicBezTo>
                <a:cubicBezTo>
                  <a:pt x="458257" y="481905"/>
                  <a:pt x="458257" y="490041"/>
                  <a:pt x="458882" y="497551"/>
                </a:cubicBezTo>
                <a:cubicBezTo>
                  <a:pt x="448869" y="490041"/>
                  <a:pt x="440108" y="482531"/>
                  <a:pt x="431972" y="475021"/>
                </a:cubicBezTo>
                <a:cubicBezTo>
                  <a:pt x="440108" y="467512"/>
                  <a:pt x="449495" y="460002"/>
                  <a:pt x="458882" y="452492"/>
                </a:cubicBezTo>
                <a:close/>
                <a:moveTo>
                  <a:pt x="10422631" y="449992"/>
                </a:moveTo>
                <a:cubicBezTo>
                  <a:pt x="10433896" y="458753"/>
                  <a:pt x="10443909" y="466889"/>
                  <a:pt x="10453296" y="475650"/>
                </a:cubicBezTo>
                <a:cubicBezTo>
                  <a:pt x="10443909" y="483786"/>
                  <a:pt x="10433896" y="492547"/>
                  <a:pt x="10422631" y="500683"/>
                </a:cubicBezTo>
                <a:cubicBezTo>
                  <a:pt x="10423257" y="491922"/>
                  <a:pt x="10423257" y="483160"/>
                  <a:pt x="10423257" y="474399"/>
                </a:cubicBezTo>
                <a:cubicBezTo>
                  <a:pt x="10423257" y="465637"/>
                  <a:pt x="10423257" y="457501"/>
                  <a:pt x="10422631" y="449992"/>
                </a:cubicBezTo>
                <a:close/>
                <a:moveTo>
                  <a:pt x="657893" y="449989"/>
                </a:moveTo>
                <a:cubicBezTo>
                  <a:pt x="669158" y="458750"/>
                  <a:pt x="679171" y="466886"/>
                  <a:pt x="688558" y="475647"/>
                </a:cubicBezTo>
                <a:cubicBezTo>
                  <a:pt x="679171" y="483783"/>
                  <a:pt x="669158" y="492544"/>
                  <a:pt x="657893" y="500680"/>
                </a:cubicBezTo>
                <a:cubicBezTo>
                  <a:pt x="658519" y="491919"/>
                  <a:pt x="658519" y="483157"/>
                  <a:pt x="658519" y="474396"/>
                </a:cubicBezTo>
                <a:cubicBezTo>
                  <a:pt x="658519" y="465634"/>
                  <a:pt x="658519" y="457498"/>
                  <a:pt x="657893" y="449989"/>
                </a:cubicBezTo>
                <a:close/>
                <a:moveTo>
                  <a:pt x="10323125" y="436224"/>
                </a:moveTo>
                <a:cubicBezTo>
                  <a:pt x="10302387" y="436224"/>
                  <a:pt x="10285576" y="453035"/>
                  <a:pt x="10285576" y="473773"/>
                </a:cubicBezTo>
                <a:cubicBezTo>
                  <a:pt x="10285576" y="494511"/>
                  <a:pt x="10302387" y="511323"/>
                  <a:pt x="10323125" y="511323"/>
                </a:cubicBezTo>
                <a:cubicBezTo>
                  <a:pt x="10343863" y="511323"/>
                  <a:pt x="10360674" y="494511"/>
                  <a:pt x="10360674" y="473773"/>
                </a:cubicBezTo>
                <a:cubicBezTo>
                  <a:pt x="10360674" y="453035"/>
                  <a:pt x="10343863" y="436224"/>
                  <a:pt x="10323125" y="436224"/>
                </a:cubicBezTo>
                <a:close/>
                <a:moveTo>
                  <a:pt x="558387" y="436221"/>
                </a:moveTo>
                <a:cubicBezTo>
                  <a:pt x="537649" y="436221"/>
                  <a:pt x="520838" y="453032"/>
                  <a:pt x="520838" y="473770"/>
                </a:cubicBezTo>
                <a:cubicBezTo>
                  <a:pt x="520838" y="494508"/>
                  <a:pt x="537649" y="511320"/>
                  <a:pt x="558387" y="511320"/>
                </a:cubicBezTo>
                <a:cubicBezTo>
                  <a:pt x="579125" y="511320"/>
                  <a:pt x="595936" y="494508"/>
                  <a:pt x="595936" y="473770"/>
                </a:cubicBezTo>
                <a:cubicBezTo>
                  <a:pt x="595936" y="453032"/>
                  <a:pt x="579125" y="436221"/>
                  <a:pt x="558387" y="436221"/>
                </a:cubicBezTo>
                <a:close/>
                <a:moveTo>
                  <a:pt x="10325003" y="389913"/>
                </a:moveTo>
                <a:cubicBezTo>
                  <a:pt x="10336894" y="395545"/>
                  <a:pt x="10348784" y="401803"/>
                  <a:pt x="10360675" y="408687"/>
                </a:cubicBezTo>
                <a:cubicBezTo>
                  <a:pt x="10373191" y="416197"/>
                  <a:pt x="10385708" y="423707"/>
                  <a:pt x="10396973" y="431217"/>
                </a:cubicBezTo>
                <a:cubicBezTo>
                  <a:pt x="10398224" y="444985"/>
                  <a:pt x="10398224" y="458753"/>
                  <a:pt x="10398224" y="473773"/>
                </a:cubicBezTo>
                <a:cubicBezTo>
                  <a:pt x="10398224" y="489418"/>
                  <a:pt x="10397598" y="504438"/>
                  <a:pt x="10396347" y="518832"/>
                </a:cubicBezTo>
                <a:cubicBezTo>
                  <a:pt x="10386334" y="525716"/>
                  <a:pt x="10375695" y="531974"/>
                  <a:pt x="10364430" y="538858"/>
                </a:cubicBezTo>
                <a:cubicBezTo>
                  <a:pt x="10351288" y="546368"/>
                  <a:pt x="10338146" y="553252"/>
                  <a:pt x="10325003" y="559510"/>
                </a:cubicBezTo>
                <a:cubicBezTo>
                  <a:pt x="10311861" y="553252"/>
                  <a:pt x="10298719" y="546368"/>
                  <a:pt x="10285577" y="538858"/>
                </a:cubicBezTo>
                <a:cubicBezTo>
                  <a:pt x="10273060" y="531348"/>
                  <a:pt x="10260544" y="523839"/>
                  <a:pt x="10249279" y="516329"/>
                </a:cubicBezTo>
                <a:cubicBezTo>
                  <a:pt x="10248027" y="502561"/>
                  <a:pt x="10248027" y="488793"/>
                  <a:pt x="10248027" y="473773"/>
                </a:cubicBezTo>
                <a:cubicBezTo>
                  <a:pt x="10248027" y="460005"/>
                  <a:pt x="10248653" y="446862"/>
                  <a:pt x="10249279" y="433720"/>
                </a:cubicBezTo>
                <a:cubicBezTo>
                  <a:pt x="10261796" y="424959"/>
                  <a:pt x="10274938" y="416823"/>
                  <a:pt x="10289332" y="408687"/>
                </a:cubicBezTo>
                <a:cubicBezTo>
                  <a:pt x="10301222" y="401803"/>
                  <a:pt x="10313113" y="395545"/>
                  <a:pt x="10325003" y="389913"/>
                </a:cubicBezTo>
                <a:close/>
                <a:moveTo>
                  <a:pt x="560265" y="389910"/>
                </a:moveTo>
                <a:cubicBezTo>
                  <a:pt x="572156" y="395542"/>
                  <a:pt x="584046" y="401800"/>
                  <a:pt x="595937" y="408684"/>
                </a:cubicBezTo>
                <a:cubicBezTo>
                  <a:pt x="608453" y="416194"/>
                  <a:pt x="620970" y="423704"/>
                  <a:pt x="632235" y="431214"/>
                </a:cubicBezTo>
                <a:cubicBezTo>
                  <a:pt x="633486" y="444982"/>
                  <a:pt x="633486" y="458750"/>
                  <a:pt x="633486" y="473770"/>
                </a:cubicBezTo>
                <a:cubicBezTo>
                  <a:pt x="633486" y="489415"/>
                  <a:pt x="632860" y="504435"/>
                  <a:pt x="631609" y="518829"/>
                </a:cubicBezTo>
                <a:cubicBezTo>
                  <a:pt x="621596" y="525713"/>
                  <a:pt x="610957" y="531971"/>
                  <a:pt x="599692" y="538855"/>
                </a:cubicBezTo>
                <a:cubicBezTo>
                  <a:pt x="586550" y="546365"/>
                  <a:pt x="573408" y="553249"/>
                  <a:pt x="560265" y="559507"/>
                </a:cubicBezTo>
                <a:cubicBezTo>
                  <a:pt x="547123" y="553249"/>
                  <a:pt x="533981" y="546365"/>
                  <a:pt x="520839" y="538855"/>
                </a:cubicBezTo>
                <a:cubicBezTo>
                  <a:pt x="508322" y="531345"/>
                  <a:pt x="495806" y="523836"/>
                  <a:pt x="484541" y="516326"/>
                </a:cubicBezTo>
                <a:cubicBezTo>
                  <a:pt x="483289" y="502558"/>
                  <a:pt x="483289" y="488790"/>
                  <a:pt x="483289" y="473770"/>
                </a:cubicBezTo>
                <a:cubicBezTo>
                  <a:pt x="483289" y="460002"/>
                  <a:pt x="483915" y="446859"/>
                  <a:pt x="484541" y="433717"/>
                </a:cubicBezTo>
                <a:cubicBezTo>
                  <a:pt x="497058" y="424956"/>
                  <a:pt x="510200" y="416820"/>
                  <a:pt x="524594" y="408684"/>
                </a:cubicBezTo>
                <a:cubicBezTo>
                  <a:pt x="536484" y="401800"/>
                  <a:pt x="548375" y="395542"/>
                  <a:pt x="560265" y="389910"/>
                </a:cubicBezTo>
                <a:close/>
                <a:moveTo>
                  <a:pt x="10387585" y="363628"/>
                </a:moveTo>
                <a:cubicBezTo>
                  <a:pt x="10390089" y="374893"/>
                  <a:pt x="10391966" y="386784"/>
                  <a:pt x="10393843" y="399300"/>
                </a:cubicBezTo>
                <a:cubicBezTo>
                  <a:pt x="10386959" y="394919"/>
                  <a:pt x="10380701" y="391164"/>
                  <a:pt x="10373191" y="386784"/>
                </a:cubicBezTo>
                <a:cubicBezTo>
                  <a:pt x="10366933" y="383654"/>
                  <a:pt x="10360675" y="379899"/>
                  <a:pt x="10353791" y="376145"/>
                </a:cubicBezTo>
                <a:cubicBezTo>
                  <a:pt x="10365056" y="371138"/>
                  <a:pt x="10376321" y="367383"/>
                  <a:pt x="10387585" y="363628"/>
                </a:cubicBezTo>
                <a:close/>
                <a:moveTo>
                  <a:pt x="622847" y="363625"/>
                </a:moveTo>
                <a:cubicBezTo>
                  <a:pt x="625351" y="374890"/>
                  <a:pt x="627228" y="386781"/>
                  <a:pt x="629105" y="399297"/>
                </a:cubicBezTo>
                <a:cubicBezTo>
                  <a:pt x="622221" y="394916"/>
                  <a:pt x="615963" y="391161"/>
                  <a:pt x="608453" y="386781"/>
                </a:cubicBezTo>
                <a:cubicBezTo>
                  <a:pt x="602195" y="383651"/>
                  <a:pt x="595937" y="379896"/>
                  <a:pt x="589053" y="376142"/>
                </a:cubicBezTo>
                <a:cubicBezTo>
                  <a:pt x="600318" y="371135"/>
                  <a:pt x="611583" y="367380"/>
                  <a:pt x="622847" y="363625"/>
                </a:cubicBezTo>
                <a:close/>
                <a:moveTo>
                  <a:pt x="10258666" y="362376"/>
                </a:moveTo>
                <a:cubicBezTo>
                  <a:pt x="10270557" y="366131"/>
                  <a:pt x="10283073" y="371138"/>
                  <a:pt x="10295590" y="376145"/>
                </a:cubicBezTo>
                <a:cubicBezTo>
                  <a:pt x="10289332" y="379274"/>
                  <a:pt x="10282448" y="383029"/>
                  <a:pt x="10276189" y="386784"/>
                </a:cubicBezTo>
                <a:cubicBezTo>
                  <a:pt x="10268680" y="391790"/>
                  <a:pt x="10260544" y="396797"/>
                  <a:pt x="10252408" y="401803"/>
                </a:cubicBezTo>
                <a:cubicBezTo>
                  <a:pt x="10254286" y="388035"/>
                  <a:pt x="10256163" y="374893"/>
                  <a:pt x="10258666" y="362376"/>
                </a:cubicBezTo>
                <a:close/>
                <a:moveTo>
                  <a:pt x="493928" y="362373"/>
                </a:moveTo>
                <a:cubicBezTo>
                  <a:pt x="505819" y="366128"/>
                  <a:pt x="518335" y="371135"/>
                  <a:pt x="530852" y="376142"/>
                </a:cubicBezTo>
                <a:cubicBezTo>
                  <a:pt x="524594" y="379271"/>
                  <a:pt x="517710" y="383026"/>
                  <a:pt x="511451" y="386781"/>
                </a:cubicBezTo>
                <a:cubicBezTo>
                  <a:pt x="503942" y="391787"/>
                  <a:pt x="495806" y="396794"/>
                  <a:pt x="487670" y="401800"/>
                </a:cubicBezTo>
                <a:cubicBezTo>
                  <a:pt x="489548" y="388032"/>
                  <a:pt x="491425" y="374890"/>
                  <a:pt x="493928" y="362373"/>
                </a:cubicBezTo>
                <a:close/>
                <a:moveTo>
                  <a:pt x="10476452" y="346731"/>
                </a:moveTo>
                <a:cubicBezTo>
                  <a:pt x="10499607" y="346731"/>
                  <a:pt x="10516504" y="352363"/>
                  <a:pt x="10521511" y="361125"/>
                </a:cubicBezTo>
                <a:cubicBezTo>
                  <a:pt x="10530898" y="377396"/>
                  <a:pt x="10514001" y="415571"/>
                  <a:pt x="10471445" y="458127"/>
                </a:cubicBezTo>
                <a:cubicBezTo>
                  <a:pt x="10456425" y="444359"/>
                  <a:pt x="10439528" y="430591"/>
                  <a:pt x="10420754" y="417449"/>
                </a:cubicBezTo>
                <a:cubicBezTo>
                  <a:pt x="10418876" y="396171"/>
                  <a:pt x="10415747" y="375519"/>
                  <a:pt x="10411366" y="356118"/>
                </a:cubicBezTo>
                <a:cubicBezTo>
                  <a:pt x="10435148" y="349860"/>
                  <a:pt x="10457677" y="346731"/>
                  <a:pt x="10476452" y="346731"/>
                </a:cubicBezTo>
                <a:close/>
                <a:moveTo>
                  <a:pt x="10172929" y="346731"/>
                </a:moveTo>
                <a:cubicBezTo>
                  <a:pt x="10191078" y="346731"/>
                  <a:pt x="10211730" y="349860"/>
                  <a:pt x="10234259" y="355492"/>
                </a:cubicBezTo>
                <a:cubicBezTo>
                  <a:pt x="10229879" y="375519"/>
                  <a:pt x="10226750" y="397422"/>
                  <a:pt x="10224872" y="419952"/>
                </a:cubicBezTo>
                <a:cubicBezTo>
                  <a:pt x="10207349" y="432469"/>
                  <a:pt x="10191704" y="444985"/>
                  <a:pt x="10177936" y="458127"/>
                </a:cubicBezTo>
                <a:cubicBezTo>
                  <a:pt x="10136006" y="415571"/>
                  <a:pt x="10118483" y="377396"/>
                  <a:pt x="10127870" y="361125"/>
                </a:cubicBezTo>
                <a:cubicBezTo>
                  <a:pt x="10133502" y="351737"/>
                  <a:pt x="10149774" y="346731"/>
                  <a:pt x="10172929" y="346731"/>
                </a:cubicBezTo>
                <a:close/>
                <a:moveTo>
                  <a:pt x="711714" y="346728"/>
                </a:moveTo>
                <a:cubicBezTo>
                  <a:pt x="734869" y="346728"/>
                  <a:pt x="751766" y="352360"/>
                  <a:pt x="756773" y="361122"/>
                </a:cubicBezTo>
                <a:cubicBezTo>
                  <a:pt x="766160" y="377393"/>
                  <a:pt x="749263" y="415568"/>
                  <a:pt x="706707" y="458124"/>
                </a:cubicBezTo>
                <a:cubicBezTo>
                  <a:pt x="691687" y="444356"/>
                  <a:pt x="674790" y="430588"/>
                  <a:pt x="656016" y="417446"/>
                </a:cubicBezTo>
                <a:cubicBezTo>
                  <a:pt x="654138" y="396168"/>
                  <a:pt x="651009" y="375516"/>
                  <a:pt x="646628" y="356115"/>
                </a:cubicBezTo>
                <a:cubicBezTo>
                  <a:pt x="670410" y="349857"/>
                  <a:pt x="692939" y="346728"/>
                  <a:pt x="711714" y="346728"/>
                </a:cubicBezTo>
                <a:close/>
                <a:moveTo>
                  <a:pt x="408191" y="346728"/>
                </a:moveTo>
                <a:cubicBezTo>
                  <a:pt x="426340" y="346728"/>
                  <a:pt x="446992" y="349857"/>
                  <a:pt x="469521" y="355489"/>
                </a:cubicBezTo>
                <a:cubicBezTo>
                  <a:pt x="465141" y="375516"/>
                  <a:pt x="462012" y="397419"/>
                  <a:pt x="460134" y="419949"/>
                </a:cubicBezTo>
                <a:cubicBezTo>
                  <a:pt x="442611" y="432466"/>
                  <a:pt x="426966" y="444982"/>
                  <a:pt x="413198" y="458124"/>
                </a:cubicBezTo>
                <a:cubicBezTo>
                  <a:pt x="371268" y="415568"/>
                  <a:pt x="353745" y="377393"/>
                  <a:pt x="363132" y="361122"/>
                </a:cubicBezTo>
                <a:cubicBezTo>
                  <a:pt x="368764" y="351734"/>
                  <a:pt x="385036" y="346728"/>
                  <a:pt x="408191" y="346728"/>
                </a:cubicBezTo>
                <a:close/>
                <a:moveTo>
                  <a:pt x="10930909" y="310302"/>
                </a:moveTo>
                <a:lnTo>
                  <a:pt x="10756807" y="356801"/>
                </a:lnTo>
                <a:lnTo>
                  <a:pt x="10803306" y="530903"/>
                </a:lnTo>
                <a:lnTo>
                  <a:pt x="10977409" y="484404"/>
                </a:lnTo>
                <a:close/>
                <a:moveTo>
                  <a:pt x="1166171" y="310299"/>
                </a:moveTo>
                <a:lnTo>
                  <a:pt x="992069" y="356798"/>
                </a:lnTo>
                <a:lnTo>
                  <a:pt x="1038568" y="530900"/>
                </a:lnTo>
                <a:lnTo>
                  <a:pt x="1212671" y="484401"/>
                </a:lnTo>
                <a:close/>
                <a:moveTo>
                  <a:pt x="11128743" y="254734"/>
                </a:moveTo>
                <a:cubicBezTo>
                  <a:pt x="11075170" y="254734"/>
                  <a:pt x="11031741" y="298163"/>
                  <a:pt x="11031741" y="351736"/>
                </a:cubicBezTo>
                <a:cubicBezTo>
                  <a:pt x="11031741" y="405309"/>
                  <a:pt x="11075170" y="448738"/>
                  <a:pt x="11128743" y="448738"/>
                </a:cubicBezTo>
                <a:cubicBezTo>
                  <a:pt x="11182316" y="448738"/>
                  <a:pt x="11225745" y="405309"/>
                  <a:pt x="11225745" y="351736"/>
                </a:cubicBezTo>
                <a:cubicBezTo>
                  <a:pt x="11225745" y="298163"/>
                  <a:pt x="11182316" y="254734"/>
                  <a:pt x="11128743" y="254734"/>
                </a:cubicBezTo>
                <a:close/>
                <a:moveTo>
                  <a:pt x="1364005" y="254731"/>
                </a:moveTo>
                <a:cubicBezTo>
                  <a:pt x="1310432" y="254731"/>
                  <a:pt x="1267003" y="298160"/>
                  <a:pt x="1267003" y="351733"/>
                </a:cubicBezTo>
                <a:cubicBezTo>
                  <a:pt x="1267003" y="405306"/>
                  <a:pt x="1310432" y="448735"/>
                  <a:pt x="1364005" y="448735"/>
                </a:cubicBezTo>
                <a:cubicBezTo>
                  <a:pt x="1417578" y="448735"/>
                  <a:pt x="1461007" y="405306"/>
                  <a:pt x="1461007" y="351733"/>
                </a:cubicBezTo>
                <a:cubicBezTo>
                  <a:pt x="1461007" y="298160"/>
                  <a:pt x="1417578" y="254731"/>
                  <a:pt x="1364005" y="254731"/>
                </a:cubicBezTo>
                <a:close/>
                <a:moveTo>
                  <a:pt x="10323126" y="248477"/>
                </a:moveTo>
                <a:cubicBezTo>
                  <a:pt x="10341900" y="248477"/>
                  <a:pt x="10366307" y="281645"/>
                  <a:pt x="10381953" y="339221"/>
                </a:cubicBezTo>
                <a:cubicBezTo>
                  <a:pt x="10363804" y="345479"/>
                  <a:pt x="10344404" y="352989"/>
                  <a:pt x="10325003" y="361751"/>
                </a:cubicBezTo>
                <a:cubicBezTo>
                  <a:pt x="10304351" y="352363"/>
                  <a:pt x="10284325" y="344228"/>
                  <a:pt x="10264925" y="337969"/>
                </a:cubicBezTo>
                <a:cubicBezTo>
                  <a:pt x="10280570" y="281020"/>
                  <a:pt x="10304351" y="248477"/>
                  <a:pt x="10323126" y="248477"/>
                </a:cubicBezTo>
                <a:close/>
                <a:moveTo>
                  <a:pt x="558388" y="248474"/>
                </a:moveTo>
                <a:cubicBezTo>
                  <a:pt x="577162" y="248474"/>
                  <a:pt x="601569" y="281642"/>
                  <a:pt x="617215" y="339218"/>
                </a:cubicBezTo>
                <a:cubicBezTo>
                  <a:pt x="599066" y="345476"/>
                  <a:pt x="579666" y="352986"/>
                  <a:pt x="560265" y="361748"/>
                </a:cubicBezTo>
                <a:cubicBezTo>
                  <a:pt x="539613" y="352360"/>
                  <a:pt x="519587" y="344225"/>
                  <a:pt x="500187" y="337966"/>
                </a:cubicBezTo>
                <a:cubicBezTo>
                  <a:pt x="515832" y="281017"/>
                  <a:pt x="539613" y="248474"/>
                  <a:pt x="558388" y="248474"/>
                </a:cubicBezTo>
                <a:close/>
                <a:moveTo>
                  <a:pt x="10323126" y="223444"/>
                </a:moveTo>
                <a:cubicBezTo>
                  <a:pt x="10289332" y="223444"/>
                  <a:pt x="10258666" y="266000"/>
                  <a:pt x="10241143" y="331085"/>
                </a:cubicBezTo>
                <a:cubicBezTo>
                  <a:pt x="10216111" y="324827"/>
                  <a:pt x="10193581" y="321072"/>
                  <a:pt x="10173555" y="321072"/>
                </a:cubicBezTo>
                <a:cubicBezTo>
                  <a:pt x="10141012" y="321072"/>
                  <a:pt x="10117231" y="329834"/>
                  <a:pt x="10106592" y="347983"/>
                </a:cubicBezTo>
                <a:cubicBezTo>
                  <a:pt x="10089069" y="378022"/>
                  <a:pt x="10112225" y="426210"/>
                  <a:pt x="10160413" y="475024"/>
                </a:cubicBezTo>
                <a:cubicBezTo>
                  <a:pt x="10114102" y="522587"/>
                  <a:pt x="10092824" y="568898"/>
                  <a:pt x="10109721" y="598311"/>
                </a:cubicBezTo>
                <a:cubicBezTo>
                  <a:pt x="10120360" y="616460"/>
                  <a:pt x="10144141" y="625222"/>
                  <a:pt x="10176684" y="625222"/>
                </a:cubicBezTo>
                <a:cubicBezTo>
                  <a:pt x="10195459" y="625222"/>
                  <a:pt x="10217362" y="622093"/>
                  <a:pt x="10241143" y="616460"/>
                </a:cubicBezTo>
                <a:cubicBezTo>
                  <a:pt x="10259292" y="681546"/>
                  <a:pt x="10289332" y="724102"/>
                  <a:pt x="10323126" y="724102"/>
                </a:cubicBezTo>
                <a:cubicBezTo>
                  <a:pt x="10356920" y="724102"/>
                  <a:pt x="10387585" y="681546"/>
                  <a:pt x="10405108" y="616460"/>
                </a:cubicBezTo>
                <a:cubicBezTo>
                  <a:pt x="10430141" y="622718"/>
                  <a:pt x="10452671" y="626473"/>
                  <a:pt x="10472697" y="626473"/>
                </a:cubicBezTo>
                <a:cubicBezTo>
                  <a:pt x="10505239" y="626473"/>
                  <a:pt x="10529021" y="617712"/>
                  <a:pt x="10539660" y="599563"/>
                </a:cubicBezTo>
                <a:cubicBezTo>
                  <a:pt x="10556557" y="570149"/>
                  <a:pt x="10535279" y="523839"/>
                  <a:pt x="10488968" y="476276"/>
                </a:cubicBezTo>
                <a:cubicBezTo>
                  <a:pt x="10538408" y="426836"/>
                  <a:pt x="10560937" y="378648"/>
                  <a:pt x="10543414" y="348608"/>
                </a:cubicBezTo>
                <a:cubicBezTo>
                  <a:pt x="10532775" y="330460"/>
                  <a:pt x="10508994" y="321698"/>
                  <a:pt x="10476452" y="321698"/>
                </a:cubicBezTo>
                <a:cubicBezTo>
                  <a:pt x="10455800" y="321698"/>
                  <a:pt x="10432018" y="325453"/>
                  <a:pt x="10405734" y="332337"/>
                </a:cubicBezTo>
                <a:cubicBezTo>
                  <a:pt x="10387585" y="266626"/>
                  <a:pt x="10357546" y="223444"/>
                  <a:pt x="10323126" y="223444"/>
                </a:cubicBezTo>
                <a:close/>
                <a:moveTo>
                  <a:pt x="558388" y="223441"/>
                </a:moveTo>
                <a:cubicBezTo>
                  <a:pt x="524594" y="223441"/>
                  <a:pt x="493928" y="265997"/>
                  <a:pt x="476405" y="331082"/>
                </a:cubicBezTo>
                <a:cubicBezTo>
                  <a:pt x="451373" y="324824"/>
                  <a:pt x="428843" y="321069"/>
                  <a:pt x="408817" y="321069"/>
                </a:cubicBezTo>
                <a:cubicBezTo>
                  <a:pt x="376274" y="321069"/>
                  <a:pt x="352493" y="329831"/>
                  <a:pt x="341854" y="347980"/>
                </a:cubicBezTo>
                <a:cubicBezTo>
                  <a:pt x="324331" y="378019"/>
                  <a:pt x="347487" y="426207"/>
                  <a:pt x="395675" y="475021"/>
                </a:cubicBezTo>
                <a:cubicBezTo>
                  <a:pt x="349364" y="522584"/>
                  <a:pt x="328086" y="568895"/>
                  <a:pt x="344983" y="598308"/>
                </a:cubicBezTo>
                <a:cubicBezTo>
                  <a:pt x="355622" y="616457"/>
                  <a:pt x="379403" y="625219"/>
                  <a:pt x="411946" y="625219"/>
                </a:cubicBezTo>
                <a:cubicBezTo>
                  <a:pt x="430721" y="625219"/>
                  <a:pt x="452624" y="622090"/>
                  <a:pt x="476405" y="616457"/>
                </a:cubicBezTo>
                <a:cubicBezTo>
                  <a:pt x="494554" y="681543"/>
                  <a:pt x="524594" y="724099"/>
                  <a:pt x="558388" y="724099"/>
                </a:cubicBezTo>
                <a:cubicBezTo>
                  <a:pt x="592182" y="724099"/>
                  <a:pt x="622847" y="681543"/>
                  <a:pt x="640370" y="616457"/>
                </a:cubicBezTo>
                <a:cubicBezTo>
                  <a:pt x="665403" y="622715"/>
                  <a:pt x="687933" y="626470"/>
                  <a:pt x="707959" y="626470"/>
                </a:cubicBezTo>
                <a:cubicBezTo>
                  <a:pt x="740501" y="626470"/>
                  <a:pt x="764283" y="617709"/>
                  <a:pt x="774922" y="599560"/>
                </a:cubicBezTo>
                <a:cubicBezTo>
                  <a:pt x="791819" y="570146"/>
                  <a:pt x="770541" y="523836"/>
                  <a:pt x="724230" y="476273"/>
                </a:cubicBezTo>
                <a:cubicBezTo>
                  <a:pt x="773670" y="426833"/>
                  <a:pt x="796199" y="378645"/>
                  <a:pt x="778676" y="348605"/>
                </a:cubicBezTo>
                <a:cubicBezTo>
                  <a:pt x="768037" y="330457"/>
                  <a:pt x="744256" y="321695"/>
                  <a:pt x="711714" y="321695"/>
                </a:cubicBezTo>
                <a:cubicBezTo>
                  <a:pt x="691062" y="321695"/>
                  <a:pt x="667280" y="325450"/>
                  <a:pt x="640996" y="332334"/>
                </a:cubicBezTo>
                <a:cubicBezTo>
                  <a:pt x="622847" y="266623"/>
                  <a:pt x="592808" y="223441"/>
                  <a:pt x="558388" y="223441"/>
                </a:cubicBezTo>
                <a:close/>
                <a:moveTo>
                  <a:pt x="0" y="0"/>
                </a:moveTo>
                <a:lnTo>
                  <a:pt x="11505814" y="0"/>
                </a:lnTo>
                <a:lnTo>
                  <a:pt x="11505814" y="6472020"/>
                </a:lnTo>
                <a:lnTo>
                  <a:pt x="0" y="6472020"/>
                </a:lnTo>
                <a:close/>
              </a:path>
            </a:pathLst>
          </a:custGeom>
          <a:solidFill>
            <a:srgbClr val="F1F5F9"/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7891DA64-43F5-8552-AD40-C2AF3B3D0E17}"/>
              </a:ext>
            </a:extLst>
          </p:cNvPr>
          <p:cNvSpPr txBox="1"/>
          <p:nvPr/>
        </p:nvSpPr>
        <p:spPr>
          <a:xfrm>
            <a:off x="4917335" y="1418561"/>
            <a:ext cx="3055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dirty="0">
                <a:latin typeface="Inter Bold" panose="02000503000000020004" pitchFamily="2" charset="0"/>
                <a:ea typeface="Inter Bold" panose="02000503000000020004" pitchFamily="2" charset="0"/>
              </a:rPr>
              <a:t>Konec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E337ED0-532F-F79D-5807-06DC7B12BDE2}"/>
              </a:ext>
            </a:extLst>
          </p:cNvPr>
          <p:cNvSpPr txBox="1"/>
          <p:nvPr/>
        </p:nvSpPr>
        <p:spPr>
          <a:xfrm>
            <a:off x="3542505" y="5905388"/>
            <a:ext cx="587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0" i="0" dirty="0">
                <a:gradFill>
                  <a:gsLst>
                    <a:gs pos="50000">
                      <a:srgbClr val="DD264A"/>
                    </a:gs>
                    <a:gs pos="0">
                      <a:srgbClr val="030517"/>
                    </a:gs>
                    <a:gs pos="100000">
                      <a:srgbClr val="EF4460"/>
                    </a:gs>
                  </a:gsLst>
                  <a:lin ang="4800000" scaled="0"/>
                </a:gra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Prezentaci vytvořil: Michal Zdražil</a:t>
            </a:r>
            <a:endParaRPr lang="cs-CZ" sz="2800" dirty="0">
              <a:gradFill>
                <a:gsLst>
                  <a:gs pos="50000">
                    <a:srgbClr val="DD264A"/>
                  </a:gs>
                  <a:gs pos="0">
                    <a:srgbClr val="030517"/>
                  </a:gs>
                  <a:gs pos="100000">
                    <a:srgbClr val="EF4460"/>
                  </a:gs>
                </a:gsLst>
                <a:lin ang="4800000" scaled="0"/>
              </a:gra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26D99AE2-B08F-8779-B78C-E0B235E6E28A}"/>
              </a:ext>
            </a:extLst>
          </p:cNvPr>
          <p:cNvGrpSpPr/>
          <p:nvPr/>
        </p:nvGrpSpPr>
        <p:grpSpPr>
          <a:xfrm>
            <a:off x="564474" y="1885745"/>
            <a:ext cx="11063052" cy="3205066"/>
            <a:chOff x="564474" y="1885745"/>
            <a:chExt cx="11063052" cy="3205066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77E71257-E11C-6735-01F3-672A291CA065}"/>
                </a:ext>
              </a:extLst>
            </p:cNvPr>
            <p:cNvGrpSpPr/>
            <p:nvPr/>
          </p:nvGrpSpPr>
          <p:grpSpPr>
            <a:xfrm>
              <a:off x="567892" y="1885745"/>
              <a:ext cx="165464" cy="950950"/>
              <a:chOff x="539820" y="1885745"/>
              <a:chExt cx="165464" cy="950950"/>
            </a:xfrm>
          </p:grpSpPr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D99BC023-A561-F20C-5045-03D85B7643B7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1A1BC82F-2D52-ED6D-239D-1E4C059CD753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16C82ABF-EABE-9FCB-37C5-776C16861E96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4545070E-0159-EBD8-2CE6-E9E8C7147F52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A7558AC8-F992-B837-E49A-3F157D9D8343}"/>
                </a:ext>
              </a:extLst>
            </p:cNvPr>
            <p:cNvGrpSpPr/>
            <p:nvPr/>
          </p:nvGrpSpPr>
          <p:grpSpPr>
            <a:xfrm>
              <a:off x="564474" y="4139861"/>
              <a:ext cx="165464" cy="950950"/>
              <a:chOff x="539820" y="1885745"/>
              <a:chExt cx="165464" cy="950950"/>
            </a:xfrm>
          </p:grpSpPr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679FA172-5274-97DC-8E89-47C586D76F99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14D517CA-E0A3-3D5B-486D-FA036D05A489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2ED89526-413E-C5BD-F0EF-83A869B1D6E4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F748946C-3D4B-2A4D-3799-574F4B6F9FBA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824BB1B9-188B-B2EB-76FA-407BE9918297}"/>
                </a:ext>
              </a:extLst>
            </p:cNvPr>
            <p:cNvGrpSpPr/>
            <p:nvPr/>
          </p:nvGrpSpPr>
          <p:grpSpPr>
            <a:xfrm>
              <a:off x="11462062" y="1885745"/>
              <a:ext cx="165464" cy="950950"/>
              <a:chOff x="539820" y="1885745"/>
              <a:chExt cx="165464" cy="950950"/>
            </a:xfrm>
          </p:grpSpPr>
          <p:sp>
            <p:nvSpPr>
              <p:cNvPr id="16" name="Ovál 15">
                <a:extLst>
                  <a:ext uri="{FF2B5EF4-FFF2-40B4-BE49-F238E27FC236}">
                    <a16:creationId xmlns:a16="http://schemas.microsoft.com/office/drawing/2014/main" id="{7F9D822B-38E8-5CDA-85D9-81F3E2D72DEF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7" name="Ovál 16">
                <a:extLst>
                  <a:ext uri="{FF2B5EF4-FFF2-40B4-BE49-F238E27FC236}">
                    <a16:creationId xmlns:a16="http://schemas.microsoft.com/office/drawing/2014/main" id="{6FF4C325-44C1-5715-861F-E248D0CE8967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2" name="Ovál 21">
                <a:extLst>
                  <a:ext uri="{FF2B5EF4-FFF2-40B4-BE49-F238E27FC236}">
                    <a16:creationId xmlns:a16="http://schemas.microsoft.com/office/drawing/2014/main" id="{6D518422-2957-DE68-9D1F-E16C6284930F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23" name="Ovál 22">
                <a:extLst>
                  <a:ext uri="{FF2B5EF4-FFF2-40B4-BE49-F238E27FC236}">
                    <a16:creationId xmlns:a16="http://schemas.microsoft.com/office/drawing/2014/main" id="{00AB9E38-B8EA-79C0-E1B3-13542FC4E400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5616B4E2-CE9C-EE78-DA66-F5F396BDABCC}"/>
                </a:ext>
              </a:extLst>
            </p:cNvPr>
            <p:cNvGrpSpPr/>
            <p:nvPr/>
          </p:nvGrpSpPr>
          <p:grpSpPr>
            <a:xfrm>
              <a:off x="11458644" y="4139861"/>
              <a:ext cx="165464" cy="950950"/>
              <a:chOff x="539820" y="1885745"/>
              <a:chExt cx="165464" cy="950950"/>
            </a:xfrm>
          </p:grpSpPr>
          <p:sp>
            <p:nvSpPr>
              <p:cNvPr id="12" name="Ovál 11">
                <a:extLst>
                  <a:ext uri="{FF2B5EF4-FFF2-40B4-BE49-F238E27FC236}">
                    <a16:creationId xmlns:a16="http://schemas.microsoft.com/office/drawing/2014/main" id="{99F4CB2F-07CF-22D4-7588-E278F665FC38}"/>
                  </a:ext>
                </a:extLst>
              </p:cNvPr>
              <p:cNvSpPr/>
              <p:nvPr/>
            </p:nvSpPr>
            <p:spPr>
              <a:xfrm>
                <a:off x="543238" y="1885745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E06958F0-61FA-9548-5179-A0AD3FFE5FAB}"/>
                  </a:ext>
                </a:extLst>
              </p:cNvPr>
              <p:cNvSpPr/>
              <p:nvPr/>
            </p:nvSpPr>
            <p:spPr>
              <a:xfrm>
                <a:off x="539820" y="2150613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C783140D-8676-B24B-21ED-69F0F61AC262}"/>
                  </a:ext>
                </a:extLst>
              </p:cNvPr>
              <p:cNvSpPr/>
              <p:nvPr/>
            </p:nvSpPr>
            <p:spPr>
              <a:xfrm>
                <a:off x="539820" y="2412631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5" name="Ovál 14">
                <a:extLst>
                  <a:ext uri="{FF2B5EF4-FFF2-40B4-BE49-F238E27FC236}">
                    <a16:creationId xmlns:a16="http://schemas.microsoft.com/office/drawing/2014/main" id="{A153B8AF-6D7D-C225-A903-C7466B88791A}"/>
                  </a:ext>
                </a:extLst>
              </p:cNvPr>
              <p:cNvSpPr/>
              <p:nvPr/>
            </p:nvSpPr>
            <p:spPr>
              <a:xfrm>
                <a:off x="539820" y="2674649"/>
                <a:ext cx="162046" cy="162046"/>
              </a:xfrm>
              <a:prstGeom prst="ellipse">
                <a:avLst/>
              </a:prstGeom>
              <a:noFill/>
              <a:ln>
                <a:solidFill>
                  <a:srgbClr val="EF44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57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.01666 L 0.00378 0.01689 C 0.0013 0.01713 -0.00117 0.01782 -0.00378 0.01828 C -0.00729 0.01875 -0.01094 0.01898 -0.01458 0.01944 C -0.03581 0.0243 -0.01576 0.02037 -0.03034 0.02569 C -0.0319 0.02615 -0.04349 0.02824 -0.04453 0.02847 C -0.05833 0.03148 -0.04362 0.02824 -0.05951 0.0331 C -0.06172 0.03379 -0.06406 0.03379 -0.06628 0.03449 C -0.06849 0.03495 -0.0707 0.03657 -0.07292 0.0375 C -0.07617 0.03865 -0.07956 0.03912 -0.08294 0.04051 C -0.09766 0.04583 -0.08789 0.04398 -0.10208 0.04791 C -0.10456 0.04861 -0.10703 0.04884 -0.10951 0.0493 C -0.12878 0.05324 -0.09883 0.04722 -0.12786 0.0537 C -0.13008 0.05416 -0.13229 0.05463 -0.13451 0.05532 C -0.13789 0.05625 -0.14232 0.05833 -0.14544 0.05972 C -0.14648 0.05995 -0.14766 0.06088 -0.1487 0.06111 L -0.15703 0.06412 C -0.15846 0.06458 -0.15977 0.06551 -0.1612 0.06551 L -0.17148 0.06713 C -0.17474 0.06875 -0.17487 0.06875 -0.17878 0.07014 C -0.18034 0.0706 -0.18203 0.07129 -0.18372 0.07129 C -0.19349 0.07245 -0.20313 0.07245 -0.21289 0.07314 C -0.21732 0.07245 -0.22174 0.07222 -0.22617 0.07129 C -0.24557 0.06828 -0.22057 0.07176 -0.23451 0.06828 C -0.23789 0.06782 -0.24115 0.06759 -0.24453 0.06713 C -0.24727 0.06551 -0.24727 0.06527 -0.25039 0.06412 C -0.25182 0.06365 -0.25313 0.06296 -0.25456 0.06273 C -0.26523 0.05787 -0.25573 0.06111 -0.26536 0.0581 C -0.26654 0.05717 -0.26758 0.05578 -0.26875 0.05532 C -0.27005 0.05439 -0.27148 0.05439 -0.27292 0.0537 C -0.27396 0.05324 -0.27513 0.05277 -0.27617 0.05231 C -0.27786 0.05139 -0.27956 0.05023 -0.28125 0.0493 C -0.2832 0.04838 -0.28672 0.04745 -0.28867 0.04629 C -0.28984 0.0456 -0.29089 0.04421 -0.29206 0.04328 C -0.29414 0.04166 -0.29688 0.04051 -0.2987 0.0375 C -0.29974 0.03564 -0.30026 0.03333 -0.30117 0.03148 C -0.30872 0.01689 -0.30547 0.02662 -0.30872 0.01527 C -0.30898 0.01273 -0.30911 0.01018 -0.30951 0.00787 C -0.31003 0.00486 -0.31068 0.00185 -0.3112 -0.00139 C -0.31146 -0.00255 -0.31172 -0.00394 -0.31198 -0.00556 C -0.31315 -0.01042 -0.31484 -0.01505 -0.31536 -0.02037 C -0.31602 -0.0257 -0.31641 -0.03149 -0.31784 -0.03658 C -0.31901 -0.04051 -0.31979 -0.04468 -0.32122 -0.04838 C -0.32174 -0.05024 -0.3224 -0.05139 -0.32292 -0.05301 C -0.32331 -0.0544 -0.32331 -0.05602 -0.3237 -0.05741 C -0.32409 -0.05903 -0.325 -0.06019 -0.32539 -0.06181 C -0.32643 -0.06621 -0.32721 -0.07061 -0.32786 -0.07524 C -0.32813 -0.07709 -0.32826 -0.07917 -0.32865 -0.08102 C -0.32917 -0.08311 -0.32995 -0.08496 -0.33034 -0.08704 C -0.33099 -0.08982 -0.33112 -0.09329 -0.33203 -0.09584 L -0.33542 -0.10486 C -0.33672 -0.11459 -0.33529 -0.10741 -0.33789 -0.11505 C -0.33854 -0.11713 -0.3388 -0.11922 -0.33958 -0.12107 C -0.34023 -0.12269 -0.34128 -0.12385 -0.34206 -0.12547 C -0.34271 -0.12686 -0.34323 -0.12848 -0.34375 -0.12986 C -0.34427 -0.13195 -0.34453 -0.13426 -0.34531 -0.13588 C -0.34688 -0.13912 -0.34831 -0.1426 -0.35039 -0.14468 C -0.35169 -0.1463 -0.35313 -0.14769 -0.35456 -0.14931 C -0.3599 -0.15556 -0.36263 -0.16042 -0.36875 -0.16551 C -0.38854 -0.18195 -0.37747 -0.17084 -0.39115 -0.18033 C -0.39518 -0.18311 -0.39896 -0.18635 -0.40286 -0.18912 C -0.40482 -0.19074 -0.40677 -0.1919 -0.40872 -0.19375 C -0.41042 -0.19514 -0.41198 -0.19676 -0.41367 -0.19815 C -0.41836 -0.20162 -0.41849 -0.20024 -0.42292 -0.20394 C -0.42435 -0.20533 -0.42552 -0.20718 -0.42708 -0.20857 C -0.42969 -0.21065 -0.43294 -0.21111 -0.43542 -0.21436 C -0.43568 -0.21482 -0.44023 -0.22107 -0.44115 -0.22176 C -0.44219 -0.22269 -0.44336 -0.22269 -0.44453 -0.22338 C -0.45911 -0.2426 -0.4375 -0.21436 -0.45117 -0.23079 C -0.46536 -0.24746 -0.45299 -0.23241 -0.46042 -0.24561 C -0.46133 -0.24723 -0.46276 -0.24815 -0.46367 -0.25 C -0.46471 -0.25162 -0.46536 -0.25394 -0.46615 -0.25579 C -0.46849 -0.26181 -0.47083 -0.2676 -0.47292 -0.27361 C -0.4737 -0.27616 -0.47435 -0.27871 -0.47539 -0.28102 C -0.47904 -0.29005 -0.48125 -0.29283 -0.48372 -0.30186 C -0.48698 -0.31343 -0.48568 -0.31158 -0.48867 -0.32408 C -0.48971 -0.32801 -0.49115 -0.33172 -0.49206 -0.33588 C -0.49284 -0.33959 -0.4931 -0.34375 -0.49375 -0.34769 C -0.49427 -0.35116 -0.49492 -0.35463 -0.49531 -0.35811 C -0.4957 -0.36111 -0.49583 -0.36412 -0.49622 -0.3669 C -0.49661 -0.37061 -0.4974 -0.37385 -0.49792 -0.37732 C -0.49857 -0.38334 -0.49896 -0.38912 -0.49948 -0.39514 L -0.50039 -0.40394 C -0.50065 -0.40695 -0.50104 -0.40996 -0.50117 -0.41297 L -0.50195 -0.42778 C -0.50169 -0.44005 -0.50182 -0.45255 -0.50117 -0.46482 C -0.50104 -0.46783 -0.49922 -0.48172 -0.4987 -0.48704 C -0.49844 -0.48912 -0.4974 -0.5007 -0.49701 -0.50324 C -0.4957 -0.51088 -0.49531 -0.50973 -0.49375 -0.51667 C -0.49167 -0.525 -0.49414 -0.5169 -0.49206 -0.52709 C -0.49154 -0.52917 -0.49076 -0.53079 -0.49036 -0.53287 C -0.48997 -0.53496 -0.48997 -0.53704 -0.48958 -0.53889 C -0.48789 -0.5463 -0.48815 -0.54283 -0.4862 -0.54931 C -0.4832 -0.55903 -0.48424 -0.55973 -0.48034 -0.56551 C -0.47956 -0.56667 -0.47865 -0.5676 -0.47786 -0.56852 C -0.47734 -0.56991 -0.47695 -0.57176 -0.47617 -0.57292 C -0.47435 -0.57547 -0.46901 -0.58102 -0.46615 -0.58334 C -0.46536 -0.58403 -0.46445 -0.58426 -0.46367 -0.58473 C -0.4625 -0.58565 -0.46146 -0.58658 -0.46042 -0.58774 C -0.45859 -0.58959 -0.45729 -0.5926 -0.45534 -0.59375 C -0.45456 -0.59422 -0.45365 -0.59445 -0.45286 -0.59514 C -0.44883 -0.59815 -0.45 -0.59861 -0.44531 -0.60116 C -0.44323 -0.60232 -0.43867 -0.60394 -0.43867 -0.60371 C -0.43151 -0.60348 -0.42422 -0.60348 -0.41706 -0.60255 C -0.41133 -0.60186 -0.41432 -0.6007 -0.40872 -0.59815 C -0.40677 -0.59723 -0.40482 -0.59723 -0.40286 -0.59653 C -0.40117 -0.59561 -0.39948 -0.59468 -0.39792 -0.59375 C -0.39648 -0.59283 -0.39505 -0.59167 -0.39375 -0.59074 C -0.3918 -0.58959 -0.38984 -0.58866 -0.38789 -0.58774 C -0.38646 -0.58704 -0.38503 -0.58704 -0.38372 -0.58635 C -0.38229 -0.58542 -0.38086 -0.58449 -0.37956 -0.58334 C -0.37669 -0.58102 -0.37422 -0.57732 -0.37122 -0.57593 C -0.37005 -0.57547 -0.36888 -0.57524 -0.36784 -0.57431 C -0.36563 -0.57269 -0.36289 -0.57153 -0.3612 -0.56852 C -0.36042 -0.5669 -0.35964 -0.56528 -0.35872 -0.56412 C -0.35664 -0.56158 -0.35404 -0.56065 -0.35208 -0.55811 C -0.35117 -0.55718 -0.35039 -0.55602 -0.34948 -0.5551 C -0.34779 -0.55371 -0.3444 -0.55278 -0.34284 -0.55209 C -0.33672 -0.54676 -0.34245 -0.55116 -0.33542 -0.54769 C -0.33372 -0.54699 -0.33216 -0.54537 -0.33034 -0.54468 C -0.32865 -0.54422 -0.32695 -0.54399 -0.32539 -0.54329 C -0.31901 -0.54074 -0.32799 -0.54144 -0.31615 -0.53889 L -0.30951 -0.53727 C -0.30065 -0.53797 -0.2918 -0.53774 -0.28281 -0.53889 C -0.27122 -0.54028 -0.27813 -0.54098 -0.27031 -0.54468 C -0.26875 -0.54561 -0.26706 -0.54537 -0.26536 -0.5463 C -0.26198 -0.54792 -0.25872 -0.55047 -0.25534 -0.55209 C -0.25339 -0.55324 -0.25143 -0.55394 -0.24948 -0.5551 C -0.24753 -0.55649 -0.2457 -0.55811 -0.24375 -0.55949 C -0.24154 -0.56111 -0.23932 -0.56274 -0.23698 -0.56412 C -0.23542 -0.56505 -0.23372 -0.56574 -0.23203 -0.5669 C -0.2306 -0.56829 -0.22878 -0.57037 -0.22708 -0.57153 C -0.2207 -0.57593 -0.21185 -0.5801 -0.20534 -0.58334 L -0.19961 -0.58635 C -0.19766 -0.58727 -0.1957 -0.58843 -0.19375 -0.58912 L -0.18034 -0.59514 C -0.1651 -0.60186 -0.18229 -0.59491 -0.16706 -0.59954 C -0.16458 -0.60047 -0.16211 -0.60162 -0.15951 -0.60255 C -0.15729 -0.60348 -0.15521 -0.60486 -0.15286 -0.60556 C -0.14987 -0.60649 -0.14674 -0.60649 -0.14375 -0.60695 L -0.12617 -0.60996 L -0.11706 -0.61135 C -0.10313 -0.61042 -0.08919 -0.61042 -0.07539 -0.60857 C -0.07148 -0.60787 -0.06758 -0.60533 -0.06367 -0.60394 C -0.04727 -0.59861 -0.0582 -0.6044 -0.04128 -0.59514 C -0.03516 -0.5919 -0.02865 -0.58982 -0.02292 -0.58473 C -0.0207 -0.58287 -0.01836 -0.58102 -0.01628 -0.57894 C -0.01393 -0.57662 -0.01172 -0.57408 -0.00951 -0.57153 C 0.00052 -0.5588 0.00143 -0.55718 0.00872 -0.5463 C 0.01003 -0.54236 0.01354 -0.53172 0.01458 -0.52709 C 0.01536 -0.52361 0.01576 -0.52014 0.01628 -0.51667 C 0.01836 -0.50278 0.01784 -0.50695 0.01875 -0.49283 C 0.01797 -0.48357 0.01745 -0.47408 0.01628 -0.46482 C 0.01549 -0.45903 0.01289 -0.44954 0.01133 -0.44399 C 0.01016 -0.44051 0.00898 -0.43727 0.00794 -0.43357 C 0.00703 -0.43033 0.00651 -0.42662 0.00547 -0.42338 C -0.00742 -0.38357 0.00404 -0.42107 -0.00534 -0.39653 C -0.00729 -0.3919 -0.00859 -0.38658 -0.01042 -0.38172 C -0.01146 -0.37894 -0.01276 -0.37593 -0.01367 -0.37292 C -0.0151 -0.36899 -0.01797 -0.35764 -0.01875 -0.35371 C -0.0194 -0.35024 -0.01992 -0.34676 -0.02044 -0.34329 C -0.02161 -0.33542 -0.0237 -0.31968 -0.0237 -0.31945 C -0.02318 -0.29885 -0.02292 -0.27801 -0.02201 -0.25741 C -0.02148 -0.24445 -0.01953 -0.23727 -0.01784 -0.22477 C -0.01719 -0.21945 -0.01706 -0.21389 -0.01628 -0.20857 C -0.01536 -0.20324 -0.0138 -0.19861 -0.01289 -0.19375 C -0.01185 -0.18774 -0.01172 -0.18149 -0.01042 -0.17593 C -0.00417 -0.15 -0.00234 -0.14977 0.00378 -0.12986 C 0.00495 -0.12616 0.00586 -0.12199 0.00716 -0.11806 C 0.00833 -0.11412 0.01016 -0.11042 0.01133 -0.10625 C 0.0237 -0.05949 0.00404 -0.12477 0.01706 -0.08102 C 0.0181 -0.07755 0.01953 -0.07431 0.02044 -0.07061 C 0.02148 -0.0669 0.02201 -0.06274 0.02292 -0.0588 C 0.0237 -0.05533 0.02461 -0.05209 0.02539 -0.04838 C 0.02721 -0.04028 0.02708 -0.04005 0.02799 -0.03218 C 0.0276 -0.02269 0.02799 -0.0132 0.02708 -0.00394 C 0.02695 -0.00186 0.02357 0.00648 0.02214 0.00787 C 0.02083 0.00902 0.01927 0.00879 0.01797 0.00926 C 0.01523 0.01064 0.01536 0.01088 0.01289 0.01365 L 0.00378 0.01666 Z " pathEditMode="relative" rAng="0" ptsTypes="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6" y="-2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0.03959 L 0.00494 0.03959 C 0.00768 0.04213 0.01054 0.04422 0.01328 0.04699 C 0.01471 0.04861 0.01601 0.05116 0.01744 0.05301 C 0.01875 0.05463 0.02018 0.05579 0.02161 0.05741 C 0.0233 0.06134 0.02513 0.06505 0.02656 0.06922 C 0.02825 0.07408 0.02929 0.07986 0.03164 0.08403 C 0.03489 0.09005 0.03359 0.08658 0.0358 0.09445 C 0.03763 0.11065 0.03528 0.09375 0.03828 0.10764 C 0.03867 0.10972 0.0388 0.11181 0.03906 0.11366 C 0.04075 0.12384 0.03919 0.11088 0.04075 0.12709 C 0.04049 0.13843 0.04062 0.14977 0.03997 0.16111 C 0.03971 0.1632 0.03867 0.16505 0.03828 0.1669 C 0.03789 0.16852 0.03776 0.17014 0.03737 0.17153 C 0.03632 0.17547 0.03411 0.18334 0.03411 0.18334 C 0.03385 0.18588 0.03372 0.18843 0.0332 0.19074 C 0.03281 0.19283 0.03203 0.19468 0.03164 0.19653 C 0.03099 0.19908 0.03046 0.20162 0.02994 0.20394 C 0.02929 0.20695 0.0289 0.20996 0.02825 0.21297 C 0.02773 0.21551 0.02695 0.21783 0.02656 0.22037 C 0.02578 0.22523 0.02552 0.23033 0.02487 0.23519 L 0.02408 0.24259 C 0.02382 0.24514 0.02343 0.24746 0.0233 0.25 L 0.02239 0.2588 C 0.02265 0.27755 0.02278 0.2963 0.0233 0.31505 C 0.0233 0.31667 0.02395 0.31806 0.02408 0.31968 C 0.02578 0.33773 0.02343 0.32755 0.02656 0.33889 C 0.02682 0.34121 0.02708 0.34375 0.02747 0.3463 C 0.0276 0.34815 0.02799 0.35023 0.02825 0.35209 C 0.02877 0.35718 0.02929 0.36204 0.02994 0.3669 C 0.03007 0.36829 0.03112 0.37847 0.03164 0.38033 C 0.03203 0.38195 0.03268 0.38334 0.0332 0.38472 C 0.03346 0.38773 0.03359 0.39074 0.03411 0.39375 C 0.03502 0.39977 0.03567 0.40093 0.03737 0.40556 C 0.03763 0.40787 0.03776 0.41042 0.03828 0.41297 C 0.03919 0.41806 0.04088 0.42246 0.04153 0.42778 C 0.04257 0.43472 0.04231 0.4338 0.04414 0.44097 C 0.04609 0.44931 0.04752 0.4507 0.04908 0.46181 C 0.0496 0.46597 0.05052 0.47292 0.05156 0.47662 C 0.05208 0.47871 0.05273 0.48056 0.05325 0.48264 C 0.0539 0.48542 0.05429 0.48843 0.05494 0.49144 L 0.05572 0.49584 C 0.05599 0.49746 0.05612 0.49908 0.05664 0.50023 C 0.05794 0.50394 0.05898 0.50648 0.05989 0.51065 C 0.06028 0.5125 0.06028 0.51482 0.0608 0.51667 C 0.06119 0.51829 0.06197 0.51945 0.06237 0.52107 C 0.06328 0.52477 0.06432 0.53148 0.06497 0.53588 C 0.06523 0.53843 0.06523 0.54097 0.06575 0.54329 C 0.06914 0.56158 0.06601 0.53935 0.06822 0.55371 C 0.07109 0.57199 0.06888 0.55972 0.0707 0.56991 C 0.07096 0.57338 0.07122 0.57685 0.07161 0.58033 C 0.07174 0.58195 0.07226 0.58334 0.07239 0.58472 C 0.07278 0.58866 0.07291 0.59259 0.07317 0.59653 C 0.07291 0.61435 0.0733 0.63681 0.07161 0.65579 C 0.07083 0.66343 0.06966 0.66551 0.06744 0.67361 L 0.06575 0.67963 C 0.06523 0.68148 0.06432 0.68334 0.06406 0.68542 C 0.0638 0.6875 0.0638 0.68959 0.06328 0.69144 C 0.06263 0.69329 0.06145 0.69422 0.0608 0.69584 C 0.0582 0.70232 0.06015 0.70093 0.05742 0.70625 L 0.0483 0.72246 C 0.04713 0.72454 0.04583 0.72616 0.04492 0.72847 C 0.04414 0.73033 0.04335 0.73264 0.04244 0.73449 C 0.04049 0.73773 0.03815 0.7382 0.0358 0.74028 C 0.03424 0.74167 0.03307 0.74375 0.03164 0.74468 C 0.0302 0.7456 0.02877 0.74584 0.02747 0.7463 C 0.01927 0.74884 0.02096 0.74792 0.00911 0.74908 C -0.01068 0.74815 -0.03034 0.74792 -0.05013 0.7463 C -0.05235 0.74607 -0.05456 0.74422 -0.05678 0.74329 C -0.07553 0.73542 -0.05287 0.7456 -0.07175 0.73588 C -0.07396 0.73472 -0.07618 0.73403 -0.07839 0.73287 C -0.08099 0.73148 -0.08347 0.72986 -0.08594 0.72847 C -0.0879 0.72732 -0.08985 0.72639 -0.0918 0.72547 C -0.0931 0.72408 -0.09454 0.72222 -0.09597 0.72107 C -0.10599 0.71204 -0.09766 0.72153 -0.10756 0.71065 C -0.10925 0.7088 -0.11081 0.70648 -0.11263 0.70486 C -0.11446 0.70301 -0.11654 0.70209 -0.11836 0.70023 C -0.1293 0.68982 -0.11368 0.70162 -0.12592 0.69283 C -0.13256 0.68125 -0.12553 0.69236 -0.13425 0.68264 C -0.13803 0.67847 -0.14154 0.67361 -0.14506 0.66922 C -0.16407 0.6456 -0.13151 0.68449 -0.16263 0.65301 C -0.16459 0.65093 -0.16628 0.64838 -0.16836 0.64699 C -0.17084 0.64537 -0.17344 0.64537 -0.17592 0.64398 C -0.19779 0.63264 -0.16928 0.64491 -0.18842 0.6382 C -0.19401 0.63611 -0.19532 0.63426 -0.20092 0.63357 C -0.20977 0.63287 -0.21875 0.63264 -0.22761 0.63218 C -0.23763 0.63287 -0.24636 0.63611 -0.25586 0.63079 C -0.26081 0.62801 -0.26537 0.62361 -0.27006 0.62037 C -0.2724 0.61875 -0.27722 0.61783 -0.2793 0.61736 C -0.29167 0.60417 -0.2767 0.61898 -0.28672 0.61134 C -0.2948 0.60533 -0.28308 0.61134 -0.29258 0.60695 C -0.29336 0.60556 -0.29415 0.60371 -0.29506 0.60255 C -0.29584 0.60162 -0.29675 0.60185 -0.29753 0.60116 C -0.30339 0.59584 -0.29649 0.59977 -0.30339 0.59653 C -0.30456 0.59468 -0.30547 0.59236 -0.30678 0.59074 C -0.30743 0.58982 -0.30847 0.58982 -0.30925 0.58912 C -0.31068 0.58797 -0.31198 0.58611 -0.31342 0.58472 C -0.31524 0.5831 -0.32084 0.57963 -0.32253 0.57894 C -0.32461 0.57778 -0.32982 0.57639 -0.33178 0.57593 C -0.33321 0.57547 -0.33451 0.57477 -0.33594 0.57431 C -0.3392 0.57338 -0.34258 0.57269 -0.34597 0.57153 C -0.34727 0.57084 -0.3487 0.57014 -0.35013 0.56991 C -0.35313 0.56922 -0.35625 0.56898 -0.35925 0.56852 C -0.36342 0.56759 -0.36771 0.56644 -0.37175 0.56551 C -0.37396 0.56412 -0.37618 0.56227 -0.37839 0.56111 C -0.3806 0.55996 -0.38295 0.55903 -0.38503 0.5581 C -0.38711 0.55718 -0.38894 0.55602 -0.39089 0.55509 C -0.39336 0.55394 -0.39597 0.55347 -0.39844 0.55209 C -0.40456 0.54884 -0.40808 0.54468 -0.4142 0.54028 C -0.41862 0.53704 -0.42305 0.5338 -0.42761 0.53148 C -0.43295 0.52847 -0.43646 0.52755 -0.44089 0.52246 C -0.44245 0.52084 -0.44362 0.51829 -0.44506 0.51667 C -0.44662 0.51482 -0.44857 0.51412 -0.45013 0.51227 C -0.45534 0.50602 -0.4543 0.50533 -0.45847 0.49884 C -0.45951 0.49722 -0.46068 0.49584 -0.46172 0.49445 C -0.46342 0.48935 -0.4655 0.48496 -0.4668 0.47963 C -0.46901 0.46945 -0.46771 0.47454 -0.47097 0.46482 C -0.47123 0.46181 -0.47149 0.4588 -0.47175 0.45579 C -0.47201 0.45394 -0.47253 0.45209 -0.47253 0.45 C -0.47253 0.44005 -0.4724 0.43009 -0.47175 0.42037 C -0.47123 0.4132 -0.46446 0.40602 -0.46263 0.40394 C -0.4612 0.40255 -0.4599 0.40093 -0.45847 0.39954 C -0.4573 0.39861 -0.45612 0.39769 -0.45508 0.39653 C -0.45417 0.39584 -0.45352 0.39445 -0.45261 0.39375 C -0.45131 0.39236 -0.44974 0.39167 -0.44844 0.39074 C -0.44727 0.38982 -0.44623 0.38889 -0.44506 0.38773 C -0.44428 0.38681 -0.44349 0.38542 -0.44258 0.38472 C -0.44128 0.3838 -0.43985 0.3838 -0.43842 0.38334 C -0.4362 0.38241 -0.43399 0.38125 -0.43178 0.38033 C -0.4306 0.37986 -0.42956 0.37894 -0.42839 0.37894 C -0.42566 0.37824 -0.42292 0.37801 -0.42006 0.37732 C -0.41459 0.37616 -0.41706 0.37616 -0.41172 0.37292 C -0.41068 0.37222 -0.40951 0.37222 -0.40847 0.37153 C -0.40482 0.36898 -0.40573 0.36875 -0.40261 0.36551 C -0.39857 0.36134 -0.39896 0.36366 -0.39506 0.35672 C -0.39441 0.35533 -0.39401 0.35371 -0.39336 0.35209 C -0.38842 0.33797 -0.3931 0.35047 -0.3892 0.34028 C -0.38894 0.33843 -0.38894 0.33634 -0.38842 0.33449 C -0.38803 0.33287 -0.38711 0.33172 -0.38672 0.32986 C -0.3862 0.32662 -0.38633 0.32292 -0.38594 0.31968 C -0.38581 0.31806 -0.38529 0.31667 -0.38503 0.31505 C -0.38477 0.31273 -0.38464 0.31019 -0.38425 0.30764 C -0.38399 0.30625 -0.3836 0.30486 -0.38347 0.30324 C -0.38308 0.30047 -0.38295 0.29722 -0.38256 0.29445 C -0.38243 0.29283 -0.38204 0.29144 -0.38178 0.29005 C -0.38138 0.28797 -0.38125 0.28611 -0.38086 0.28403 C -0.37826 0.23565 -0.38086 0.28773 -0.3793 0.17431 C -0.37904 0.16181 -0.37852 0.15463 -0.37761 0.14329 C -0.37735 0.14028 -0.37722 0.13727 -0.3767 0.13449 C -0.37631 0.13148 -0.37553 0.12847 -0.37513 0.12547 C -0.37474 0.12269 -0.37461 0.11945 -0.37422 0.11667 C -0.37344 0.11042 -0.37032 0.09746 -0.36928 0.09283 C -0.36836 0.08912 -0.36719 0.08334 -0.36589 0.07963 C -0.36524 0.07755 -0.3642 0.0757 -0.36342 0.07361 C -0.36276 0.07176 -0.3625 0.06945 -0.36172 0.06783 C -0.36081 0.06551 -0.35951 0.06389 -0.35847 0.06181 C -0.35118 0.04699 -0.36172 0.06551 -0.3517 0.05 C -0.34454 0.03866 -0.35443 0.05324 -0.34675 0.03959 C -0.34415 0.03496 -0.33985 0.03195 -0.33672 0.02917 C -0.33568 0.02824 -0.33425 0.02778 -0.33347 0.02616 C -0.32917 0.01875 -0.33295 0.02384 -0.32761 0.02037 C -0.32644 0.01968 -0.3254 0.01806 -0.32422 0.01736 C -0.31797 0.01412 -0.31329 0.01389 -0.30678 0.01297 C -0.28321 0.01389 -0.28034 0.01134 -0.26342 0.01736 C -0.26133 0.01806 -0.25326 0.02199 -0.25092 0.02338 C -0.2487 0.02454 -0.24649 0.02639 -0.24428 0.02778 L -0.2267 0.03658 C -0.22422 0.03797 -0.21654 0.0419 -0.2142 0.04259 C -0.20456 0.04514 -0.19649 0.04584 -0.18672 0.04699 L -0.14922 0.04398 C -0.14701 0.04375 -0.1448 0.04329 -0.14258 0.04259 C -0.13972 0.04167 -0.13151 0.0382 -0.12839 0.03658 C -0.12644 0.03565 -0.12461 0.03449 -0.12253 0.03357 C -0.12045 0.03287 -0.1181 0.03264 -0.11589 0.03218 C -0.11394 0.03079 -0.11211 0.02894 -0.11003 0.02778 C -0.10287 0.02338 -0.10456 0.0257 -0.09753 0.02338 C -0.09532 0.02246 -0.0931 0.02153 -0.09089 0.02037 C -0.08698 0.01852 -0.08321 0.01551 -0.0793 0.01435 C -0.06237 0.01019 -0.08347 0.01551 -0.06836 0.01134 C -0.06654 0.01088 -0.06459 0.01042 -0.06263 0.00996 C -0.05925 0.00903 -0.05586 0.0081 -0.05261 0.00695 C -0.05118 0.00648 -0.04987 0.00579 -0.04844 0.00556 C -0.04401 0.00486 -0.03959 0.00463 -0.03503 0.00417 C -0.02956 0.00509 -0.02396 0.00579 -0.01836 0.00695 C -0.01758 0.00718 -0.01667 0.00764 -0.01589 0.00857 C 0.00065 0.02477 -0.01615 0.00972 -0.00925 0.01597 L 0.00494 0.03959 Z " pathEditMode="relative" ptsTypes="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54 0.02454 L -0.01654 0.02454 C -0.02005 0.02407 -0.0237 0.02384 -0.02734 0.02315 C -0.03776 0.0206 -0.03281 0.02083 -0.04062 0.01713 C -0.04206 0.01643 -0.04349 0.01597 -0.04479 0.01574 L -0.05482 0.01273 C -0.05599 0.01157 -0.05703 0.01041 -0.0582 0.00972 C -0.05924 0.00903 -0.06042 0.00903 -0.06146 0.00833 C -0.06237 0.00741 -0.06315 0.00602 -0.06406 0.00532 C -0.06562 0.00393 -0.06732 0.00347 -0.06901 0.00231 C -0.07018 0.00139 -0.07122 1.85185E-6 -0.0724 -0.0007 C -0.07344 -0.00139 -0.07461 -0.00162 -0.07565 -0.00209 C -0.07708 -0.00301 -0.07839 -0.0044 -0.07982 -0.00509 C -0.08177 -0.00602 -0.08372 -0.00602 -0.08568 -0.00648 C -0.08906 -0.00764 -0.09245 -0.0081 -0.0957 -0.00949 C -0.09922 -0.01111 -0.09987 -0.01158 -0.10404 -0.0125 C -0.10677 -0.0132 -0.1095 -0.01343 -0.11237 -0.01389 C -0.11979 -0.01296 -0.12734 -0.0125 -0.1349 -0.01111 C -0.13711 -0.01065 -0.14154 -0.0081 -0.14154 -0.0081 C -0.14232 -0.00718 -0.1431 -0.00579 -0.14401 -0.00509 C -0.14648 -0.00324 -0.14935 -0.00324 -0.15156 -0.0007 C -0.15404 0.00231 -0.15443 0.00301 -0.15729 0.00532 C -0.1582 0.00579 -0.15898 0.00625 -0.1599 0.00671 C -0.16263 0.0081 -0.16445 0.00879 -0.16732 0.00972 C -0.172 0.00926 -0.17682 0.00903 -0.18151 0.00833 C -0.18242 0.0081 -0.18307 0.00694 -0.18398 0.00671 C -0.18672 0.00602 -0.18958 0.00602 -0.19232 0.00532 C -0.19466 0.00463 -0.19753 0.00324 -0.19987 0.00231 C -0.21211 0.00278 -0.22435 0.00254 -0.23646 0.0037 C -0.23828 0.00393 -0.24154 0.00671 -0.24154 0.00671 C -0.24284 0.00879 -0.24414 0.01088 -0.2457 0.01273 C -0.24857 0.01597 -0.24909 0.01458 -0.25156 0.01852 C -0.25352 0.02176 -0.25586 0.025 -0.25729 0.02893 C -0.26003 0.03611 -0.25833 0.03194 -0.26237 0.04074 C -0.26263 0.04236 -0.26276 0.04375 -0.26315 0.04537 C -0.26784 0.06342 -0.26536 0.05116 -0.26732 0.06157 C -0.26797 0.06991 -0.26849 0.07523 -0.26901 0.08379 C -0.26927 0.08866 -0.26953 0.09375 -0.26979 0.09861 C -0.27031 0.1412 -0.26797 0.15185 -0.27148 0.18009 C -0.27174 0.18217 -0.27187 0.18403 -0.2724 0.18611 C -0.27357 0.1919 -0.27448 0.19259 -0.27656 0.19791 C -0.27708 0.1993 -0.27747 0.20116 -0.27812 0.20231 C -0.28477 0.21389 -0.2763 0.19514 -0.2832 0.20972 C -0.28385 0.21111 -0.28424 0.21273 -0.2849 0.21412 C -0.28568 0.2162 -0.28659 0.21805 -0.28737 0.22014 C -0.28789 0.22153 -0.28828 0.22338 -0.28906 0.22454 C -0.28971 0.22569 -0.29062 0.22639 -0.29154 0.22754 C -0.29453 0.23565 -0.29154 0.2287 -0.2957 0.23495 C -0.29661 0.23634 -0.29727 0.23796 -0.29818 0.23935 C -0.30026 0.24236 -0.30247 0.2456 -0.30482 0.24815 C -0.30573 0.2493 -0.30651 0.25 -0.30729 0.25116 C -0.3082 0.25254 -0.30885 0.2544 -0.3099 0.25555 C -0.31081 0.25694 -0.31211 0.25717 -0.31315 0.25856 C -0.32109 0.26921 -0.31237 0.25972 -0.31901 0.27037 C -0.32656 0.28264 -0.32383 0.275 -0.32904 0.28518 C -0.32995 0.28704 -0.3306 0.28935 -0.33151 0.2912 C -0.33255 0.29329 -0.33372 0.29514 -0.3349 0.29722 C -0.33607 0.29954 -0.33685 0.30231 -0.33815 0.30463 C -0.33919 0.30625 -0.34036 0.30741 -0.34154 0.30903 C -0.34232 0.31134 -0.34297 0.31412 -0.34401 0.31643 C -0.34466 0.31805 -0.34583 0.31898 -0.34648 0.32083 C -0.34779 0.32454 -0.3487 0.3287 -0.34987 0.33264 L -0.35156 0.33866 L -0.35312 0.34444 C -0.35286 0.35254 -0.35286 0.36041 -0.35234 0.36829 C -0.35182 0.37639 -0.35 0.39236 -0.34896 0.40092 C -0.3487 0.40324 -0.34844 0.40579 -0.34818 0.40833 C -0.34792 0.41111 -0.34779 0.41412 -0.3474 0.41713 C -0.3431 0.44722 -0.34766 0.40787 -0.34479 0.43333 C -0.34453 0.43889 -0.3444 0.44421 -0.34401 0.44977 C -0.34375 0.45278 -0.34336 0.45555 -0.34323 0.45856 C -0.34284 0.46296 -0.34258 0.46759 -0.34232 0.47199 C -0.34258 0.48333 -0.34271 0.49467 -0.34323 0.50602 C -0.34323 0.50903 -0.34557 0.52477 -0.3457 0.52523 C -0.34622 0.52778 -0.34687 0.53009 -0.3474 0.53264 C -0.34961 0.54467 -0.34635 0.53217 -0.34987 0.54606 C -0.35039 0.54815 -0.35104 0.55 -0.35156 0.55185 C -0.35195 0.55393 -0.35195 0.55602 -0.35234 0.55787 C -0.35273 0.55995 -0.35352 0.5618 -0.35404 0.56389 C -0.35443 0.56574 -0.35443 0.56782 -0.35482 0.56967 C -0.35521 0.57176 -0.35612 0.57361 -0.35651 0.57569 C -0.3599 0.5919 -0.3543 0.57106 -0.35898 0.5875 C -0.35924 0.59004 -0.3595 0.59236 -0.3599 0.59491 C -0.36029 0.59884 -0.36107 0.60278 -0.36146 0.60671 C -0.36341 0.62361 -0.3625 0.61666 -0.36393 0.62754 C -0.36341 0.64236 -0.36302 0.65717 -0.36237 0.67199 C -0.36224 0.67454 -0.36198 0.67708 -0.36146 0.6794 C -0.36107 0.68148 -0.36029 0.68333 -0.3599 0.68518 C -0.35794 0.69421 -0.36055 0.6919 -0.35573 0.70301 C -0.35378 0.70741 -0.35143 0.71157 -0.34987 0.71643 C -0.34883 0.71921 -0.34635 0.72731 -0.34479 0.72963 C -0.34245 0.73356 -0.33958 0.73611 -0.33737 0.74004 C -0.33372 0.74653 -0.33594 0.74375 -0.33073 0.74745 C -0.32956 0.74954 -0.32865 0.75185 -0.32734 0.75347 C -0.30794 0.77801 -0.32734 0.75162 -0.31406 0.76666 C -0.3125 0.76852 -0.31133 0.77106 -0.3099 0.77268 C -0.28945 0.79398 -0.30755 0.7743 -0.29479 0.78449 C -0.28633 0.79143 -0.29518 0.78773 -0.28568 0.79051 C -0.27422 0.79861 -0.28854 0.78889 -0.27734 0.79491 C -0.27591 0.7956 -0.27461 0.79722 -0.27318 0.79791 C -0.27174 0.79861 -0.27031 0.79861 -0.26901 0.7993 C -0.26758 0.80023 -0.26628 0.80162 -0.26484 0.80231 C -0.26341 0.80301 -0.25508 0.80509 -0.25404 0.80532 C -0.25065 0.80625 -0.2474 0.80764 -0.24401 0.80833 C -0.23034 0.81041 -0.23789 0.80949 -0.22148 0.81134 C -0.19427 0.80926 -0.2095 0.81111 -0.1849 0.80671 L -0.17565 0.80532 C -0.16849 0.80579 -0.1612 0.80671 -0.15404 0.80671 C -0.11575 0.80671 -0.12187 0.80741 -0.09987 0.8037 C -0.08073 0.79699 -0.09818 0.80463 -0.08815 0.79791 C -0.08477 0.7956 -0.08464 0.79768 -0.08151 0.79352 C -0.08021 0.79166 -0.0793 0.78935 -0.07812 0.7875 C -0.07682 0.78541 -0.07526 0.78379 -0.07396 0.78148 C -0.07331 0.78032 -0.07292 0.7787 -0.0724 0.77708 C -0.06732 0.76273 -0.06849 0.76666 -0.06562 0.75648 C -0.06432 0.74259 -0.06484 0.74838 -0.06406 0.72963 C -0.06367 0.72153 -0.06328 0.70532 -0.06237 0.6956 C -0.06185 0.69166 -0.0612 0.68773 -0.06068 0.68379 C -0.05885 0.66898 -0.06055 0.67268 -0.05729 0.66458 C -0.05651 0.6625 -0.05573 0.66065 -0.05482 0.65856 C -0.05312 0.64954 -0.05534 0.65903 -0.05065 0.64815 C -0.04883 0.64398 -0.04818 0.63796 -0.0457 0.63495 C -0.03997 0.62824 -0.04687 0.63657 -0.03906 0.62592 C -0.03815 0.625 -0.03724 0.6243 -0.03646 0.62315 C -0.0345 0.61991 -0.03307 0.61481 -0.03073 0.61273 C -0.02956 0.6118 -0.02839 0.61088 -0.02734 0.60972 C -0.025 0.60694 -0.02331 0.60278 -0.0207 0.60092 C -0.01849 0.5993 -0.01523 0.59722 -0.01315 0.59491 C -0.01198 0.59352 -0.01107 0.5919 -0.0099 0.59051 C -0.00872 0.58935 -0.00755 0.58866 -0.00651 0.5875 C -0.00534 0.58611 -0.0043 0.58449 -0.00312 0.5831 C -0.00182 0.58148 -0.00039 0.58032 0.00104 0.5787 C 0.00247 0.57685 0.00365 0.5743 0.00521 0.57268 C 0.00651 0.57129 0.00794 0.57083 0.00938 0.56967 C 0.01901 0.56111 0.00846 0.56944 0.0168 0.56088 C 0.01901 0.55856 0.02122 0.55694 0.02344 0.55486 L 0.02682 0.55185 C 0.028 0.55092 0.02904 0.54977 0.03021 0.54907 C 0.03151 0.54791 0.03294 0.54699 0.03438 0.54606 C 0.03594 0.54491 0.03776 0.54421 0.03932 0.54305 C 0.04102 0.5419 0.04258 0.53981 0.04427 0.53866 C 0.04596 0.5375 0.04766 0.5368 0.04935 0.53565 C 0.05078 0.53472 0.05208 0.53356 0.05352 0.53264 C 0.05677 0.53055 0.06029 0.52916 0.06354 0.52685 C 0.06628 0.52477 0.06888 0.52199 0.07188 0.52083 C 0.07461 0.51991 0.07747 0.51967 0.08021 0.51782 C 0.08594 0.51389 0.08281 0.51528 0.08932 0.51342 C 0.09102 0.51204 0.09258 0.51018 0.09427 0.50903 C 0.09648 0.50764 0.10104 0.50602 0.10104 0.50602 C 0.11016 0.49514 0.09609 0.51111 0.10677 0.50162 C 0.10885 0.49977 0.11328 0.49213 0.11432 0.48981 C 0.1151 0.48796 0.11536 0.48565 0.11602 0.48379 C 0.11706 0.48079 0.11875 0.47824 0.11927 0.475 C 0.11966 0.47338 0.11979 0.47199 0.12018 0.47037 C 0.12148 0.46528 0.12188 0.46458 0.12344 0.46018 C 0.12552 0.44583 0.12474 0.45231 0.12604 0.44074 C 0.1263 0.4294 0.12643 0.41805 0.12682 0.40671 C 0.12708 0.40092 0.12852 0.39143 0.1293 0.38611 C 0.13047 0.37754 0.12995 0.38217 0.13099 0.37268 C 0.1319 0.3287 0.13255 0.33889 0.13021 0.29722 C 0.12969 0.28981 0.12917 0.28912 0.1276 0.28241 C 0.12734 0.28079 0.12721 0.2794 0.12682 0.27778 C 0.12604 0.27477 0.125 0.27199 0.12435 0.26898 C 0.1237 0.2662 0.12357 0.26273 0.12266 0.26018 C 0.12188 0.25764 0.12109 0.25509 0.12018 0.25278 C 0.11914 0.25023 0.11458 0.24329 0.11354 0.24236 C 0.11198 0.24074 0.11016 0.24074 0.10846 0.23935 C 0.10703 0.23819 0.10586 0.23611 0.1043 0.23495 C 0.10026 0.23171 0.09896 0.23264 0.09518 0.22893 C 0.09336 0.22731 0.0918 0.225 0.0901 0.22315 C 0.08906 0.22153 0.08802 0.21991 0.08685 0.21852 C 0.08555 0.21736 0.08398 0.2169 0.08268 0.21574 C 0.07318 0.20717 0.08268 0.21528 0.07604 0.20671 C 0.075 0.20555 0.0737 0.20509 0.07266 0.2037 C 0.06797 0.19791 0.07227 0.20069 0.06771 0.19352 C 0.06615 0.19097 0.06419 0.18981 0.06263 0.1875 C 0.06133 0.18541 0.06055 0.18241 0.05938 0.18009 C 0.05807 0.17754 0.05638 0.17546 0.05521 0.17268 C 0.05039 0.16157 0.04831 0.15486 0.04518 0.14305 C 0.04427 0.13958 0.04362 0.13611 0.04271 0.13264 C 0.0405 0.12477 0.03828 0.1169 0.03594 0.10903 C 0.03516 0.10602 0.03451 0.10301 0.03346 0.1 C 0.03268 0.09768 0.03164 0.09537 0.03099 0.09259 C 0.02969 0.08796 0.02878 0.08287 0.0276 0.07778 C 0.02708 0.07546 0.02695 0.07268 0.02604 0.07037 L 0.02344 0.06458 C 0.02318 0.06296 0.02305 0.06157 0.02266 0.06018 C 0.02122 0.05486 0.01823 0.04745 0.01602 0.04375 C 0.01471 0.0419 0.01185 0.04028 0.01016 0.03935 L -0.01654 0.02454 Z " pathEditMode="relative" ptsTypes="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8 -0.02222 L -0.01928 -0.02222 C -0.01602 -0.02616 -0.0125 -0.02986 -0.00938 -0.03426 C -0.00495 -0.03982 -0.0073 -0.0375 -0.00261 -0.04167 C -0.00183 -0.04352 -0.00118 -0.04584 -0.00013 -0.04746 C 0.00599 -0.05834 0.00195 -0.04954 0.00651 -0.05648 C 0.0095 -0.06088 0.00911 -0.06273 0.01315 -0.06667 C 0.01419 -0.06783 0.01549 -0.06759 0.01653 -0.06829 C 0.0177 -0.06898 0.01862 -0.07037 0.01979 -0.0713 C 0.02096 -0.07199 0.02213 -0.07199 0.02317 -0.07269 C 0.02434 -0.07338 0.02526 -0.075 0.02656 -0.0757 C 0.02812 -0.07639 0.02981 -0.07662 0.03151 -0.07709 C 0.03294 -0.07755 0.03424 -0.07801 0.03567 -0.07847 C 0.04349 -0.07801 0.0513 -0.07847 0.05898 -0.07709 C 0.06002 -0.07685 0.06067 -0.075 0.06145 -0.07408 C 0.06367 -0.07222 0.06692 -0.07084 0.06901 -0.06829 C 0.06992 -0.0669 0.07057 -0.06505 0.07148 -0.06389 C 0.07252 -0.06227 0.07382 -0.06111 0.07487 -0.05926 C 0.07773 -0.05417 0.07669 -0.05301 0.07981 -0.04908 C 0.08085 -0.04769 0.08216 -0.04699 0.0832 -0.04607 C 0.08398 -0.04514 0.08476 -0.04398 0.08567 -0.04306 C 0.08671 -0.0419 0.08789 -0.04121 0.08906 -0.04005 C 0.09231 -0.03634 0.09205 -0.03472 0.0957 -0.03264 C 0.097 -0.03195 0.09843 -0.03172 0.09987 -0.03125 C 0.10091 -0.03009 0.10195 -0.02894 0.10312 -0.02824 C 0.10716 -0.02616 0.11224 -0.02523 0.11653 -0.02384 C 0.11927 -0.02292 0.122 -0.02176 0.12487 -0.02084 C 0.12617 -0.02037 0.1276 -0.01945 0.12903 -0.01945 L 0.14153 -0.01783 L 0.17487 -0.01482 C 0.17955 -0.01389 0.18424 -0.01273 0.18906 -0.01204 L 0.20729 -0.00903 L 0.21562 -0.00602 C 0.21822 -0.00509 0.2207 -0.00394 0.22317 -0.00301 C 0.22539 -0.00232 0.2276 -0.00209 0.22981 -0.00162 C 0.23164 -0.0007 0.23867 0.00278 0.24062 0.0044 C 0.24218 0.00555 0.24335 0.00764 0.24479 0.00879 C 0.25338 0.01574 0.24635 0.00787 0.25403 0.01481 C 0.25546 0.01597 0.25677 0.01782 0.2582 0.01921 C 0.26041 0.02129 0.26302 0.02199 0.26484 0.025 C 0.26562 0.02662 0.2664 0.02824 0.26731 0.02963 C 0.26953 0.03264 0.27239 0.03449 0.27395 0.03842 C 0.27487 0.04051 0.27734 0.04606 0.27812 0.04884 C 0.27929 0.05278 0.28072 0.05648 0.28151 0.06065 C 0.28177 0.06203 0.2819 0.06366 0.28229 0.06504 C 0.28307 0.06759 0.28411 0.06991 0.28489 0.07245 C 0.28528 0.07384 0.28528 0.07546 0.28567 0.07685 C 0.28671 0.08102 0.28815 0.08472 0.28893 0.08889 C 0.28932 0.09028 0.28958 0.09166 0.28984 0.09328 C 0.29049 0.09722 0.29088 0.10116 0.29153 0.10509 C 0.29179 0.10717 0.29192 0.10903 0.29231 0.11111 L 0.29309 0.11551 C 0.29283 0.1243 0.29296 0.13333 0.29231 0.14213 C 0.29205 0.14514 0.28763 0.15625 0.28737 0.15694 C 0.28671 0.15879 0.28632 0.16111 0.28567 0.16296 C 0.28502 0.16458 0.28385 0.16551 0.2832 0.16736 C 0.28046 0.17407 0.28268 0.17199 0.27981 0.17778 C 0.27825 0.18078 0.27617 0.1831 0.27487 0.18657 C 0.27421 0.18796 0.27369 0.18958 0.27317 0.19097 C 0.27239 0.19305 0.27148 0.19491 0.2707 0.19699 C 0.26979 0.1993 0.26901 0.20185 0.26822 0.2044 C 0.26744 0.20648 0.2664 0.2081 0.26562 0.21018 C 0.26445 0.21412 0.26341 0.21828 0.26237 0.22222 L 0.26067 0.22801 C 0.26015 0.23009 0.25937 0.23194 0.25898 0.23403 C 0.25846 0.23703 0.25781 0.23981 0.25729 0.24282 C 0.25638 0.24977 0.25599 0.26227 0.25572 0.26805 C 0.25572 0.26921 0.25559 0.30139 0.25729 0.3125 C 0.25768 0.31504 0.25846 0.31736 0.25898 0.31991 C 0.26041 0.33565 0.25872 0.32222 0.26237 0.33773 C 0.26445 0.34676 0.26354 0.34791 0.26653 0.35694 C 0.2677 0.36065 0.2694 0.36366 0.2707 0.36736 C 0.27187 0.3706 0.27278 0.3743 0.27395 0.37778 C 0.27877 0.39143 0.27565 0.38194 0.28072 0.39398 C 0.29023 0.41736 0.27825 0.38889 0.28645 0.4118 C 0.2875 0.41435 0.28867 0.41666 0.28984 0.41921 C 0.29088 0.425 0.29244 0.43078 0.29309 0.43703 C 0.29349 0.43935 0.29375 0.4419 0.29401 0.44444 C 0.29427 0.44722 0.29453 0.45023 0.29479 0.45324 C 0.29505 0.45532 0.29544 0.45717 0.2957 0.45926 C 0.29713 0.48958 0.29804 0.48819 0.29648 0.51389 C 0.29635 0.51597 0.29609 0.51805 0.2957 0.51991 C 0.29349 0.5294 0.29062 0.53773 0.28645 0.54514 C 0.28424 0.54907 0.28177 0.55254 0.27981 0.55694 C 0.27786 0.56134 0.27487 0.56828 0.27239 0.57176 C 0.27083 0.57361 0.26888 0.5743 0.26731 0.57616 C 0.26588 0.57778 0.26471 0.58055 0.26315 0.58217 C 0.26158 0.58356 0.25976 0.58379 0.2582 0.58518 C 0.25664 0.58634 0.25546 0.58842 0.25403 0.58958 C 0.25273 0.59051 0.25117 0.59028 0.24987 0.59097 C 0.24843 0.59166 0.247 0.59305 0.2457 0.59398 C 0.2401 0.59352 0.2345 0.59328 0.22903 0.59259 C 0.22786 0.59236 0.22682 0.5912 0.22565 0.59097 C 0.22291 0.59028 0.22005 0.59028 0.21731 0.58958 C 0.21393 0.58866 0.21067 0.5875 0.20729 0.58657 C 0.20533 0.58611 0.20351 0.58541 0.20156 0.58518 C 0.19518 0.58426 0.18867 0.58403 0.18229 0.58356 C 0.17864 0.58379 0.16549 0.58356 0.15898 0.58657 C 0.15351 0.58889 0.15481 0.58958 0.14987 0.59259 C 0.14895 0.59305 0.14505 0.59444 0.14401 0.59537 C 0.12708 0.61296 0.14309 0.59606 0.1332 0.6118 C 0.1319 0.61366 0.13033 0.61458 0.12903 0.6162 C 0.12669 0.61898 0.12487 0.62291 0.12239 0.625 C 0.11432 0.63217 0.12421 0.62315 0.11484 0.63241 C 0.1138 0.63356 0.1125 0.63426 0.11145 0.63541 C 0.10716 0.64051 0.10442 0.64791 0.09895 0.65023 C 0.09322 0.65278 0.09674 0.65092 0.08906 0.65764 C 0.08789 0.65856 0.08684 0.66018 0.08567 0.66065 C 0.08242 0.66203 0.0819 0.6618 0.07903 0.66504 C 0.07786 0.66643 0.07695 0.66852 0.07565 0.66944 C 0.07356 0.67106 0.07122 0.67129 0.06901 0.67245 C 0.06822 0.67291 0.06731 0.67361 0.06653 0.67407 C 0.06432 0.67477 0.0621 0.67477 0.05989 0.67546 C 0.05872 0.67569 0.05768 0.67639 0.05651 0.67685 C 0.05507 0.67754 0.05377 0.67778 0.05234 0.67847 C 0.04179 0.68264 0.05742 0.67685 0.04479 0.68148 C 0.03932 0.68078 0.03372 0.68078 0.02812 0.67986 C 0.0207 0.67847 0.02187 0.67731 0.01653 0.67546 C 0.01484 0.67477 0.01315 0.67477 0.01145 0.67407 C 0.00755 0.67222 0.00325 0.66875 -0.00013 0.66504 C -0.00144 0.66366 -0.00586 0.65879 -0.00769 0.65764 C -0.00899 0.65694 -0.01042 0.65671 -0.01185 0.65625 C -0.01355 0.65463 -0.01524 0.65324 -0.0168 0.65185 C -0.01823 0.65046 -0.01954 0.64861 -0.02097 0.64722 C -0.02292 0.6456 -0.02487 0.64444 -0.02683 0.64282 C -0.02826 0.64166 -0.02956 0.63958 -0.03099 0.63842 C -0.03529 0.63518 -0.03985 0.63241 -0.04428 0.62963 C -0.04649 0.62801 -0.0487 0.62616 -0.05105 0.625 C -0.05326 0.62407 -0.05547 0.62291 -0.05769 0.62222 C -0.05925 0.62153 -0.06107 0.62129 -0.06263 0.6206 C -0.06433 0.61991 -0.06589 0.61828 -0.06771 0.61759 C -0.07045 0.61666 -0.07318 0.6169 -0.07605 0.6162 C -0.07761 0.61574 -0.0793 0.61528 -0.08099 0.61481 C -0.09545 0.60995 -0.07318 0.61713 -0.09011 0.61018 C -0.09206 0.60949 -0.09401 0.60926 -0.09597 0.60879 C -0.10964 0.60069 -0.09258 0.61041 -0.10599 0.6044 C -0.10769 0.60347 -0.10925 0.60208 -0.11094 0.60139 C -0.11263 0.60069 -0.11433 0.60046 -0.11602 0.6 C -0.11797 0.59907 -0.11993 0.59791 -0.12188 0.59699 C -0.12266 0.59583 -0.12344 0.59467 -0.12435 0.59398 C -0.12605 0.59236 -0.12943 0.59166 -0.13099 0.59097 C -0.13269 0.58912 -0.13425 0.5868 -0.13594 0.58518 C -0.13842 0.58264 -0.14271 0.57986 -0.14519 0.57616 C -0.14779 0.57222 -0.14857 0.56921 -0.15105 0.56435 C -0.1517 0.56273 -0.15274 0.56157 -0.15339 0.55995 C -0.15404 0.5581 -0.1543 0.55578 -0.15508 0.55393 C -0.15599 0.55139 -0.1573 0.54907 -0.15834 0.54653 C -0.15899 0.54514 -0.15938 0.54352 -0.16003 0.54213 C -0.16107 0.53958 -0.16224 0.53727 -0.16342 0.53472 C -0.1655 0.51597 -0.16263 0.53611 -0.16589 0.52291 C -0.16628 0.52106 -0.16732 0.51088 -0.16758 0.50949 C -0.16719 0.49722 -0.16745 0.48472 -0.16667 0.47245 C -0.16654 0.47037 -0.1655 0.46852 -0.16498 0.46666 C -0.16472 0.46504 -0.16459 0.46342 -0.1642 0.46203 C -0.16316 0.45903 -0.16159 0.45648 -0.16081 0.45324 C -0.15821 0.4412 -0.16003 0.44791 -0.15417 0.43403 C -0.15196 0.42847 -0.15157 0.42662 -0.14844 0.42222 C -0.14766 0.42106 -0.14688 0.42014 -0.14597 0.41921 C -0.14336 0.40972 -0.14571 0.41597 -0.14102 0.40879 C -0.14011 0.40741 -0.13933 0.40578 -0.13855 0.4044 C -0.13776 0.40324 -0.13685 0.40231 -0.13594 0.40139 C -0.13373 0.39838 -0.13165 0.39514 -0.1293 0.39259 C -0.12657 0.38958 -0.12357 0.38703 -0.12097 0.38356 C -0.11446 0.37477 -0.1211 0.3831 -0.11355 0.37616 C -0.11198 0.375 -0.11068 0.37338 -0.10938 0.37176 C -0.10821 0.37037 -0.10717 0.36852 -0.10599 0.36736 C -0.10443 0.36597 -0.10261 0.36574 -0.10105 0.36435 C -0.09948 0.36319 -0.09818 0.36157 -0.09688 0.35995 C -0.09454 0.35717 -0.09284 0.35254 -0.09011 0.35092 C -0.08855 0.35 -0.08672 0.3493 -0.08516 0.34815 C -0.08204 0.34583 -0.07474 0.3375 -0.07344 0.33611 C -0.07214 0.33472 -0.07084 0.33287 -0.06928 0.33171 L -0.06511 0.3287 C -0.06407 0.32685 -0.06276 0.325 -0.06185 0.32291 C -0.06055 0.32014 -0.05964 0.3169 -0.05847 0.31389 C -0.05795 0.3125 -0.05743 0.31088 -0.05678 0.30949 L -0.05352 0.30208 C -0.05326 0.30023 -0.053 0.29815 -0.05261 0.29629 C -0.05026 0.28125 -0.05365 0.3044 -0.05105 0.28588 C -0.05313 0.27245 -0.05196 0.27893 -0.0543 0.26666 L -0.05521 0.26203 C -0.05547 0.26065 -0.05547 0.25903 -0.05599 0.25764 L -0.05769 0.25324 C -0.05795 0.25069 -0.05795 0.24815 -0.05847 0.24583 C -0.05899 0.24352 -0.06029 0.2419 -0.06094 0.23981 C -0.06276 0.23495 -0.06485 0.23055 -0.06602 0.225 C -0.07006 0.20717 -0.06797 0.21504 -0.07188 0.20139 C -0.07605 0.15602 -0.07175 0.20347 -0.07435 0.17315 C -0.07461 0.17037 -0.075 0.16736 -0.07513 0.16435 C -0.07553 0.15856 -0.07566 0.15254 -0.07605 0.14653 C -0.07566 0.13217 -0.07579 0.11782 -0.07513 0.1037 C -0.075 0.09953 -0.07409 0.0956 -0.07344 0.09166 C -0.0724 0.08426 -0.07188 0.08055 -0.07019 0.07407 C -0.06654 0.06018 -0.06888 0.07014 -0.06511 0.05764 C -0.06094 0.04352 -0.06303 0.04861 -0.05847 0.03541 C -0.05651 0.02963 -0.05157 0.01713 -0.04935 0.01319 C -0.04766 0.01018 -0.04558 0.00787 -0.04428 0.0044 C -0.04375 0.00278 -0.04349 0.00092 -0.04271 2.22222E-6 C -0.04011 -0.00347 -0.03698 -0.00579 -0.03438 -0.00903 L -0.03178 -0.01204 L -0.01928 -0.02222 Z " pathEditMode="relative" ptsTypes="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130</Words>
  <Application>Microsoft Office PowerPoint</Application>
  <PresentationFormat>Širokoúhlá obrazovka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Inter Bold</vt:lpstr>
      <vt:lpstr>Inter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Zdražil</dc:creator>
  <cp:lastModifiedBy>Michal Zdražil</cp:lastModifiedBy>
  <cp:revision>9</cp:revision>
  <dcterms:created xsi:type="dcterms:W3CDTF">2023-10-19T07:30:57Z</dcterms:created>
  <dcterms:modified xsi:type="dcterms:W3CDTF">2023-10-19T15:55:52Z</dcterms:modified>
</cp:coreProperties>
</file>