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6EA303-66D4-4756-89DF-66A6A0E8698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27A698-9AA9-46B9-85B4-933231AC8CD2}">
      <dgm:prSet/>
      <dgm:spPr/>
      <dgm:t>
        <a:bodyPr/>
        <a:lstStyle/>
        <a:p>
          <a:r>
            <a:rPr lang="cs-CZ"/>
            <a:t>Svelte</a:t>
          </a:r>
          <a:endParaRPr lang="en-US"/>
        </a:p>
      </dgm:t>
    </dgm:pt>
    <dgm:pt modelId="{D12978E1-8C5B-4521-9E98-BC05EE278BA8}" type="parTrans" cxnId="{BE2ACE96-49CB-4DFE-BC14-67809816C7B1}">
      <dgm:prSet/>
      <dgm:spPr/>
      <dgm:t>
        <a:bodyPr/>
        <a:lstStyle/>
        <a:p>
          <a:endParaRPr lang="en-US"/>
        </a:p>
      </dgm:t>
    </dgm:pt>
    <dgm:pt modelId="{2FD4E551-931A-4271-9EAA-D7D2B4DDF398}" type="sibTrans" cxnId="{BE2ACE96-49CB-4DFE-BC14-67809816C7B1}">
      <dgm:prSet/>
      <dgm:spPr/>
      <dgm:t>
        <a:bodyPr/>
        <a:lstStyle/>
        <a:p>
          <a:endParaRPr lang="en-US"/>
        </a:p>
      </dgm:t>
    </dgm:pt>
    <dgm:pt modelId="{F6BCCC01-0A9A-403D-9F4B-B684A80E271E}">
      <dgm:prSet/>
      <dgm:spPr/>
      <dgm:t>
        <a:bodyPr/>
        <a:lstStyle/>
        <a:p>
          <a:r>
            <a:rPr lang="cs-CZ"/>
            <a:t>Tailwind CSS</a:t>
          </a:r>
          <a:endParaRPr lang="en-US"/>
        </a:p>
      </dgm:t>
    </dgm:pt>
    <dgm:pt modelId="{D0E548D1-82B5-41CD-A753-1A04FF8E2C38}" type="parTrans" cxnId="{7DB74C3E-121C-4E7D-8EB2-786581C68E16}">
      <dgm:prSet/>
      <dgm:spPr/>
      <dgm:t>
        <a:bodyPr/>
        <a:lstStyle/>
        <a:p>
          <a:endParaRPr lang="en-US"/>
        </a:p>
      </dgm:t>
    </dgm:pt>
    <dgm:pt modelId="{204E4583-9098-4196-ADC2-0E320E4CD440}" type="sibTrans" cxnId="{7DB74C3E-121C-4E7D-8EB2-786581C68E16}">
      <dgm:prSet/>
      <dgm:spPr/>
      <dgm:t>
        <a:bodyPr/>
        <a:lstStyle/>
        <a:p>
          <a:endParaRPr lang="en-US"/>
        </a:p>
      </dgm:t>
    </dgm:pt>
    <dgm:pt modelId="{2D8D5165-23D5-4376-A5D9-7F60F468DF09}">
      <dgm:prSet/>
      <dgm:spPr/>
      <dgm:t>
        <a:bodyPr/>
        <a:lstStyle/>
        <a:p>
          <a:r>
            <a:rPr lang="cs-CZ"/>
            <a:t>Azure Speech Service</a:t>
          </a:r>
          <a:endParaRPr lang="en-US"/>
        </a:p>
      </dgm:t>
    </dgm:pt>
    <dgm:pt modelId="{9F89B36E-875D-41CE-98D1-A1568216D3B9}" type="parTrans" cxnId="{F85DD856-D294-4A17-B5A7-2A2B4D1318A9}">
      <dgm:prSet/>
      <dgm:spPr/>
      <dgm:t>
        <a:bodyPr/>
        <a:lstStyle/>
        <a:p>
          <a:endParaRPr lang="en-US"/>
        </a:p>
      </dgm:t>
    </dgm:pt>
    <dgm:pt modelId="{59A41531-6822-4E2C-AF0E-DE8D71455A17}" type="sibTrans" cxnId="{F85DD856-D294-4A17-B5A7-2A2B4D1318A9}">
      <dgm:prSet/>
      <dgm:spPr/>
      <dgm:t>
        <a:bodyPr/>
        <a:lstStyle/>
        <a:p>
          <a:endParaRPr lang="en-US"/>
        </a:p>
      </dgm:t>
    </dgm:pt>
    <dgm:pt modelId="{10EE4EA2-1FD2-40E6-9A4D-6D7113078CBE}">
      <dgm:prSet/>
      <dgm:spPr/>
      <dgm:t>
        <a:bodyPr/>
        <a:lstStyle/>
        <a:p>
          <a:r>
            <a:rPr lang="cs-CZ"/>
            <a:t>GPT 3.5 od OpenAI</a:t>
          </a:r>
          <a:endParaRPr lang="en-US"/>
        </a:p>
      </dgm:t>
    </dgm:pt>
    <dgm:pt modelId="{389F8B17-4587-4E62-ADA9-7115DB01BC6A}" type="parTrans" cxnId="{C12411B5-576E-40C0-81CC-564DA38A340B}">
      <dgm:prSet/>
      <dgm:spPr/>
      <dgm:t>
        <a:bodyPr/>
        <a:lstStyle/>
        <a:p>
          <a:endParaRPr lang="en-US"/>
        </a:p>
      </dgm:t>
    </dgm:pt>
    <dgm:pt modelId="{16037DE3-1EA0-42DD-B14E-B3D0FAECD79F}" type="sibTrans" cxnId="{C12411B5-576E-40C0-81CC-564DA38A340B}">
      <dgm:prSet/>
      <dgm:spPr/>
      <dgm:t>
        <a:bodyPr/>
        <a:lstStyle/>
        <a:p>
          <a:endParaRPr lang="en-US"/>
        </a:p>
      </dgm:t>
    </dgm:pt>
    <dgm:pt modelId="{159DA21C-F0BE-4465-81BF-B64D4DECC031}">
      <dgm:prSet/>
      <dgm:spPr/>
      <dgm:t>
        <a:bodyPr/>
        <a:lstStyle/>
        <a:p>
          <a:r>
            <a:rPr lang="cs-CZ"/>
            <a:t>Semantic search</a:t>
          </a:r>
          <a:endParaRPr lang="en-US"/>
        </a:p>
      </dgm:t>
    </dgm:pt>
    <dgm:pt modelId="{A6C4D556-F406-4404-936B-38FD5151C35F}" type="parTrans" cxnId="{CA2BD591-2412-480D-B409-CBB6BACF6DF4}">
      <dgm:prSet/>
      <dgm:spPr/>
      <dgm:t>
        <a:bodyPr/>
        <a:lstStyle/>
        <a:p>
          <a:endParaRPr lang="en-US"/>
        </a:p>
      </dgm:t>
    </dgm:pt>
    <dgm:pt modelId="{D675E8DD-093F-4EE0-A84E-F2F9394100D9}" type="sibTrans" cxnId="{CA2BD591-2412-480D-B409-CBB6BACF6DF4}">
      <dgm:prSet/>
      <dgm:spPr/>
      <dgm:t>
        <a:bodyPr/>
        <a:lstStyle/>
        <a:p>
          <a:endParaRPr lang="en-US"/>
        </a:p>
      </dgm:t>
    </dgm:pt>
    <dgm:pt modelId="{F6550AEE-104E-4F27-80CA-F27528BDDD80}">
      <dgm:prSet/>
      <dgm:spPr/>
      <dgm:t>
        <a:bodyPr/>
        <a:lstStyle/>
        <a:p>
          <a:r>
            <a:rPr lang="cs-CZ"/>
            <a:t>Node.js</a:t>
          </a:r>
          <a:endParaRPr lang="en-US"/>
        </a:p>
      </dgm:t>
    </dgm:pt>
    <dgm:pt modelId="{AE168AE8-FEC0-4613-80EE-B3872505B9DC}" type="parTrans" cxnId="{F2C1FE18-134E-4A4A-9D99-9313B08E83FA}">
      <dgm:prSet/>
      <dgm:spPr/>
      <dgm:t>
        <a:bodyPr/>
        <a:lstStyle/>
        <a:p>
          <a:endParaRPr lang="en-US"/>
        </a:p>
      </dgm:t>
    </dgm:pt>
    <dgm:pt modelId="{D0083E0D-29E0-4D47-BC1A-9BC559F48B45}" type="sibTrans" cxnId="{F2C1FE18-134E-4A4A-9D99-9313B08E83FA}">
      <dgm:prSet/>
      <dgm:spPr/>
      <dgm:t>
        <a:bodyPr/>
        <a:lstStyle/>
        <a:p>
          <a:endParaRPr lang="en-US"/>
        </a:p>
      </dgm:t>
    </dgm:pt>
    <dgm:pt modelId="{4153A686-47DA-4404-A4D5-F1E8379DF910}" type="pres">
      <dgm:prSet presAssocID="{B06EA303-66D4-4756-89DF-66A6A0E86984}" presName="diagram" presStyleCnt="0">
        <dgm:presLayoutVars>
          <dgm:dir/>
          <dgm:resizeHandles val="exact"/>
        </dgm:presLayoutVars>
      </dgm:prSet>
      <dgm:spPr/>
    </dgm:pt>
    <dgm:pt modelId="{4730888C-ADB1-40F1-9633-BD2118A6A52E}" type="pres">
      <dgm:prSet presAssocID="{DD27A698-9AA9-46B9-85B4-933231AC8CD2}" presName="node" presStyleLbl="node1" presStyleIdx="0" presStyleCnt="6">
        <dgm:presLayoutVars>
          <dgm:bulletEnabled val="1"/>
        </dgm:presLayoutVars>
      </dgm:prSet>
      <dgm:spPr/>
    </dgm:pt>
    <dgm:pt modelId="{C02E5580-947C-4B9A-A60D-D271109F2739}" type="pres">
      <dgm:prSet presAssocID="{2FD4E551-931A-4271-9EAA-D7D2B4DDF398}" presName="sibTrans" presStyleCnt="0"/>
      <dgm:spPr/>
    </dgm:pt>
    <dgm:pt modelId="{F14D3EA7-3FD5-4DE5-BA47-39C117D16E6B}" type="pres">
      <dgm:prSet presAssocID="{F6BCCC01-0A9A-403D-9F4B-B684A80E271E}" presName="node" presStyleLbl="node1" presStyleIdx="1" presStyleCnt="6">
        <dgm:presLayoutVars>
          <dgm:bulletEnabled val="1"/>
        </dgm:presLayoutVars>
      </dgm:prSet>
      <dgm:spPr/>
    </dgm:pt>
    <dgm:pt modelId="{2BCF988F-EC9D-4C36-AE55-973BFF3BD697}" type="pres">
      <dgm:prSet presAssocID="{204E4583-9098-4196-ADC2-0E320E4CD440}" presName="sibTrans" presStyleCnt="0"/>
      <dgm:spPr/>
    </dgm:pt>
    <dgm:pt modelId="{90B663C8-F80A-4F16-84A0-91F7F35B8267}" type="pres">
      <dgm:prSet presAssocID="{2D8D5165-23D5-4376-A5D9-7F60F468DF09}" presName="node" presStyleLbl="node1" presStyleIdx="2" presStyleCnt="6">
        <dgm:presLayoutVars>
          <dgm:bulletEnabled val="1"/>
        </dgm:presLayoutVars>
      </dgm:prSet>
      <dgm:spPr/>
    </dgm:pt>
    <dgm:pt modelId="{C3F854DD-0364-49E7-AF61-0072D3348878}" type="pres">
      <dgm:prSet presAssocID="{59A41531-6822-4E2C-AF0E-DE8D71455A17}" presName="sibTrans" presStyleCnt="0"/>
      <dgm:spPr/>
    </dgm:pt>
    <dgm:pt modelId="{E7698DBC-CE6E-4997-A705-853D00568F5C}" type="pres">
      <dgm:prSet presAssocID="{10EE4EA2-1FD2-40E6-9A4D-6D7113078CBE}" presName="node" presStyleLbl="node1" presStyleIdx="3" presStyleCnt="6">
        <dgm:presLayoutVars>
          <dgm:bulletEnabled val="1"/>
        </dgm:presLayoutVars>
      </dgm:prSet>
      <dgm:spPr/>
    </dgm:pt>
    <dgm:pt modelId="{5C2B3D94-5200-4ED0-B7E8-FB2C6A6BD0D8}" type="pres">
      <dgm:prSet presAssocID="{16037DE3-1EA0-42DD-B14E-B3D0FAECD79F}" presName="sibTrans" presStyleCnt="0"/>
      <dgm:spPr/>
    </dgm:pt>
    <dgm:pt modelId="{3D3CDAC2-8534-44ED-8316-714D790378D6}" type="pres">
      <dgm:prSet presAssocID="{159DA21C-F0BE-4465-81BF-B64D4DECC031}" presName="node" presStyleLbl="node1" presStyleIdx="4" presStyleCnt="6">
        <dgm:presLayoutVars>
          <dgm:bulletEnabled val="1"/>
        </dgm:presLayoutVars>
      </dgm:prSet>
      <dgm:spPr/>
    </dgm:pt>
    <dgm:pt modelId="{1127FD80-F334-42B0-9345-FF07C3FC7841}" type="pres">
      <dgm:prSet presAssocID="{D675E8DD-093F-4EE0-A84E-F2F9394100D9}" presName="sibTrans" presStyleCnt="0"/>
      <dgm:spPr/>
    </dgm:pt>
    <dgm:pt modelId="{3EBCE8AE-619C-4F00-995D-301EFC573994}" type="pres">
      <dgm:prSet presAssocID="{F6550AEE-104E-4F27-80CA-F27528BDDD80}" presName="node" presStyleLbl="node1" presStyleIdx="5" presStyleCnt="6">
        <dgm:presLayoutVars>
          <dgm:bulletEnabled val="1"/>
        </dgm:presLayoutVars>
      </dgm:prSet>
      <dgm:spPr/>
    </dgm:pt>
  </dgm:ptLst>
  <dgm:cxnLst>
    <dgm:cxn modelId="{F2C1FE18-134E-4A4A-9D99-9313B08E83FA}" srcId="{B06EA303-66D4-4756-89DF-66A6A0E86984}" destId="{F6550AEE-104E-4F27-80CA-F27528BDDD80}" srcOrd="5" destOrd="0" parTransId="{AE168AE8-FEC0-4613-80EE-B3872505B9DC}" sibTransId="{D0083E0D-29E0-4D47-BC1A-9BC559F48B45}"/>
    <dgm:cxn modelId="{394FBA1F-9BCF-47F2-9093-5616087D8813}" type="presOf" srcId="{DD27A698-9AA9-46B9-85B4-933231AC8CD2}" destId="{4730888C-ADB1-40F1-9633-BD2118A6A52E}" srcOrd="0" destOrd="0" presId="urn:microsoft.com/office/officeart/2005/8/layout/default"/>
    <dgm:cxn modelId="{7DB74C3E-121C-4E7D-8EB2-786581C68E16}" srcId="{B06EA303-66D4-4756-89DF-66A6A0E86984}" destId="{F6BCCC01-0A9A-403D-9F4B-B684A80E271E}" srcOrd="1" destOrd="0" parTransId="{D0E548D1-82B5-41CD-A753-1A04FF8E2C38}" sibTransId="{204E4583-9098-4196-ADC2-0E320E4CD440}"/>
    <dgm:cxn modelId="{A5A18443-C5CE-4B2F-8D03-48D8E7837D57}" type="presOf" srcId="{159DA21C-F0BE-4465-81BF-B64D4DECC031}" destId="{3D3CDAC2-8534-44ED-8316-714D790378D6}" srcOrd="0" destOrd="0" presId="urn:microsoft.com/office/officeart/2005/8/layout/default"/>
    <dgm:cxn modelId="{074DA46A-AD9D-4C2A-A60E-4B4772E91760}" type="presOf" srcId="{10EE4EA2-1FD2-40E6-9A4D-6D7113078CBE}" destId="{E7698DBC-CE6E-4997-A705-853D00568F5C}" srcOrd="0" destOrd="0" presId="urn:microsoft.com/office/officeart/2005/8/layout/default"/>
    <dgm:cxn modelId="{86F5214B-AA29-4B25-B55C-ADEF8FDE9453}" type="presOf" srcId="{F6550AEE-104E-4F27-80CA-F27528BDDD80}" destId="{3EBCE8AE-619C-4F00-995D-301EFC573994}" srcOrd="0" destOrd="0" presId="urn:microsoft.com/office/officeart/2005/8/layout/default"/>
    <dgm:cxn modelId="{F85DD856-D294-4A17-B5A7-2A2B4D1318A9}" srcId="{B06EA303-66D4-4756-89DF-66A6A0E86984}" destId="{2D8D5165-23D5-4376-A5D9-7F60F468DF09}" srcOrd="2" destOrd="0" parTransId="{9F89B36E-875D-41CE-98D1-A1568216D3B9}" sibTransId="{59A41531-6822-4E2C-AF0E-DE8D71455A17}"/>
    <dgm:cxn modelId="{CA2BD591-2412-480D-B409-CBB6BACF6DF4}" srcId="{B06EA303-66D4-4756-89DF-66A6A0E86984}" destId="{159DA21C-F0BE-4465-81BF-B64D4DECC031}" srcOrd="4" destOrd="0" parTransId="{A6C4D556-F406-4404-936B-38FD5151C35F}" sibTransId="{D675E8DD-093F-4EE0-A84E-F2F9394100D9}"/>
    <dgm:cxn modelId="{BE2ACE96-49CB-4DFE-BC14-67809816C7B1}" srcId="{B06EA303-66D4-4756-89DF-66A6A0E86984}" destId="{DD27A698-9AA9-46B9-85B4-933231AC8CD2}" srcOrd="0" destOrd="0" parTransId="{D12978E1-8C5B-4521-9E98-BC05EE278BA8}" sibTransId="{2FD4E551-931A-4271-9EAA-D7D2B4DDF398}"/>
    <dgm:cxn modelId="{C12411B5-576E-40C0-81CC-564DA38A340B}" srcId="{B06EA303-66D4-4756-89DF-66A6A0E86984}" destId="{10EE4EA2-1FD2-40E6-9A4D-6D7113078CBE}" srcOrd="3" destOrd="0" parTransId="{389F8B17-4587-4E62-ADA9-7115DB01BC6A}" sibTransId="{16037DE3-1EA0-42DD-B14E-B3D0FAECD79F}"/>
    <dgm:cxn modelId="{B5DC9EE5-2AF1-4CD9-A707-1147220A1536}" type="presOf" srcId="{B06EA303-66D4-4756-89DF-66A6A0E86984}" destId="{4153A686-47DA-4404-A4D5-F1E8379DF910}" srcOrd="0" destOrd="0" presId="urn:microsoft.com/office/officeart/2005/8/layout/default"/>
    <dgm:cxn modelId="{6E5034F1-5215-4EDA-AFF2-C3E0EDB17D80}" type="presOf" srcId="{F6BCCC01-0A9A-403D-9F4B-B684A80E271E}" destId="{F14D3EA7-3FD5-4DE5-BA47-39C117D16E6B}" srcOrd="0" destOrd="0" presId="urn:microsoft.com/office/officeart/2005/8/layout/default"/>
    <dgm:cxn modelId="{22930EF5-0E74-4E99-B680-DB8B8B6DA550}" type="presOf" srcId="{2D8D5165-23D5-4376-A5D9-7F60F468DF09}" destId="{90B663C8-F80A-4F16-84A0-91F7F35B8267}" srcOrd="0" destOrd="0" presId="urn:microsoft.com/office/officeart/2005/8/layout/default"/>
    <dgm:cxn modelId="{EA84ADAA-D975-4397-A2E8-0A50260B2B4C}" type="presParOf" srcId="{4153A686-47DA-4404-A4D5-F1E8379DF910}" destId="{4730888C-ADB1-40F1-9633-BD2118A6A52E}" srcOrd="0" destOrd="0" presId="urn:microsoft.com/office/officeart/2005/8/layout/default"/>
    <dgm:cxn modelId="{C7600ABA-B850-48AB-A0F0-977DB13D23D7}" type="presParOf" srcId="{4153A686-47DA-4404-A4D5-F1E8379DF910}" destId="{C02E5580-947C-4B9A-A60D-D271109F2739}" srcOrd="1" destOrd="0" presId="urn:microsoft.com/office/officeart/2005/8/layout/default"/>
    <dgm:cxn modelId="{2EF0264B-B485-4656-B5A0-D7B760FE77BD}" type="presParOf" srcId="{4153A686-47DA-4404-A4D5-F1E8379DF910}" destId="{F14D3EA7-3FD5-4DE5-BA47-39C117D16E6B}" srcOrd="2" destOrd="0" presId="urn:microsoft.com/office/officeart/2005/8/layout/default"/>
    <dgm:cxn modelId="{125BD6F8-4DC8-4BF5-AAD0-ABDFF57E7146}" type="presParOf" srcId="{4153A686-47DA-4404-A4D5-F1E8379DF910}" destId="{2BCF988F-EC9D-4C36-AE55-973BFF3BD697}" srcOrd="3" destOrd="0" presId="urn:microsoft.com/office/officeart/2005/8/layout/default"/>
    <dgm:cxn modelId="{E25BB22B-0910-4C03-9CA3-68969C13219A}" type="presParOf" srcId="{4153A686-47DA-4404-A4D5-F1E8379DF910}" destId="{90B663C8-F80A-4F16-84A0-91F7F35B8267}" srcOrd="4" destOrd="0" presId="urn:microsoft.com/office/officeart/2005/8/layout/default"/>
    <dgm:cxn modelId="{54EF20F3-8FBC-4AC1-A409-746215134163}" type="presParOf" srcId="{4153A686-47DA-4404-A4D5-F1E8379DF910}" destId="{C3F854DD-0364-49E7-AF61-0072D3348878}" srcOrd="5" destOrd="0" presId="urn:microsoft.com/office/officeart/2005/8/layout/default"/>
    <dgm:cxn modelId="{C6681052-6702-422D-95ED-5538FB3BF946}" type="presParOf" srcId="{4153A686-47DA-4404-A4D5-F1E8379DF910}" destId="{E7698DBC-CE6E-4997-A705-853D00568F5C}" srcOrd="6" destOrd="0" presId="urn:microsoft.com/office/officeart/2005/8/layout/default"/>
    <dgm:cxn modelId="{D9E8CE91-AED3-46DA-81E7-B6B4429E4B72}" type="presParOf" srcId="{4153A686-47DA-4404-A4D5-F1E8379DF910}" destId="{5C2B3D94-5200-4ED0-B7E8-FB2C6A6BD0D8}" srcOrd="7" destOrd="0" presId="urn:microsoft.com/office/officeart/2005/8/layout/default"/>
    <dgm:cxn modelId="{6F42F026-150C-493B-9554-A4D21BA07716}" type="presParOf" srcId="{4153A686-47DA-4404-A4D5-F1E8379DF910}" destId="{3D3CDAC2-8534-44ED-8316-714D790378D6}" srcOrd="8" destOrd="0" presId="urn:microsoft.com/office/officeart/2005/8/layout/default"/>
    <dgm:cxn modelId="{F8423EFF-42E2-4D41-8269-FCB17AF82C1D}" type="presParOf" srcId="{4153A686-47DA-4404-A4D5-F1E8379DF910}" destId="{1127FD80-F334-42B0-9345-FF07C3FC7841}" srcOrd="9" destOrd="0" presId="urn:microsoft.com/office/officeart/2005/8/layout/default"/>
    <dgm:cxn modelId="{2A173A0B-EBD6-422C-9817-6B6EEE477EF6}" type="presParOf" srcId="{4153A686-47DA-4404-A4D5-F1E8379DF910}" destId="{3EBCE8AE-619C-4F00-995D-301EFC57399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0888C-ADB1-40F1-9633-BD2118A6A52E}">
      <dsp:nvSpPr>
        <dsp:cNvPr id="0" name=""/>
        <dsp:cNvSpPr/>
      </dsp:nvSpPr>
      <dsp:spPr>
        <a:xfrm>
          <a:off x="901987" y="1381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Svelte</a:t>
          </a:r>
          <a:endParaRPr lang="en-US" sz="3500" kern="1200"/>
        </a:p>
      </dsp:txBody>
      <dsp:txXfrm>
        <a:off x="901987" y="1381"/>
        <a:ext cx="2905441" cy="1743264"/>
      </dsp:txXfrm>
    </dsp:sp>
    <dsp:sp modelId="{F14D3EA7-3FD5-4DE5-BA47-39C117D16E6B}">
      <dsp:nvSpPr>
        <dsp:cNvPr id="0" name=""/>
        <dsp:cNvSpPr/>
      </dsp:nvSpPr>
      <dsp:spPr>
        <a:xfrm>
          <a:off x="4097973" y="1381"/>
          <a:ext cx="2905441" cy="17432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Tailwind CSS</a:t>
          </a:r>
          <a:endParaRPr lang="en-US" sz="3500" kern="1200"/>
        </a:p>
      </dsp:txBody>
      <dsp:txXfrm>
        <a:off x="4097973" y="1381"/>
        <a:ext cx="2905441" cy="1743264"/>
      </dsp:txXfrm>
    </dsp:sp>
    <dsp:sp modelId="{90B663C8-F80A-4F16-84A0-91F7F35B8267}">
      <dsp:nvSpPr>
        <dsp:cNvPr id="0" name=""/>
        <dsp:cNvSpPr/>
      </dsp:nvSpPr>
      <dsp:spPr>
        <a:xfrm>
          <a:off x="7293958" y="1381"/>
          <a:ext cx="2905441" cy="17432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Azure Speech Service</a:t>
          </a:r>
          <a:endParaRPr lang="en-US" sz="3500" kern="1200"/>
        </a:p>
      </dsp:txBody>
      <dsp:txXfrm>
        <a:off x="7293958" y="1381"/>
        <a:ext cx="2905441" cy="1743264"/>
      </dsp:txXfrm>
    </dsp:sp>
    <dsp:sp modelId="{E7698DBC-CE6E-4997-A705-853D00568F5C}">
      <dsp:nvSpPr>
        <dsp:cNvPr id="0" name=""/>
        <dsp:cNvSpPr/>
      </dsp:nvSpPr>
      <dsp:spPr>
        <a:xfrm>
          <a:off x="901987" y="2035190"/>
          <a:ext cx="2905441" cy="17432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GPT 3.5 od OpenAI</a:t>
          </a:r>
          <a:endParaRPr lang="en-US" sz="3500" kern="1200"/>
        </a:p>
      </dsp:txBody>
      <dsp:txXfrm>
        <a:off x="901987" y="2035190"/>
        <a:ext cx="2905441" cy="1743264"/>
      </dsp:txXfrm>
    </dsp:sp>
    <dsp:sp modelId="{3D3CDAC2-8534-44ED-8316-714D790378D6}">
      <dsp:nvSpPr>
        <dsp:cNvPr id="0" name=""/>
        <dsp:cNvSpPr/>
      </dsp:nvSpPr>
      <dsp:spPr>
        <a:xfrm>
          <a:off x="4097973" y="2035190"/>
          <a:ext cx="2905441" cy="17432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Semantic search</a:t>
          </a:r>
          <a:endParaRPr lang="en-US" sz="3500" kern="1200"/>
        </a:p>
      </dsp:txBody>
      <dsp:txXfrm>
        <a:off x="4097973" y="2035190"/>
        <a:ext cx="2905441" cy="1743264"/>
      </dsp:txXfrm>
    </dsp:sp>
    <dsp:sp modelId="{3EBCE8AE-619C-4F00-995D-301EFC573994}">
      <dsp:nvSpPr>
        <dsp:cNvPr id="0" name=""/>
        <dsp:cNvSpPr/>
      </dsp:nvSpPr>
      <dsp:spPr>
        <a:xfrm>
          <a:off x="7293958" y="2035190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Node.js</a:t>
          </a:r>
          <a:endParaRPr lang="en-US" sz="3500" kern="1200"/>
        </a:p>
      </dsp:txBody>
      <dsp:txXfrm>
        <a:off x="7293958" y="2035190"/>
        <a:ext cx="2905441" cy="174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4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7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0408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14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15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326E6-DCF1-49C2-A73B-F2163348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BF8E365-0EEF-852F-CB95-CA5B55ABE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</p:spPr>
        <p:txBody>
          <a:bodyPr>
            <a:normAutofit/>
          </a:bodyPr>
          <a:lstStyle/>
          <a:p>
            <a:pPr algn="ctr"/>
            <a:r>
              <a:rPr lang="cs-CZ"/>
              <a:t>Tomáš Kubišta, Jakub Doležal, Hynek Fišera, Jakub Kyzr</a:t>
            </a: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8DB038BB-3F0C-A7DE-3395-749A760FD5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982" y="943640"/>
            <a:ext cx="9815029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359EAB-93F3-6E44-51A5-E7D95DFD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Jak aplikace funguje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65167F-3F6F-D306-1926-5DB7E6A6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119312"/>
            <a:ext cx="11101136" cy="419868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Uživatel rozhodne, jestli chce vybrat střední nebo vysokou školu.</a:t>
            </a:r>
          </a:p>
          <a:p>
            <a:r>
              <a:rPr lang="cs-CZ" dirty="0"/>
              <a:t>Zobrazí se chat s AI, která se uživatele zeptá na zájmy a představách o studiu.</a:t>
            </a:r>
          </a:p>
          <a:p>
            <a:r>
              <a:rPr lang="cs-CZ" dirty="0"/>
              <a:t>Poté uživatel napíše své zájmy, představy, nebo jiným způsobem konkretizuje svůj rozsah výběru.</a:t>
            </a:r>
          </a:p>
          <a:p>
            <a:r>
              <a:rPr lang="cs-CZ" dirty="0"/>
              <a:t>AI se může doptat na okolí jeho bydliště v rámci relevance škol v okolí a dojíždění.</a:t>
            </a:r>
          </a:p>
          <a:p>
            <a:r>
              <a:rPr lang="cs-CZ" dirty="0"/>
              <a:t>AI poté doporučí školy a obory, které jsou nejrelevantnější pro uživatele.</a:t>
            </a:r>
          </a:p>
          <a:p>
            <a:r>
              <a:rPr lang="cs-CZ" dirty="0"/>
              <a:t>Uživatel si může o každé škole a oboru zobrazit doplňující informace, čímž se mu zobrazí nové okno a zmenší se mu chat.</a:t>
            </a:r>
          </a:p>
          <a:p>
            <a:r>
              <a:rPr lang="cs-CZ" dirty="0"/>
              <a:t>AI zároveň generuje odkazy ke každé škole, aby se uživatel sám mohl podívat na jejich webové stránky.</a:t>
            </a:r>
          </a:p>
          <a:p>
            <a:r>
              <a:rPr lang="cs-CZ" dirty="0"/>
              <a:t>Všechny odpovědi AI čte v českém jazyce.</a:t>
            </a:r>
          </a:p>
        </p:txBody>
      </p:sp>
    </p:spTree>
    <p:extLst>
      <p:ext uri="{BB962C8B-B14F-4D97-AF65-F5344CB8AC3E}">
        <p14:creationId xmlns:p14="http://schemas.microsoft.com/office/powerpoint/2010/main" val="399014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541DB94-CDF8-BC26-EDE8-88F13953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7200" dirty="0">
                <a:latin typeface="+mn-lt"/>
              </a:rPr>
              <a:t>Úvodní stránka</a:t>
            </a:r>
            <a:endParaRPr lang="en-US" sz="7200" dirty="0">
              <a:latin typeface="+mn-lt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7030815-5C83-BB0C-5728-8493D855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422" y="845672"/>
            <a:ext cx="6049714" cy="51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91B2BBB-AD81-6A04-2BFB-891AD744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7200" dirty="0">
                <a:latin typeface="+mn-lt"/>
              </a:rPr>
              <a:t>Chat</a:t>
            </a:r>
            <a:endParaRPr lang="en-US" sz="7200" dirty="0">
              <a:latin typeface="+mn-lt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7A41349-B145-DDFD-9323-B90C2C9A4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037" y="587163"/>
            <a:ext cx="7082462" cy="568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8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0A4D00-F81C-5EFE-557D-C43CD239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6800" dirty="0">
                <a:latin typeface="+mn-lt"/>
              </a:rPr>
              <a:t>Výstup AI</a:t>
            </a:r>
            <a:endParaRPr lang="en-US" sz="68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EE61CD-5C54-09A6-2AA6-53C42A1BD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57" y="1563369"/>
            <a:ext cx="6654485" cy="40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5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55A177-C20E-F143-26CD-39AE1343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cs-CZ" dirty="0">
                <a:latin typeface="+mn-lt"/>
              </a:rPr>
              <a:t>Použité technologie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DA24D645-F70B-1EE0-02A0-9E1B23FDE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32190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11429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161</Words>
  <Application>Microsoft Office PowerPoint</Application>
  <PresentationFormat>Širokoúhlá obrazovka</PresentationFormat>
  <Paragraphs>20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Bell MT</vt:lpstr>
      <vt:lpstr>GlowVTI</vt:lpstr>
      <vt:lpstr>Prezentace aplikace PowerPoint</vt:lpstr>
      <vt:lpstr>Jak aplikace funguje</vt:lpstr>
      <vt:lpstr>Úvodní stránka</vt:lpstr>
      <vt:lpstr>Chat</vt:lpstr>
      <vt:lpstr>Výstup AI</vt:lpstr>
      <vt:lpstr>Použité technologie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Kubišta</dc:creator>
  <cp:lastModifiedBy>Tomáš Kubišta</cp:lastModifiedBy>
  <cp:revision>5</cp:revision>
  <dcterms:created xsi:type="dcterms:W3CDTF">2023-10-19T12:56:54Z</dcterms:created>
  <dcterms:modified xsi:type="dcterms:W3CDTF">2023-10-19T15:59:13Z</dcterms:modified>
</cp:coreProperties>
</file>