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7" r:id="rId5"/>
    <p:sldId id="262" r:id="rId6"/>
    <p:sldId id="258" r:id="rId7"/>
    <p:sldId id="263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C882447C-5919-4B48-AE69-74EADD6DD24D}">
          <p14:sldIdLst>
            <p14:sldId id="256"/>
            <p14:sldId id="260"/>
          </p14:sldIdLst>
        </p14:section>
        <p14:section name="Proč" id="{47A8C552-1C20-4F1E-8764-7739A5EDF236}">
          <p14:sldIdLst>
            <p14:sldId id="261"/>
            <p14:sldId id="257"/>
          </p14:sldIdLst>
        </p14:section>
        <p14:section name="Výhody" id="{060A602A-B8E0-4DC8-AC04-08618090C9D2}">
          <p14:sldIdLst>
            <p14:sldId id="262"/>
            <p14:sldId id="258"/>
          </p14:sldIdLst>
        </p14:section>
        <p14:section name="Původní Plán" id="{11415203-5785-4DBD-A9D4-356FB3CBEB16}">
          <p14:sldIdLst>
            <p14:sldId id="263"/>
            <p14:sldId id="259"/>
          </p14:sldIdLst>
        </p14:section>
        <p14:section name="Demo" id="{F70B9229-32BD-4C5D-AD84-830DD1038091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4F70-6335-415E-99BF-B9E8CF7130AF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DBA0-51EB-4E4D-BC4E-3B20D51765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657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4F70-6335-415E-99BF-B9E8CF7130AF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DBA0-51EB-4E4D-BC4E-3B20D51765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453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4F70-6335-415E-99BF-B9E8CF7130AF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DBA0-51EB-4E4D-BC4E-3B20D51765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69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4F70-6335-415E-99BF-B9E8CF7130AF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DBA0-51EB-4E4D-BC4E-3B20D51765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085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4F70-6335-415E-99BF-B9E8CF7130AF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DBA0-51EB-4E4D-BC4E-3B20D51765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049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4F70-6335-415E-99BF-B9E8CF7130AF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DBA0-51EB-4E4D-BC4E-3B20D51765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189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4F70-6335-415E-99BF-B9E8CF7130AF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DBA0-51EB-4E4D-BC4E-3B20D51765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554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4F70-6335-415E-99BF-B9E8CF7130AF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DBA0-51EB-4E4D-BC4E-3B20D51765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296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4F70-6335-415E-99BF-B9E8CF7130AF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DBA0-51EB-4E4D-BC4E-3B20D51765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316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4F70-6335-415E-99BF-B9E8CF7130AF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DBA0-51EB-4E4D-BC4E-3B20D51765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46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4F70-6335-415E-99BF-B9E8CF7130AF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DBA0-51EB-4E4D-BC4E-3B20D51765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196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D4F70-6335-415E-99BF-B9E8CF7130AF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1DBA0-51EB-4E4D-BC4E-3B20D51765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0800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500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5.xml"/><Relationship Id="rId4" Type="http://schemas.openxmlformats.org/officeDocument/2006/relationships/image" Target="../media/image3.png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78BFDF-C896-49F3-A6F6-503545AF6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!!Rectangle">
            <a:extLst>
              <a:ext uri="{FF2B5EF4-FFF2-40B4-BE49-F238E27FC236}">
                <a16:creationId xmlns:a16="http://schemas.microsoft.com/office/drawing/2014/main" id="{58A7B327-35EE-44E9-8CE4-4DD5744B6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89878-6843-F0B5-C779-0F8443061A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819" b="4819"/>
          <a:stretch/>
        </p:blipFill>
        <p:spPr>
          <a:xfrm>
            <a:off x="20" y="10"/>
            <a:ext cx="12191977" cy="685798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6B0EBC6D-BCF7-D714-F3F2-B3A7293F7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23013"/>
            <a:ext cx="10515600" cy="3094068"/>
          </a:xfrm>
        </p:spPr>
        <p:txBody>
          <a:bodyPr>
            <a:normAutofit/>
          </a:bodyPr>
          <a:lstStyle/>
          <a:p>
            <a:r>
              <a:rPr lang="cs-CZ" sz="8000" dirty="0">
                <a:solidFill>
                  <a:srgbClr val="FFFFFF"/>
                </a:solidFill>
              </a:rPr>
              <a:t>Cesta z Internátu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E5B195A-0B51-1654-668D-E95D25D19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089" y="4315710"/>
            <a:ext cx="9751823" cy="582612"/>
          </a:xfrm>
          <a:noFill/>
        </p:spPr>
        <p:txBody>
          <a:bodyPr anchor="ctr">
            <a:normAutofit/>
          </a:bodyPr>
          <a:lstStyle/>
          <a:p>
            <a:r>
              <a:rPr lang="cs-CZ" sz="1300"/>
              <a:t>Vančura Stanislav, Štefan Jiránek, Jan Chvojka, Dat Le Quang</a:t>
            </a:r>
          </a:p>
          <a:p>
            <a:r>
              <a:rPr lang="cs-CZ" sz="1300"/>
              <a:t>SPŠE Legendy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54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127639-FCA4-085C-5617-519FA2BA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Demo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4103AF3-BC60-AD26-C6D2-2FDC4929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http://127.0.0.1:5500/index.html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97357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A5B54F3-1715-51B1-80E8-4394D40B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113" y="239557"/>
            <a:ext cx="7387772" cy="22061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cs-CZ" sz="4400" dirty="0">
                <a:solidFill>
                  <a:srgbClr val="FFFFFF"/>
                </a:solidFill>
              </a:rPr>
              <a:t>Cesta z Internátu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6" name="Náhled oddílu 25">
                <a:extLst>
                  <a:ext uri="{FF2B5EF4-FFF2-40B4-BE49-F238E27FC236}">
                    <a16:creationId xmlns:a16="http://schemas.microsoft.com/office/drawing/2014/main" id="{CAAF8407-46BA-BB31-5C58-3427E3304C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4479457"/>
                  </p:ext>
                </p:extLst>
              </p:nvPr>
            </p:nvGraphicFramePr>
            <p:xfrm>
              <a:off x="17472" y="2395008"/>
              <a:ext cx="3676414" cy="2067983"/>
            </p:xfrm>
            <a:graphic>
              <a:graphicData uri="http://schemas.microsoft.com/office/powerpoint/2016/sectionzoom">
                <psez:sectionZm>
                  <psez:sectionZmObj sectionId="{47A8C552-1C20-4F1E-8764-7739A5EDF236}">
                    <psez:zmPr id="{08EBCE13-BEDC-4344-B06C-482F2C93B95D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76414" cy="2067983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6" name="Náhled oddílu 2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AAF8407-46BA-BB31-5C58-3427E3304C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472" y="2395008"/>
                <a:ext cx="3676414" cy="2067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9" name="Náhled oddílu 28">
                <a:extLst>
                  <a:ext uri="{FF2B5EF4-FFF2-40B4-BE49-F238E27FC236}">
                    <a16:creationId xmlns:a16="http://schemas.microsoft.com/office/drawing/2014/main" id="{337F359D-AC05-CA9F-7F77-ABF0216FED6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7249316"/>
                  </p:ext>
                </p:extLst>
              </p:nvPr>
            </p:nvGraphicFramePr>
            <p:xfrm>
              <a:off x="4240321" y="1997826"/>
              <a:ext cx="3676414" cy="2067983"/>
            </p:xfrm>
            <a:graphic>
              <a:graphicData uri="http://schemas.microsoft.com/office/powerpoint/2016/sectionzoom">
                <psez:sectionZm>
                  <psez:sectionZmObj sectionId="{060A602A-B8E0-4DC8-AC04-08618090C9D2}">
                    <psez:zmPr id="{F92C8A29-3CAA-4BDF-B01F-7DC735903418}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76414" cy="2067983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9" name="Náhled oddílu 2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37F359D-AC05-CA9F-7F77-ABF0216FED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0321" y="1997826"/>
                <a:ext cx="3676414" cy="2067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3" name="Náhled oddílu 32">
                <a:extLst>
                  <a:ext uri="{FF2B5EF4-FFF2-40B4-BE49-F238E27FC236}">
                    <a16:creationId xmlns:a16="http://schemas.microsoft.com/office/drawing/2014/main" id="{2286B88B-5758-5E80-B124-3FCECF94B9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6503664"/>
                  </p:ext>
                </p:extLst>
              </p:nvPr>
            </p:nvGraphicFramePr>
            <p:xfrm>
              <a:off x="8463170" y="2395007"/>
              <a:ext cx="3676412" cy="2067982"/>
            </p:xfrm>
            <a:graphic>
              <a:graphicData uri="http://schemas.microsoft.com/office/powerpoint/2016/sectionzoom">
                <psez:sectionZm>
                  <psez:sectionZmObj sectionId="{11415203-5785-4DBD-A9D4-356FB3CBEB16}">
                    <psez:zmPr id="{84134BDF-45BC-4FB1-B402-4375C66D35FF}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76412" cy="206798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3" name="Náhled oddílu 32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286B88B-5758-5E80-B124-3FCECF94B9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63170" y="2395007"/>
                <a:ext cx="3676412" cy="2067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" name="Náhled oddílu 3">
                <a:extLst>
                  <a:ext uri="{FF2B5EF4-FFF2-40B4-BE49-F238E27FC236}">
                    <a16:creationId xmlns:a16="http://schemas.microsoft.com/office/drawing/2014/main" id="{3AAC6681-5EB0-237E-8044-587EA9EBB9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63581153"/>
                  </p:ext>
                </p:extLst>
              </p:nvPr>
            </p:nvGraphicFramePr>
            <p:xfrm>
              <a:off x="4326466" y="4388909"/>
              <a:ext cx="3539067" cy="1990725"/>
            </p:xfrm>
            <a:graphic>
              <a:graphicData uri="http://schemas.microsoft.com/office/powerpoint/2016/sectionzoom">
                <psez:sectionZm>
                  <psez:sectionZmObj sectionId="{F70B9229-32BD-4C5D-AD84-830DD1038091}">
                    <psez:zmPr id="{C73B05D7-C971-4831-A1F5-D3B2247AC211}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39067" cy="199072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" name="Náhled oddílu 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3AAC6681-5EB0-237E-8044-587EA9EBB9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26466" y="4388909"/>
                <a:ext cx="3539067" cy="1990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497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ál 3">
            <a:extLst>
              <a:ext uri="{FF2B5EF4-FFF2-40B4-BE49-F238E27FC236}">
                <a16:creationId xmlns:a16="http://schemas.microsoft.com/office/drawing/2014/main" id="{E2B40716-A151-5AC7-FA21-A78577C909F7}"/>
              </a:ext>
            </a:extLst>
          </p:cNvPr>
          <p:cNvSpPr/>
          <p:nvPr/>
        </p:nvSpPr>
        <p:spPr>
          <a:xfrm>
            <a:off x="2597150" y="131233"/>
            <a:ext cx="6997700" cy="659553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2C5890E-0DC6-6E8A-4D01-76715669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300" y="2458375"/>
            <a:ext cx="6405033" cy="1814247"/>
          </a:xfrm>
        </p:spPr>
        <p:txBody>
          <a:bodyPr>
            <a:normAutofit/>
          </a:bodyPr>
          <a:lstStyle/>
          <a:p>
            <a:pPr algn="ctr"/>
            <a:r>
              <a:rPr lang="cs-CZ" sz="9600" dirty="0"/>
              <a:t>Proč?</a:t>
            </a:r>
          </a:p>
        </p:txBody>
      </p:sp>
    </p:spTree>
    <p:extLst>
      <p:ext uri="{BB962C8B-B14F-4D97-AF65-F5344CB8AC3E}">
        <p14:creationId xmlns:p14="http://schemas.microsoft.com/office/powerpoint/2010/main" val="3318461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C220FBA5-83DD-C9A3-D496-D7393E1A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cs-CZ" sz="4800" dirty="0"/>
              <a:t>Proč</a:t>
            </a:r>
            <a:r>
              <a:rPr lang="cs-CZ" sz="4000" dirty="0"/>
              <a:t>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4ADD89-B061-E592-5696-80513B919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sz="2400" dirty="0">
                <a:solidFill>
                  <a:schemeClr val="tx1">
                    <a:alpha val="80000"/>
                  </a:schemeClr>
                </a:solidFill>
              </a:rPr>
              <a:t>Student chce studovat daleko od svého domova</a:t>
            </a:r>
          </a:p>
          <a:p>
            <a:pPr>
              <a:lnSpc>
                <a:spcPct val="150000"/>
              </a:lnSpc>
            </a:pPr>
            <a:r>
              <a:rPr lang="cs-CZ" sz="2400" dirty="0">
                <a:solidFill>
                  <a:schemeClr val="tx1">
                    <a:alpha val="80000"/>
                  </a:schemeClr>
                </a:solidFill>
              </a:rPr>
              <a:t>Zmírnění studentova strachu z toho, že se ztratí</a:t>
            </a:r>
          </a:p>
          <a:p>
            <a:pPr>
              <a:lnSpc>
                <a:spcPct val="150000"/>
              </a:lnSpc>
            </a:pPr>
            <a:r>
              <a:rPr lang="cs-CZ" sz="2400" dirty="0">
                <a:solidFill>
                  <a:schemeClr val="tx1">
                    <a:alpha val="80000"/>
                  </a:schemeClr>
                </a:solidFill>
              </a:rPr>
              <a:t>Jednodušší a přívětivější studování daleko od domova</a:t>
            </a:r>
          </a:p>
          <a:p>
            <a:endParaRPr lang="cs-CZ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101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73900100-083D-CC89-D789-FC05E176F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65" y="91150"/>
            <a:ext cx="7078069" cy="66756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BB0CD18-B7DA-4C5D-1AE8-A9405972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900" y="2588455"/>
            <a:ext cx="6172200" cy="1681089"/>
          </a:xfrm>
        </p:spPr>
        <p:txBody>
          <a:bodyPr>
            <a:normAutofit/>
          </a:bodyPr>
          <a:lstStyle/>
          <a:p>
            <a:pPr algn="ctr"/>
            <a:r>
              <a:rPr lang="cs-CZ" sz="9600" dirty="0"/>
              <a:t>Výhody</a:t>
            </a:r>
          </a:p>
        </p:txBody>
      </p:sp>
    </p:spTree>
    <p:extLst>
      <p:ext uri="{BB962C8B-B14F-4D97-AF65-F5344CB8AC3E}">
        <p14:creationId xmlns:p14="http://schemas.microsoft.com/office/powerpoint/2010/main" val="580095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641E878-C3FF-6465-61DA-893C1E40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cs-CZ" sz="4800" dirty="0"/>
              <a:t>Výhody</a:t>
            </a:r>
            <a:endParaRPr lang="cs-CZ" sz="40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510E40-7CE6-38D4-FACD-41AEE465D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cs-CZ" sz="2400" dirty="0">
                <a:solidFill>
                  <a:schemeClr val="tx1">
                    <a:alpha val="80000"/>
                  </a:schemeClr>
                </a:solidFill>
              </a:rPr>
              <a:t>Studenti z daleka nemají problém s navigací mezi internáty a školami</a:t>
            </a:r>
          </a:p>
          <a:p>
            <a:pPr>
              <a:lnSpc>
                <a:spcPct val="200000"/>
              </a:lnSpc>
            </a:pPr>
            <a:r>
              <a:rPr lang="cs-CZ" sz="2400" dirty="0">
                <a:solidFill>
                  <a:schemeClr val="tx1">
                    <a:alpha val="80000"/>
                  </a:schemeClr>
                </a:solidFill>
              </a:rPr>
              <a:t>Ukazuje počet volných míst na internátu</a:t>
            </a:r>
          </a:p>
          <a:p>
            <a:pPr>
              <a:lnSpc>
                <a:spcPct val="200000"/>
              </a:lnSpc>
            </a:pPr>
            <a:r>
              <a:rPr lang="cs-CZ" sz="2400" dirty="0">
                <a:solidFill>
                  <a:schemeClr val="tx1">
                    <a:alpha val="80000"/>
                  </a:schemeClr>
                </a:solidFill>
              </a:rPr>
              <a:t>Nejkratší cestu z internátu do vybrané školy</a:t>
            </a:r>
          </a:p>
          <a:p>
            <a:endParaRPr lang="cs-CZ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463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990E4782-2AC8-CE5C-460E-3CFA35217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17" y="91150"/>
            <a:ext cx="7084166" cy="66756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B861AEC-A7AF-26B6-51F3-9FB56758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917" y="2683932"/>
            <a:ext cx="7084166" cy="1490133"/>
          </a:xfrm>
        </p:spPr>
        <p:txBody>
          <a:bodyPr>
            <a:normAutofit/>
          </a:bodyPr>
          <a:lstStyle/>
          <a:p>
            <a:pPr algn="ctr"/>
            <a:r>
              <a:rPr lang="cs-CZ" sz="9600" dirty="0"/>
              <a:t>Původní Plán</a:t>
            </a:r>
          </a:p>
        </p:txBody>
      </p:sp>
    </p:spTree>
    <p:extLst>
      <p:ext uri="{BB962C8B-B14F-4D97-AF65-F5344CB8AC3E}">
        <p14:creationId xmlns:p14="http://schemas.microsoft.com/office/powerpoint/2010/main" val="3059664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BF0B646B-144A-2870-50F8-D06213C1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cs-CZ" sz="4800" dirty="0"/>
              <a:t>Původní Plán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5F9C77-2312-D506-5CD3-508AE194D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cs-CZ" sz="2400" dirty="0">
                <a:solidFill>
                  <a:schemeClr val="tx1">
                    <a:alpha val="80000"/>
                  </a:schemeClr>
                </a:solidFill>
              </a:rPr>
              <a:t>Původně mělo jít o web se všemi soutěžemi kraje pro středoškoláky</a:t>
            </a:r>
          </a:p>
          <a:p>
            <a:pPr>
              <a:lnSpc>
                <a:spcPct val="150000"/>
              </a:lnSpc>
            </a:pPr>
            <a:r>
              <a:rPr lang="cs-CZ" sz="2400" dirty="0">
                <a:solidFill>
                  <a:schemeClr val="tx1">
                    <a:alpha val="80000"/>
                  </a:schemeClr>
                </a:solidFill>
              </a:rPr>
              <a:t>Např. soutěže s bonus body na vysokou, soutěže s peněžní výhrou  , kulturní akce pro studenty atd.</a:t>
            </a:r>
          </a:p>
          <a:p>
            <a:pPr>
              <a:lnSpc>
                <a:spcPct val="150000"/>
              </a:lnSpc>
            </a:pPr>
            <a:r>
              <a:rPr lang="cs-CZ" sz="2400" dirty="0">
                <a:solidFill>
                  <a:schemeClr val="tx1">
                    <a:alpha val="80000"/>
                  </a:schemeClr>
                </a:solidFill>
              </a:rPr>
              <a:t>Problém: Není dostupné API s akcemi/soutěžemi pro KHK</a:t>
            </a:r>
          </a:p>
          <a:p>
            <a:pPr>
              <a:lnSpc>
                <a:spcPct val="150000"/>
              </a:lnSpc>
            </a:pPr>
            <a:r>
              <a:rPr lang="cs-CZ" sz="2400" dirty="0">
                <a:solidFill>
                  <a:schemeClr val="tx1">
                    <a:alpha val="80000"/>
                  </a:schemeClr>
                </a:solidFill>
              </a:rPr>
              <a:t>Ani celostátně takové API moc není, pouze něco málo pro Prahu.</a:t>
            </a:r>
          </a:p>
        </p:txBody>
      </p:sp>
    </p:spTree>
    <p:extLst>
      <p:ext uri="{BB962C8B-B14F-4D97-AF65-F5344CB8AC3E}">
        <p14:creationId xmlns:p14="http://schemas.microsoft.com/office/powerpoint/2010/main" val="3946739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64F0E18E-5273-B45D-6B94-5E5ED5743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17" y="91150"/>
            <a:ext cx="7084166" cy="66756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FD92C8F-5077-6508-B354-984B653B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181" y="2766217"/>
            <a:ext cx="3463638" cy="1325563"/>
          </a:xfrm>
        </p:spPr>
        <p:txBody>
          <a:bodyPr>
            <a:noAutofit/>
          </a:bodyPr>
          <a:lstStyle/>
          <a:p>
            <a:r>
              <a:rPr lang="cs-CZ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3871240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181</TotalTime>
  <Words>141</Words>
  <Application>Microsoft Office PowerPoint</Application>
  <PresentationFormat>Širokoúhlá obrazovka</PresentationFormat>
  <Paragraphs>23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Motiv Office</vt:lpstr>
      <vt:lpstr>Cesta z Internátu</vt:lpstr>
      <vt:lpstr>Cesta z Internátu</vt:lpstr>
      <vt:lpstr>Proč?</vt:lpstr>
      <vt:lpstr>Proč?</vt:lpstr>
      <vt:lpstr>Výhody</vt:lpstr>
      <vt:lpstr>Výhody</vt:lpstr>
      <vt:lpstr>Původní Plán</vt:lpstr>
      <vt:lpstr>Původní Plán</vt:lpstr>
      <vt:lpstr>Demo</vt:lpstr>
      <vt:lpstr>Demo</vt:lpstr>
    </vt:vector>
  </TitlesOfParts>
  <Company>Windows Xp Ultimate 2008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Cesta z Internátu</dc:title>
  <dc:creator>Vančura Stanislav</dc:creator>
  <cp:lastModifiedBy>Vančura Stanislav</cp:lastModifiedBy>
  <cp:revision>3</cp:revision>
  <dcterms:created xsi:type="dcterms:W3CDTF">2023-10-19T10:44:22Z</dcterms:created>
  <dcterms:modified xsi:type="dcterms:W3CDTF">2023-10-19T15:30:33Z</dcterms:modified>
</cp:coreProperties>
</file>