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3C82A-1248-4087-8AA1-D846CD2872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65B40-4BD6-4316-A140-ABE821E0EF0B}">
      <dgm:prSet custT="1"/>
      <dgm:spPr/>
      <dgm:t>
        <a:bodyPr/>
        <a:lstStyle/>
        <a:p>
          <a:r>
            <a:rPr lang="cs-CZ" sz="4400" dirty="0"/>
            <a:t>Vypsat střední školy</a:t>
          </a:r>
        </a:p>
      </dgm:t>
    </dgm:pt>
    <dgm:pt modelId="{5A5391B0-F14B-4D0D-89E1-FAB795DE253E}" type="parTrans" cxnId="{347D4BDF-DCF1-4010-B439-17BB63FE9DC0}">
      <dgm:prSet/>
      <dgm:spPr/>
      <dgm:t>
        <a:bodyPr/>
        <a:lstStyle/>
        <a:p>
          <a:endParaRPr lang="en-US"/>
        </a:p>
      </dgm:t>
    </dgm:pt>
    <dgm:pt modelId="{46ED1FD1-9846-4632-8580-6ED63A936169}" type="sibTrans" cxnId="{347D4BDF-DCF1-4010-B439-17BB63FE9DC0}">
      <dgm:prSet/>
      <dgm:spPr/>
      <dgm:t>
        <a:bodyPr/>
        <a:lstStyle/>
        <a:p>
          <a:endParaRPr lang="en-US"/>
        </a:p>
      </dgm:t>
    </dgm:pt>
    <dgm:pt modelId="{51082FB7-C6DB-4664-9521-3F48810E4397}">
      <dgm:prSet custT="1"/>
      <dgm:spPr/>
      <dgm:t>
        <a:bodyPr/>
        <a:lstStyle/>
        <a:p>
          <a:r>
            <a:rPr lang="cs-CZ" sz="4400" dirty="0"/>
            <a:t>Vypsat obory</a:t>
          </a:r>
        </a:p>
      </dgm:t>
    </dgm:pt>
    <dgm:pt modelId="{AD19035C-E174-4F00-BF96-8A57E4962FAC}" type="parTrans" cxnId="{81CA95BC-8E8A-4165-ACC6-15EA643BEF0C}">
      <dgm:prSet/>
      <dgm:spPr/>
      <dgm:t>
        <a:bodyPr/>
        <a:lstStyle/>
        <a:p>
          <a:endParaRPr lang="cs-CZ"/>
        </a:p>
      </dgm:t>
    </dgm:pt>
    <dgm:pt modelId="{465ECA9A-9FD1-4969-8B44-3FD3FAED4A22}" type="sibTrans" cxnId="{81CA95BC-8E8A-4165-ACC6-15EA643BEF0C}">
      <dgm:prSet/>
      <dgm:spPr/>
      <dgm:t>
        <a:bodyPr/>
        <a:lstStyle/>
        <a:p>
          <a:endParaRPr lang="cs-CZ"/>
        </a:p>
      </dgm:t>
    </dgm:pt>
    <dgm:pt modelId="{EB808AE1-B236-48EB-8015-D4E127F05C0C}" type="pres">
      <dgm:prSet presAssocID="{74C3C82A-1248-4087-8AA1-D846CD28720C}" presName="linear" presStyleCnt="0">
        <dgm:presLayoutVars>
          <dgm:animLvl val="lvl"/>
          <dgm:resizeHandles val="exact"/>
        </dgm:presLayoutVars>
      </dgm:prSet>
      <dgm:spPr/>
    </dgm:pt>
    <dgm:pt modelId="{3F01944D-5075-4F1B-B8CD-E1437FD53AED}" type="pres">
      <dgm:prSet presAssocID="{50565B40-4BD6-4316-A140-ABE821E0EF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9BC498-F4D2-4B62-B802-734ED5E24C9B}" type="pres">
      <dgm:prSet presAssocID="{46ED1FD1-9846-4632-8580-6ED63A936169}" presName="spacer" presStyleCnt="0"/>
      <dgm:spPr/>
    </dgm:pt>
    <dgm:pt modelId="{68FE60EE-2B18-417A-B54E-66419C79F591}" type="pres">
      <dgm:prSet presAssocID="{51082FB7-C6DB-4664-9521-3F48810E43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3B2511-CE35-4AA7-AD6D-6C264BB2256F}" type="presOf" srcId="{51082FB7-C6DB-4664-9521-3F48810E4397}" destId="{68FE60EE-2B18-417A-B54E-66419C79F591}" srcOrd="0" destOrd="0" presId="urn:microsoft.com/office/officeart/2005/8/layout/vList2"/>
    <dgm:cxn modelId="{4D609CA0-E1EB-4E2E-8A29-79AADB703CB4}" type="presOf" srcId="{50565B40-4BD6-4316-A140-ABE821E0EF0B}" destId="{3F01944D-5075-4F1B-B8CD-E1437FD53AED}" srcOrd="0" destOrd="0" presId="urn:microsoft.com/office/officeart/2005/8/layout/vList2"/>
    <dgm:cxn modelId="{81CA95BC-8E8A-4165-ACC6-15EA643BEF0C}" srcId="{74C3C82A-1248-4087-8AA1-D846CD28720C}" destId="{51082FB7-C6DB-4664-9521-3F48810E4397}" srcOrd="1" destOrd="0" parTransId="{AD19035C-E174-4F00-BF96-8A57E4962FAC}" sibTransId="{465ECA9A-9FD1-4969-8B44-3FD3FAED4A22}"/>
    <dgm:cxn modelId="{E8B488DE-445C-4016-824A-EF4E76D52C32}" type="presOf" srcId="{74C3C82A-1248-4087-8AA1-D846CD28720C}" destId="{EB808AE1-B236-48EB-8015-D4E127F05C0C}" srcOrd="0" destOrd="0" presId="urn:microsoft.com/office/officeart/2005/8/layout/vList2"/>
    <dgm:cxn modelId="{347D4BDF-DCF1-4010-B439-17BB63FE9DC0}" srcId="{74C3C82A-1248-4087-8AA1-D846CD28720C}" destId="{50565B40-4BD6-4316-A140-ABE821E0EF0B}" srcOrd="0" destOrd="0" parTransId="{5A5391B0-F14B-4D0D-89E1-FAB795DE253E}" sibTransId="{46ED1FD1-9846-4632-8580-6ED63A936169}"/>
    <dgm:cxn modelId="{FCA33150-9603-434B-AFA7-FE5ACBCA8685}" type="presParOf" srcId="{EB808AE1-B236-48EB-8015-D4E127F05C0C}" destId="{3F01944D-5075-4F1B-B8CD-E1437FD53AED}" srcOrd="0" destOrd="0" presId="urn:microsoft.com/office/officeart/2005/8/layout/vList2"/>
    <dgm:cxn modelId="{166475FD-AB53-429B-A969-2BAA7B965536}" type="presParOf" srcId="{EB808AE1-B236-48EB-8015-D4E127F05C0C}" destId="{689BC498-F4D2-4B62-B802-734ED5E24C9B}" srcOrd="1" destOrd="0" presId="urn:microsoft.com/office/officeart/2005/8/layout/vList2"/>
    <dgm:cxn modelId="{8F3CDACD-77DE-4AF3-B231-D41777C596E6}" type="presParOf" srcId="{EB808AE1-B236-48EB-8015-D4E127F05C0C}" destId="{68FE60EE-2B18-417A-B54E-66419C79F5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3C82A-1248-4087-8AA1-D846CD2872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65B40-4BD6-4316-A140-ABE821E0EF0B}">
      <dgm:prSet custT="1"/>
      <dgm:spPr/>
      <dgm:t>
        <a:bodyPr/>
        <a:lstStyle/>
        <a:p>
          <a:r>
            <a:rPr lang="cs-CZ" sz="4000" dirty="0"/>
            <a:t>Rozšíření na další kraje</a:t>
          </a:r>
          <a:endParaRPr lang="en-US" sz="4000" dirty="0"/>
        </a:p>
      </dgm:t>
    </dgm:pt>
    <dgm:pt modelId="{5A5391B0-F14B-4D0D-89E1-FAB795DE253E}" type="parTrans" cxnId="{347D4BDF-DCF1-4010-B439-17BB63FE9DC0}">
      <dgm:prSet/>
      <dgm:spPr/>
      <dgm:t>
        <a:bodyPr/>
        <a:lstStyle/>
        <a:p>
          <a:endParaRPr lang="en-US"/>
        </a:p>
      </dgm:t>
    </dgm:pt>
    <dgm:pt modelId="{46ED1FD1-9846-4632-8580-6ED63A936169}" type="sibTrans" cxnId="{347D4BDF-DCF1-4010-B439-17BB63FE9DC0}">
      <dgm:prSet/>
      <dgm:spPr/>
      <dgm:t>
        <a:bodyPr/>
        <a:lstStyle/>
        <a:p>
          <a:endParaRPr lang="en-US"/>
        </a:p>
      </dgm:t>
    </dgm:pt>
    <dgm:pt modelId="{05FF9F1E-1D50-444A-B275-473DED79C90B}">
      <dgm:prSet custT="1"/>
      <dgm:spPr/>
      <dgm:t>
        <a:bodyPr/>
        <a:lstStyle/>
        <a:p>
          <a:r>
            <a:rPr lang="cs-CZ" sz="4000" dirty="0"/>
            <a:t>Hledání</a:t>
          </a:r>
          <a:r>
            <a:rPr lang="cs-CZ" sz="4400" dirty="0"/>
            <a:t> spojů hromadné dopravy</a:t>
          </a:r>
          <a:endParaRPr lang="en-US" sz="4400" dirty="0"/>
        </a:p>
      </dgm:t>
    </dgm:pt>
    <dgm:pt modelId="{3204B6E3-D460-41A1-B233-978ABD60C135}" type="parTrans" cxnId="{65C3A33D-C479-441E-AC52-CDAB9892D792}">
      <dgm:prSet/>
      <dgm:spPr/>
      <dgm:t>
        <a:bodyPr/>
        <a:lstStyle/>
        <a:p>
          <a:endParaRPr lang="en-US"/>
        </a:p>
      </dgm:t>
    </dgm:pt>
    <dgm:pt modelId="{EFC0FA8A-E097-4649-A368-7AD5EE0795E9}" type="sibTrans" cxnId="{65C3A33D-C479-441E-AC52-CDAB9892D792}">
      <dgm:prSet/>
      <dgm:spPr/>
      <dgm:t>
        <a:bodyPr/>
        <a:lstStyle/>
        <a:p>
          <a:endParaRPr lang="en-US"/>
        </a:p>
      </dgm:t>
    </dgm:pt>
    <dgm:pt modelId="{6A14D231-D93E-4863-A8D8-C8B566EF8316}">
      <dgm:prSet custT="1"/>
      <dgm:spPr/>
      <dgm:t>
        <a:bodyPr/>
        <a:lstStyle/>
        <a:p>
          <a:r>
            <a:rPr lang="cs-CZ" sz="4000" dirty="0"/>
            <a:t>Vyhodnocení</a:t>
          </a:r>
          <a:r>
            <a:rPr lang="cs-CZ" sz="4000" baseline="0" dirty="0"/>
            <a:t> šance u přijímacích zkoušek</a:t>
          </a:r>
          <a:endParaRPr lang="en-US" sz="4000" dirty="0"/>
        </a:p>
      </dgm:t>
    </dgm:pt>
    <dgm:pt modelId="{B80AFC87-9869-46D0-9C8F-B2863E17759A}" type="parTrans" cxnId="{CD5F623D-697B-4E82-BF29-388995913A98}">
      <dgm:prSet/>
      <dgm:spPr/>
      <dgm:t>
        <a:bodyPr/>
        <a:lstStyle/>
        <a:p>
          <a:endParaRPr lang="cs-CZ"/>
        </a:p>
      </dgm:t>
    </dgm:pt>
    <dgm:pt modelId="{49ECAF87-DC5E-4C3F-B375-DFE8158C0803}" type="sibTrans" cxnId="{CD5F623D-697B-4E82-BF29-388995913A98}">
      <dgm:prSet/>
      <dgm:spPr/>
      <dgm:t>
        <a:bodyPr/>
        <a:lstStyle/>
        <a:p>
          <a:endParaRPr lang="cs-CZ"/>
        </a:p>
      </dgm:t>
    </dgm:pt>
    <dgm:pt modelId="{9B2E1713-9AAF-448D-AFA4-FA1FADF206B9}">
      <dgm:prSet custT="1"/>
      <dgm:spPr/>
      <dgm:t>
        <a:bodyPr/>
        <a:lstStyle/>
        <a:p>
          <a:r>
            <a:rPr lang="cs-CZ" sz="4000" dirty="0"/>
            <a:t>Hledání středních škol v kraji podle oboru a vzdálenosti</a:t>
          </a:r>
          <a:endParaRPr lang="en-US" sz="4000" dirty="0"/>
        </a:p>
      </dgm:t>
    </dgm:pt>
    <dgm:pt modelId="{B076956B-2368-419F-89E8-3C7EBCB36896}" type="parTrans" cxnId="{71FF3EE7-94B7-41FF-BF2F-901D70FC3F27}">
      <dgm:prSet/>
      <dgm:spPr/>
      <dgm:t>
        <a:bodyPr/>
        <a:lstStyle/>
        <a:p>
          <a:endParaRPr lang="cs-CZ"/>
        </a:p>
      </dgm:t>
    </dgm:pt>
    <dgm:pt modelId="{9F3108F2-A886-4E11-9155-5A40CF445648}" type="sibTrans" cxnId="{71FF3EE7-94B7-41FF-BF2F-901D70FC3F27}">
      <dgm:prSet/>
      <dgm:spPr/>
      <dgm:t>
        <a:bodyPr/>
        <a:lstStyle/>
        <a:p>
          <a:endParaRPr lang="cs-CZ"/>
        </a:p>
      </dgm:t>
    </dgm:pt>
    <dgm:pt modelId="{EB808AE1-B236-48EB-8015-D4E127F05C0C}" type="pres">
      <dgm:prSet presAssocID="{74C3C82A-1248-4087-8AA1-D846CD28720C}" presName="linear" presStyleCnt="0">
        <dgm:presLayoutVars>
          <dgm:animLvl val="lvl"/>
          <dgm:resizeHandles val="exact"/>
        </dgm:presLayoutVars>
      </dgm:prSet>
      <dgm:spPr/>
    </dgm:pt>
    <dgm:pt modelId="{3F01944D-5075-4F1B-B8CD-E1437FD53AED}" type="pres">
      <dgm:prSet presAssocID="{50565B40-4BD6-4316-A140-ABE821E0EF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8C98D2-D887-4B4C-BEC9-E6AB1B065FD0}" type="pres">
      <dgm:prSet presAssocID="{46ED1FD1-9846-4632-8580-6ED63A936169}" presName="spacer" presStyleCnt="0"/>
      <dgm:spPr/>
    </dgm:pt>
    <dgm:pt modelId="{2993E90B-4B04-4C2D-B0F8-C9A54F32F5E5}" type="pres">
      <dgm:prSet presAssocID="{05FF9F1E-1D50-444A-B275-473DED79C9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7BE751-A9FC-41BB-A1E7-36FCEF3306BD}" type="pres">
      <dgm:prSet presAssocID="{EFC0FA8A-E097-4649-A368-7AD5EE0795E9}" presName="spacer" presStyleCnt="0"/>
      <dgm:spPr/>
    </dgm:pt>
    <dgm:pt modelId="{C15BAB6B-0FA4-4F5C-BAD7-5A9D1A7DF022}" type="pres">
      <dgm:prSet presAssocID="{6A14D231-D93E-4863-A8D8-C8B566EF83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039182-F6E3-41A2-94C6-D3D274444A39}" type="pres">
      <dgm:prSet presAssocID="{49ECAF87-DC5E-4C3F-B375-DFE8158C0803}" presName="spacer" presStyleCnt="0"/>
      <dgm:spPr/>
    </dgm:pt>
    <dgm:pt modelId="{B04BBD38-4E9D-4595-A4E1-6880DC53FBA2}" type="pres">
      <dgm:prSet presAssocID="{9B2E1713-9AAF-448D-AFA4-FA1FADF206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ECCB06-8A28-4150-9BC1-9BEAE9FDBD41}" type="presOf" srcId="{9B2E1713-9AAF-448D-AFA4-FA1FADF206B9}" destId="{B04BBD38-4E9D-4595-A4E1-6880DC53FBA2}" srcOrd="0" destOrd="0" presId="urn:microsoft.com/office/officeart/2005/8/layout/vList2"/>
    <dgm:cxn modelId="{CD5F623D-697B-4E82-BF29-388995913A98}" srcId="{74C3C82A-1248-4087-8AA1-D846CD28720C}" destId="{6A14D231-D93E-4863-A8D8-C8B566EF8316}" srcOrd="2" destOrd="0" parTransId="{B80AFC87-9869-46D0-9C8F-B2863E17759A}" sibTransId="{49ECAF87-DC5E-4C3F-B375-DFE8158C0803}"/>
    <dgm:cxn modelId="{65C3A33D-C479-441E-AC52-CDAB9892D792}" srcId="{74C3C82A-1248-4087-8AA1-D846CD28720C}" destId="{05FF9F1E-1D50-444A-B275-473DED79C90B}" srcOrd="1" destOrd="0" parTransId="{3204B6E3-D460-41A1-B233-978ABD60C135}" sibTransId="{EFC0FA8A-E097-4649-A368-7AD5EE0795E9}"/>
    <dgm:cxn modelId="{2AA4154C-B55F-4942-9B58-46A59F5F3415}" type="presOf" srcId="{05FF9F1E-1D50-444A-B275-473DED79C90B}" destId="{2993E90B-4B04-4C2D-B0F8-C9A54F32F5E5}" srcOrd="0" destOrd="0" presId="urn:microsoft.com/office/officeart/2005/8/layout/vList2"/>
    <dgm:cxn modelId="{4D609CA0-E1EB-4E2E-8A29-79AADB703CB4}" type="presOf" srcId="{50565B40-4BD6-4316-A140-ABE821E0EF0B}" destId="{3F01944D-5075-4F1B-B8CD-E1437FD53AED}" srcOrd="0" destOrd="0" presId="urn:microsoft.com/office/officeart/2005/8/layout/vList2"/>
    <dgm:cxn modelId="{E8B488DE-445C-4016-824A-EF4E76D52C32}" type="presOf" srcId="{74C3C82A-1248-4087-8AA1-D846CD28720C}" destId="{EB808AE1-B236-48EB-8015-D4E127F05C0C}" srcOrd="0" destOrd="0" presId="urn:microsoft.com/office/officeart/2005/8/layout/vList2"/>
    <dgm:cxn modelId="{347D4BDF-DCF1-4010-B439-17BB63FE9DC0}" srcId="{74C3C82A-1248-4087-8AA1-D846CD28720C}" destId="{50565B40-4BD6-4316-A140-ABE821E0EF0B}" srcOrd="0" destOrd="0" parTransId="{5A5391B0-F14B-4D0D-89E1-FAB795DE253E}" sibTransId="{46ED1FD1-9846-4632-8580-6ED63A936169}"/>
    <dgm:cxn modelId="{71FF3EE7-94B7-41FF-BF2F-901D70FC3F27}" srcId="{74C3C82A-1248-4087-8AA1-D846CD28720C}" destId="{9B2E1713-9AAF-448D-AFA4-FA1FADF206B9}" srcOrd="3" destOrd="0" parTransId="{B076956B-2368-419F-89E8-3C7EBCB36896}" sibTransId="{9F3108F2-A886-4E11-9155-5A40CF445648}"/>
    <dgm:cxn modelId="{359000FF-2BAB-4C49-BA9A-ADD5B446BD5F}" type="presOf" srcId="{6A14D231-D93E-4863-A8D8-C8B566EF8316}" destId="{C15BAB6B-0FA4-4F5C-BAD7-5A9D1A7DF022}" srcOrd="0" destOrd="0" presId="urn:microsoft.com/office/officeart/2005/8/layout/vList2"/>
    <dgm:cxn modelId="{FCA33150-9603-434B-AFA7-FE5ACBCA8685}" type="presParOf" srcId="{EB808AE1-B236-48EB-8015-D4E127F05C0C}" destId="{3F01944D-5075-4F1B-B8CD-E1437FD53AED}" srcOrd="0" destOrd="0" presId="urn:microsoft.com/office/officeart/2005/8/layout/vList2"/>
    <dgm:cxn modelId="{1F825358-FB25-4863-AE86-A740C9FA3F7C}" type="presParOf" srcId="{EB808AE1-B236-48EB-8015-D4E127F05C0C}" destId="{F48C98D2-D887-4B4C-BEC9-E6AB1B065FD0}" srcOrd="1" destOrd="0" presId="urn:microsoft.com/office/officeart/2005/8/layout/vList2"/>
    <dgm:cxn modelId="{954A47C9-74A8-4BC3-84C5-FE6796EE4973}" type="presParOf" srcId="{EB808AE1-B236-48EB-8015-D4E127F05C0C}" destId="{2993E90B-4B04-4C2D-B0F8-C9A54F32F5E5}" srcOrd="2" destOrd="0" presId="urn:microsoft.com/office/officeart/2005/8/layout/vList2"/>
    <dgm:cxn modelId="{F3B85331-D1D9-4F27-9C24-4519DBABA36E}" type="presParOf" srcId="{EB808AE1-B236-48EB-8015-D4E127F05C0C}" destId="{C07BE751-A9FC-41BB-A1E7-36FCEF3306BD}" srcOrd="3" destOrd="0" presId="urn:microsoft.com/office/officeart/2005/8/layout/vList2"/>
    <dgm:cxn modelId="{7D0121F4-E262-4CDE-88C1-8CB798F2EC5D}" type="presParOf" srcId="{EB808AE1-B236-48EB-8015-D4E127F05C0C}" destId="{C15BAB6B-0FA4-4F5C-BAD7-5A9D1A7DF022}" srcOrd="4" destOrd="0" presId="urn:microsoft.com/office/officeart/2005/8/layout/vList2"/>
    <dgm:cxn modelId="{3ADE0C57-17A9-4A0A-9B4C-3ABF016CF92E}" type="presParOf" srcId="{EB808AE1-B236-48EB-8015-D4E127F05C0C}" destId="{7E039182-F6E3-41A2-94C6-D3D274444A39}" srcOrd="5" destOrd="0" presId="urn:microsoft.com/office/officeart/2005/8/layout/vList2"/>
    <dgm:cxn modelId="{86CE0EF0-BB00-44E6-977D-62041F3E6F7D}" type="presParOf" srcId="{EB808AE1-B236-48EB-8015-D4E127F05C0C}" destId="{B04BBD38-4E9D-4595-A4E1-6880DC53FB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1944D-5075-4F1B-B8CD-E1437FD53AED}">
      <dsp:nvSpPr>
        <dsp:cNvPr id="0" name=""/>
        <dsp:cNvSpPr/>
      </dsp:nvSpPr>
      <dsp:spPr>
        <a:xfrm>
          <a:off x="0" y="8652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400" kern="1200" dirty="0"/>
            <a:t>Vypsat střední školy</a:t>
          </a:r>
        </a:p>
      </dsp:txBody>
      <dsp:txXfrm>
        <a:off x="59399" y="924668"/>
        <a:ext cx="10396802" cy="1098002"/>
      </dsp:txXfrm>
    </dsp:sp>
    <dsp:sp modelId="{68FE60EE-2B18-417A-B54E-66419C79F591}">
      <dsp:nvSpPr>
        <dsp:cNvPr id="0" name=""/>
        <dsp:cNvSpPr/>
      </dsp:nvSpPr>
      <dsp:spPr>
        <a:xfrm>
          <a:off x="0" y="2269269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400" kern="1200" dirty="0"/>
            <a:t>Vypsat obory</a:t>
          </a:r>
        </a:p>
      </dsp:txBody>
      <dsp:txXfrm>
        <a:off x="59399" y="2328668"/>
        <a:ext cx="103968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1944D-5075-4F1B-B8CD-E1437FD53AED}">
      <dsp:nvSpPr>
        <dsp:cNvPr id="0" name=""/>
        <dsp:cNvSpPr/>
      </dsp:nvSpPr>
      <dsp:spPr>
        <a:xfrm>
          <a:off x="0" y="742"/>
          <a:ext cx="10515600" cy="1076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Rozšíření na další kraje</a:t>
          </a:r>
          <a:endParaRPr lang="en-US" sz="4000" kern="1200" dirty="0"/>
        </a:p>
      </dsp:txBody>
      <dsp:txXfrm>
        <a:off x="52561" y="53303"/>
        <a:ext cx="10410478" cy="971604"/>
      </dsp:txXfrm>
    </dsp:sp>
    <dsp:sp modelId="{2993E90B-4B04-4C2D-B0F8-C9A54F32F5E5}">
      <dsp:nvSpPr>
        <dsp:cNvPr id="0" name=""/>
        <dsp:cNvSpPr/>
      </dsp:nvSpPr>
      <dsp:spPr>
        <a:xfrm>
          <a:off x="0" y="1091784"/>
          <a:ext cx="10515600" cy="1076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Hledání</a:t>
          </a:r>
          <a:r>
            <a:rPr lang="cs-CZ" sz="4400" kern="1200" dirty="0"/>
            <a:t> spojů hromadné dopravy</a:t>
          </a:r>
          <a:endParaRPr lang="en-US" sz="4400" kern="1200" dirty="0"/>
        </a:p>
      </dsp:txBody>
      <dsp:txXfrm>
        <a:off x="52561" y="1144345"/>
        <a:ext cx="10410478" cy="971604"/>
      </dsp:txXfrm>
    </dsp:sp>
    <dsp:sp modelId="{C15BAB6B-0FA4-4F5C-BAD7-5A9D1A7DF022}">
      <dsp:nvSpPr>
        <dsp:cNvPr id="0" name=""/>
        <dsp:cNvSpPr/>
      </dsp:nvSpPr>
      <dsp:spPr>
        <a:xfrm>
          <a:off x="0" y="2182826"/>
          <a:ext cx="10515600" cy="1076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Vyhodnocení</a:t>
          </a:r>
          <a:r>
            <a:rPr lang="cs-CZ" sz="4000" kern="1200" baseline="0" dirty="0"/>
            <a:t> šance u přijímacích zkoušek</a:t>
          </a:r>
          <a:endParaRPr lang="en-US" sz="4000" kern="1200" dirty="0"/>
        </a:p>
      </dsp:txBody>
      <dsp:txXfrm>
        <a:off x="52561" y="2235387"/>
        <a:ext cx="10410478" cy="971604"/>
      </dsp:txXfrm>
    </dsp:sp>
    <dsp:sp modelId="{B04BBD38-4E9D-4595-A4E1-6880DC53FBA2}">
      <dsp:nvSpPr>
        <dsp:cNvPr id="0" name=""/>
        <dsp:cNvSpPr/>
      </dsp:nvSpPr>
      <dsp:spPr>
        <a:xfrm>
          <a:off x="0" y="3273868"/>
          <a:ext cx="10515600" cy="1076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Hledání středních škol v kraji podle oboru a vzdálenosti</a:t>
          </a:r>
          <a:endParaRPr lang="en-US" sz="4000" kern="1200" dirty="0"/>
        </a:p>
      </dsp:txBody>
      <dsp:txXfrm>
        <a:off x="52561" y="3326429"/>
        <a:ext cx="10410478" cy="971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3D85C7-F274-9499-E170-F993A3069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6CECBBD-6437-CA86-B057-48688BF48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C30B30-8E86-0924-D980-F7FD30B7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A0325F1-8E9B-E24E-97E5-2A173CEC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8CE516-1CBB-A880-A2C8-028CB48F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5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C35279-BFDA-249B-D5CF-AA2E203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D109B6A-EDCA-B33F-25B3-FC75ACCB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CBD0A2-40FA-EE08-4C3E-5382733B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33C6A9-A635-90D3-FC3E-FEEA1916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86E31C-7B8F-B7DE-ABE8-960F9556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63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7186CAD-2952-4842-063B-5202A1985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2BF72A6-724C-8F65-19DE-59571BB1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9928BD-5D6E-84E4-628B-DF2786B3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A373E7-31F3-22A1-0C5B-9754D2DE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35FAD8-0E74-4D2C-8735-C496CAC6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294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A5740-1D8C-B603-B57E-B6518829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E66775-FD8E-8418-E52F-E7B8EE31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958FE6-5550-C9F4-E77B-2A38F669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B1343A-F468-8393-65D8-244E4AE9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B8183F-68AC-C305-35F3-D09A9F4F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780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CB4FA-893E-A58A-8E69-640EB43D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084B212-D787-C80F-097D-2C75CECB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578795-73C5-FF22-DB21-49BB0005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8B6307-903B-1556-1A6F-EFEE5A61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B506EC1-9948-67FF-37CC-A0BAE79F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78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F578D8-519F-24F2-C09F-611F75DD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2EA504-35B3-532F-A609-1434D2486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5845E9-8BA9-E4CC-BB42-F0B45051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03B908-68E4-39E4-FAE2-BEEBC623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CF41C4F-B270-7AB1-C57D-11D53F8C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F40FB8F-4798-0606-D7E4-0039F2A4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852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9AB3F-D4B3-0623-D00A-8594CFDB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851450-FF3A-3522-5A7F-430AEB2E3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748D2E-C391-4F32-A59C-310F7F96F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77E761-BF10-E9E8-B367-5F0839DF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11129B8-13DD-C07A-75F9-85631209D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3DF6D6D-1513-3F98-E1CC-6A6D64CA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A41D4B2-566A-C4E1-029A-8E843A9E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2411ACE-C4B9-F257-B75E-DFACA19C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44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23BA3-71D1-6AB3-2F67-25EF7C7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CE12B2C-9D07-1A0B-8419-13BA3208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1F3A589-2EB5-1C54-B56A-B245E98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792F2CD-6A7B-8F69-9926-3BD7FEE0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88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BAFA349-9C4E-1239-91E6-5F22079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2DDF3E-8CB2-DBB0-FD3F-7903C364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E1ACA9C-5AE6-E7C8-8892-FD8F994E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228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DE3EBE-62C6-E92E-17FB-DB556E5B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7E8620-1D32-EABC-C63F-6F5A61EF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E290E4-75A3-1270-D65B-F92F0A76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6406A4-6788-F445-626E-ECA73BF4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E8A5AE0-2242-5647-924A-019C1C54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A334041-7647-5334-73A5-68DDD15D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426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630211-B758-B6F6-C9E9-3E1AF543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3996DAD-B024-4B48-F695-846D22EF1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7ED5E27-FE7C-EDD2-703F-80238A30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D59FCBE-68EE-1AA8-2C52-DA54EEAF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A4E059-0064-7245-9608-0A77FA3C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BCDE1F-99FB-1DE6-D159-4E0283CB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10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2D34820-AAAD-F634-1C7A-9424F45C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48E057C-2F3D-8F58-666A-283B107E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2A7616-FD8D-5A0B-1F31-04CECF342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700F-91B8-42DA-BF0A-A866042CC1D8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201CB4-0615-40FD-8B6F-4EBC18F45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637D22-BABE-D117-1F20-A28F4C54C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E3B0-63DB-457E-BF3E-6A15529AAB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28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C2370D-1ECE-63A4-6FC8-6E66F2C07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cs-CZ" sz="4000" dirty="0" err="1">
                <a:solidFill>
                  <a:schemeClr val="tx2"/>
                </a:solidFill>
              </a:rPr>
              <a:t>Fňinder</a:t>
            </a:r>
            <a:r>
              <a:rPr lang="cs-CZ" sz="4000" dirty="0">
                <a:solidFill>
                  <a:schemeClr val="tx2"/>
                </a:solidFill>
              </a:rPr>
              <a:t> – aplikace pro hledání střední školy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17322D-5E2E-443C-9C6D-5ADBF377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cs-CZ" sz="1700">
                <a:solidFill>
                  <a:schemeClr val="tx2"/>
                </a:solidFill>
              </a:rPr>
              <a:t>Tým Banánový Naan (SPŠ Jičín; Zuzana Beránková, Tomáš Bosák, Filip Hanout, Matěj Strnad)</a:t>
            </a:r>
          </a:p>
        </p:txBody>
      </p:sp>
      <p:pic>
        <p:nvPicPr>
          <p:cNvPr id="7" name="Graphic 6" descr="Knihy">
            <a:extLst>
              <a:ext uri="{FF2B5EF4-FFF2-40B4-BE49-F238E27FC236}">
                <a16:creationId xmlns:a16="http://schemas.microsoft.com/office/drawing/2014/main" id="{05ACA98A-F85C-24C9-DB1A-4EC47CD75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54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C82262-4770-1128-BDEA-A8BF859B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200" dirty="0"/>
              <a:t>Funkce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AE8376B-3732-F618-6D26-4FCF26700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1740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55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6418B6-819C-FA60-6127-BDF7C381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Technologie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ovéPole 6">
            <a:extLst>
              <a:ext uri="{FF2B5EF4-FFF2-40B4-BE49-F238E27FC236}">
                <a16:creationId xmlns:a16="http://schemas.microsoft.com/office/drawing/2014/main" id="{5BAC10F0-BB2D-E905-A4EF-D5CA8D37E2DE}"/>
              </a:ext>
            </a:extLst>
          </p:cNvPr>
          <p:cNvSpPr txBox="1"/>
          <p:nvPr/>
        </p:nvSpPr>
        <p:spPr>
          <a:xfrm>
            <a:off x="6632812" y="1032987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Javascript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React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Express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11629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C82262-4770-1128-BDEA-A8BF859B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200" dirty="0"/>
              <a:t>Možnosti rozšíření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AE8376B-3732-F618-6D26-4FCF26700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045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04092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61</Words>
  <Application>Microsoft Office PowerPoint</Application>
  <PresentationFormat>Širokoúhlá obrazovka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Fňinder – aplikace pro hledání střední školy</vt:lpstr>
      <vt:lpstr>Funkce</vt:lpstr>
      <vt:lpstr>Technologie</vt:lpstr>
      <vt:lpstr>Možnosti rozšíření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Fňinder – aplikace pro hledání střední školy</dc:title>
  <dc:creator>Matěj Strnad</dc:creator>
  <cp:lastModifiedBy>Matěj Strnad</cp:lastModifiedBy>
  <cp:revision>5</cp:revision>
  <dcterms:created xsi:type="dcterms:W3CDTF">2023-10-19T13:35:55Z</dcterms:created>
  <dcterms:modified xsi:type="dcterms:W3CDTF">2023-10-19T15:53:59Z</dcterms:modified>
</cp:coreProperties>
</file>