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57" r:id="rId5"/>
    <p:sldId id="262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341" y="41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854BB-6DD5-4B7D-B0A8-FF93BFFC595C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4C8B6-E707-456C-A8D4-BC2009EE2A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913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4C8B6-E707-456C-A8D4-BC2009EE2AA9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694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42E6E5-12C6-3BB2-0AED-A78FC197D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677D9CE-9A08-271A-1C4E-F12E9851D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34EA3E6-EDCD-3CA3-120F-E0107376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DEAA-0976-4B25-BA9D-DA8563246394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85EC2A0-C85E-BE4A-F4BA-8ACB905C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F9D6A13-3563-432A-E78A-75079505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E368-C512-487F-8321-9DD347EE316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73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8F486A-1D59-0677-B98A-3C6E158F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C4C886C-CB16-E2FA-5809-D509A9A76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FBFFCBC-BA13-C49A-6827-DF41C172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DEAA-0976-4B25-BA9D-DA8563246394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3909649-E243-DBA2-9A96-ADC49D5C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070E613-8AFD-D271-2ED1-7DA0D76E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E368-C512-487F-8321-9DD347EE316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663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5C0FDF8-E600-D2C3-5BB0-BB3BCA1CF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FFEC64D-73ED-C304-5BBE-BCA851B4D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974B696-C479-1AA3-CD9B-85064BB0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DEAA-0976-4B25-BA9D-DA8563246394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259A592-A71F-0E54-EB5B-68066F8D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7719CC9-8555-FB9C-707E-E5162A86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E368-C512-487F-8321-9DD347EE316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800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2E80A485-B8AD-7CFF-56F7-088B5F7E4666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E3E6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182DE58D-8A5B-E899-21F8-120F52A82B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2022" y="200297"/>
            <a:ext cx="6521178" cy="6521178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C1544A1-0855-3DAD-B95B-C783F2CA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879452-70E6-403D-DB7E-76E9A714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7A7E48C-D8E1-CB12-9B2D-F62C71F8C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DEAA-0976-4B25-BA9D-DA8563246394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48D5B30-3D7B-3C20-3337-6FF3FB11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52AB510-C7CB-1DD3-8BF2-E71BE931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E368-C512-487F-8321-9DD347EE316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042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799A69-18B4-88B9-B3B6-21114FFA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2946601-E940-5F38-01E0-22FC00D49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7F22FFD-D04F-509B-4F28-D4E9F206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DEAA-0976-4B25-BA9D-DA8563246394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E5B7988-691D-7F29-B6FD-BB74E9E3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CC02BA-F6A4-8C93-1E56-82DDC0A4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E368-C512-487F-8321-9DD347EE316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620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5F1DC8-09B8-5480-8165-E29DE7BB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53D459-AB5B-5FEB-9FBD-88F2AE9AA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A0719DA-4FD8-59FE-0A75-85B8F6B52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132C0A3-EF20-6D72-8579-4BA325E2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DEAA-0976-4B25-BA9D-DA8563246394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CF9F2BE-A450-410E-1FDB-3651F0B6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31F7A4C-82BF-5A63-31FC-DFAFB742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E368-C512-487F-8321-9DD347EE316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235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A30DB-538E-F86A-F6A4-AF5E81E0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E9C9320-7557-30EB-A710-6C36A7AB9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FDE8963-91DC-2655-CE23-6B1A4DD48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EA96551-95B8-1C1B-B492-72B6D90D8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F1C204C-8B30-9557-1B6C-B35F077C4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52E8453-7426-B7B1-4FAC-DE00F798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DEAA-0976-4B25-BA9D-DA8563246394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21A9941-0142-D6CF-94CD-6F52CF0F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79C4775-0E94-2488-7CDF-304F132F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E368-C512-487F-8321-9DD347EE316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019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58BF15-F697-A439-95F1-04938340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1DBBE04-ED37-14D2-2078-B148DCAF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DEAA-0976-4B25-BA9D-DA8563246394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7A11AD3-7722-30A4-98E3-C2E78335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F398549-ABF8-350B-72CB-2A1D6A82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E368-C512-487F-8321-9DD347EE316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525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D0AD2C3-12EE-70E8-3649-590E13B4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DEAA-0976-4B25-BA9D-DA8563246394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9362D76-AE55-9D5D-5DA4-B72BEA07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007155-9643-6918-C19C-4A85D7A9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E368-C512-487F-8321-9DD347EE316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496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5EF4ED-4341-15E8-5D23-3DACD57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988137-485A-0E3B-F871-3900D16FD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5346859-DA0D-84EF-D417-FC9D05A44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AB05296-60BB-CA76-6C57-E25D46A5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DEAA-0976-4B25-BA9D-DA8563246394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B38ABB6-2A63-C60C-E90C-D153F295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5EB3E03-88DB-CA5D-7C47-EDBAD7C0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E368-C512-487F-8321-9DD347EE316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24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35CEC3-C4F3-9678-CFCE-B45CB964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291C372-066F-16EE-9584-C1490074C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4F162E4-E9E9-181B-8685-24019700A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3F97358-FE29-FDB3-E5A0-C8217180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DEAA-0976-4B25-BA9D-DA8563246394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862FA0A-EC93-276F-6FED-E4CFF323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96CE7BF-24FB-BE93-EE39-453263F1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E368-C512-487F-8321-9DD347EE316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761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91AEE22-25DB-937F-6E30-FEF9CB6E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EF50565-5753-9947-C174-1126DB03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409FC3E-D7EC-A125-D9B3-9270C6214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2DEAA-0976-4B25-BA9D-DA8563246394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EE97E2D-CA3A-E61D-8E37-86483B14D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DC51EC0-97F5-5915-86A5-5BE2098C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E368-C512-487F-8321-9DD347EE316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707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E704BC-4D29-4132-ACD8-41226DAD9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338"/>
            <a:ext cx="12192000" cy="57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Obrázek 19" descr="Obsah obrázku černá, tma&#10;&#10;Popis byl vytvořen automaticky">
            <a:extLst>
              <a:ext uri="{FF2B5EF4-FFF2-40B4-BE49-F238E27FC236}">
                <a16:creationId xmlns:a16="http://schemas.microsoft.com/office/drawing/2014/main" id="{9501455D-8244-E32A-46C8-4D741F446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635" y="2461848"/>
            <a:ext cx="6544872" cy="1932715"/>
          </a:xfrm>
          <a:prstGeom prst="rect">
            <a:avLst/>
          </a:prstGeom>
        </p:spPr>
      </p:pic>
      <p:sp>
        <p:nvSpPr>
          <p:cNvPr id="3" name="Podnadpis 2">
            <a:extLst>
              <a:ext uri="{FF2B5EF4-FFF2-40B4-BE49-F238E27FC236}">
                <a16:creationId xmlns:a16="http://schemas.microsoft.com/office/drawing/2014/main" id="{EF955047-4B07-6C24-2786-67A7D0220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6487"/>
            <a:ext cx="9144000" cy="578076"/>
          </a:xfrm>
        </p:spPr>
        <p:txBody>
          <a:bodyPr/>
          <a:lstStyle/>
          <a:p>
            <a:r>
              <a:rPr lang="cs-CZ" dirty="0" err="1">
                <a:latin typeface="Abadi" panose="020B0604020104020204" pitchFamily="34" charset="0"/>
                <a:cs typeface="Aharoni" panose="02010803020104030203" pitchFamily="2" charset="-79"/>
              </a:rPr>
              <a:t>team.devs</a:t>
            </a:r>
            <a:endParaRPr lang="cs-CZ" dirty="0"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5DD1A411-CDE6-C450-0C30-05154574DEA8}"/>
              </a:ext>
            </a:extLst>
          </p:cNvPr>
          <p:cNvSpPr txBox="1">
            <a:spLocks/>
          </p:cNvSpPr>
          <p:nvPr/>
        </p:nvSpPr>
        <p:spPr>
          <a:xfrm>
            <a:off x="1524000" y="4304789"/>
            <a:ext cx="9144000" cy="57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400" dirty="0">
                <a:solidFill>
                  <a:schemeClr val="accent1">
                    <a:lumMod val="75000"/>
                  </a:schemeClr>
                </a:solidFill>
              </a:rPr>
              <a:t>Jan Skládal, Daniel Beneš, Tomáš Diblík, Michal Vaniš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3EE29A65-1D66-01A5-A294-1AF6EB4ED42B}"/>
              </a:ext>
            </a:extLst>
          </p:cNvPr>
          <p:cNvSpPr txBox="1"/>
          <p:nvPr/>
        </p:nvSpPr>
        <p:spPr>
          <a:xfrm>
            <a:off x="3047036" y="3247227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cs-CZ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9C9D883-200E-2E83-FAC3-1F2DC7FC68FA}"/>
              </a:ext>
            </a:extLst>
          </p:cNvPr>
          <p:cNvSpPr txBox="1"/>
          <p:nvPr/>
        </p:nvSpPr>
        <p:spPr>
          <a:xfrm>
            <a:off x="3047036" y="3247227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7536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390CFF-346B-DDFA-A901-3D4A4DCB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Abadi" panose="020B0604020104020204" pitchFamily="34" charset="0"/>
              </a:rPr>
              <a:t>Myšlenka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39FF4C-D651-8F5A-FA41-DFC87A298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Jednoduché řešení pro veřejné sbírky</a:t>
            </a:r>
          </a:p>
          <a:p>
            <a:r>
              <a:rPr lang="cs-CZ" dirty="0"/>
              <a:t>Výběr dle kategorií + automatické dělení</a:t>
            </a:r>
          </a:p>
          <a:p>
            <a:r>
              <a:rPr lang="cs-CZ" dirty="0"/>
              <a:t>Subskripce ke kategoriím sbírek</a:t>
            </a:r>
          </a:p>
        </p:txBody>
      </p:sp>
    </p:spTree>
    <p:extLst>
      <p:ext uri="{BB962C8B-B14F-4D97-AF65-F5344CB8AC3E}">
        <p14:creationId xmlns:p14="http://schemas.microsoft.com/office/powerpoint/2010/main" val="203015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5FB3AF-0BDA-4FDF-967F-EAD4BB3C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Abadi" panose="020B0604020104020204" pitchFamily="34" charset="0"/>
              </a:rPr>
              <a:t>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A6056A-50DE-D941-53FD-791C9628B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React</a:t>
            </a:r>
            <a:endParaRPr lang="cs-CZ" dirty="0"/>
          </a:p>
          <a:p>
            <a:r>
              <a:rPr lang="cs-CZ" dirty="0"/>
              <a:t>Express</a:t>
            </a:r>
          </a:p>
        </p:txBody>
      </p:sp>
    </p:spTree>
    <p:extLst>
      <p:ext uri="{BB962C8B-B14F-4D97-AF65-F5344CB8AC3E}">
        <p14:creationId xmlns:p14="http://schemas.microsoft.com/office/powerpoint/2010/main" val="521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80613CA-7DE5-4F3F-E200-FA87FA5CC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166" y="586154"/>
            <a:ext cx="4332708" cy="568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adpis 1">
            <a:extLst>
              <a:ext uri="{FF2B5EF4-FFF2-40B4-BE49-F238E27FC236}">
                <a16:creationId xmlns:a16="http://schemas.microsoft.com/office/drawing/2014/main" id="{9E28F4BE-39C0-9426-6E73-5DD65CDE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>
                <a:latin typeface="Abadi" panose="020B0604020104020204" pitchFamily="34" charset="0"/>
              </a:rPr>
              <a:t>Diagram</a:t>
            </a:r>
            <a:r>
              <a:rPr lang="cs-CZ" dirty="0"/>
              <a:t> </a:t>
            </a:r>
            <a:r>
              <a:rPr lang="cs-CZ" dirty="0">
                <a:latin typeface="Abadi" panose="020B0604020104020204" pitchFamily="34" charset="0"/>
              </a:rPr>
              <a:t>užití</a:t>
            </a:r>
          </a:p>
        </p:txBody>
      </p:sp>
    </p:spTree>
    <p:extLst>
      <p:ext uri="{BB962C8B-B14F-4D97-AF65-F5344CB8AC3E}">
        <p14:creationId xmlns:p14="http://schemas.microsoft.com/office/powerpoint/2010/main" val="412152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8AFEEBB1-8A75-A681-DD0F-3D492B1F7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121" y="2731657"/>
            <a:ext cx="7010400" cy="3719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4FD45094-E371-B5C8-2252-FC7CB9E54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85" y="314959"/>
            <a:ext cx="6702164" cy="464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151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E704BC-4D29-4132-ACD8-41226DAD9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338"/>
            <a:ext cx="12192000" cy="57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Obrázek 19" descr="Obsah obrázku černá, tma&#10;&#10;Popis byl vytvořen automaticky">
            <a:extLst>
              <a:ext uri="{FF2B5EF4-FFF2-40B4-BE49-F238E27FC236}">
                <a16:creationId xmlns:a16="http://schemas.microsoft.com/office/drawing/2014/main" id="{9501455D-8244-E32A-46C8-4D741F446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50" y="4062081"/>
            <a:ext cx="2047401" cy="604602"/>
          </a:xfrm>
          <a:prstGeom prst="rect">
            <a:avLst/>
          </a:prstGeom>
        </p:spPr>
      </p:pic>
      <p:sp>
        <p:nvSpPr>
          <p:cNvPr id="3" name="Podnadpis 2">
            <a:extLst>
              <a:ext uri="{FF2B5EF4-FFF2-40B4-BE49-F238E27FC236}">
                <a16:creationId xmlns:a16="http://schemas.microsoft.com/office/drawing/2014/main" id="{EF955047-4B07-6C24-2786-67A7D0220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0618" y="4192545"/>
            <a:ext cx="4226721" cy="578076"/>
          </a:xfrm>
        </p:spPr>
        <p:txBody>
          <a:bodyPr>
            <a:normAutofit/>
          </a:bodyPr>
          <a:lstStyle/>
          <a:p>
            <a:r>
              <a:rPr lang="cs-CZ" sz="2000" dirty="0" err="1">
                <a:latin typeface="Abadi" panose="020B0604020104020204" pitchFamily="34" charset="0"/>
                <a:cs typeface="Aharoni" panose="02010803020104030203" pitchFamily="2" charset="-79"/>
              </a:rPr>
              <a:t>team.devs</a:t>
            </a:r>
            <a:endParaRPr lang="cs-CZ" sz="2000" dirty="0"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5DD1A411-CDE6-C450-0C30-05154574DEA8}"/>
              </a:ext>
            </a:extLst>
          </p:cNvPr>
          <p:cNvSpPr txBox="1">
            <a:spLocks/>
          </p:cNvSpPr>
          <p:nvPr/>
        </p:nvSpPr>
        <p:spPr>
          <a:xfrm>
            <a:off x="1524000" y="4899540"/>
            <a:ext cx="9144000" cy="57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400" dirty="0">
                <a:solidFill>
                  <a:schemeClr val="accent1">
                    <a:lumMod val="75000"/>
                  </a:schemeClr>
                </a:solidFill>
              </a:rPr>
              <a:t>Jan Skládal, Daniel Beneš, Tomáš Diblík, Michal Vaniš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3EE29A65-1D66-01A5-A294-1AF6EB4ED42B}"/>
              </a:ext>
            </a:extLst>
          </p:cNvPr>
          <p:cNvSpPr txBox="1"/>
          <p:nvPr/>
        </p:nvSpPr>
        <p:spPr>
          <a:xfrm>
            <a:off x="3047036" y="3247227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cs-CZ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9C9D883-200E-2E83-FAC3-1F2DC7FC68FA}"/>
              </a:ext>
            </a:extLst>
          </p:cNvPr>
          <p:cNvSpPr txBox="1"/>
          <p:nvPr/>
        </p:nvSpPr>
        <p:spPr>
          <a:xfrm>
            <a:off x="3047036" y="3247227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cs-CZ" dirty="0"/>
          </a:p>
        </p:txBody>
      </p:sp>
      <p:sp>
        <p:nvSpPr>
          <p:cNvPr id="2" name="Podnadpis 2">
            <a:extLst>
              <a:ext uri="{FF2B5EF4-FFF2-40B4-BE49-F238E27FC236}">
                <a16:creationId xmlns:a16="http://schemas.microsoft.com/office/drawing/2014/main" id="{8527632D-C190-0A1D-37B4-A48E1666172C}"/>
              </a:ext>
            </a:extLst>
          </p:cNvPr>
          <p:cNvSpPr txBox="1">
            <a:spLocks/>
          </p:cNvSpPr>
          <p:nvPr/>
        </p:nvSpPr>
        <p:spPr>
          <a:xfrm>
            <a:off x="1522070" y="3139168"/>
            <a:ext cx="9144000" cy="578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4800" dirty="0">
                <a:cs typeface="Aharoni" panose="02010803020104030203" pitchFamily="2" charset="-79"/>
              </a:rPr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43053833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53</Words>
  <Application>Microsoft Office PowerPoint</Application>
  <PresentationFormat>Širokoúhlá obrazovka</PresentationFormat>
  <Paragraphs>14</Paragraphs>
  <Slides>6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Abadi</vt:lpstr>
      <vt:lpstr>Arial</vt:lpstr>
      <vt:lpstr>Calibri</vt:lpstr>
      <vt:lpstr>Calibri Light</vt:lpstr>
      <vt:lpstr>Motiv Office</vt:lpstr>
      <vt:lpstr>Prezentace aplikace PowerPoint</vt:lpstr>
      <vt:lpstr>Myšlenka</vt:lpstr>
      <vt:lpstr>Technologie</vt:lpstr>
      <vt:lpstr>Diagram užití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 Skládal</dc:creator>
  <cp:lastModifiedBy>Jan Skládal</cp:lastModifiedBy>
  <cp:revision>4</cp:revision>
  <dcterms:created xsi:type="dcterms:W3CDTF">2023-10-19T14:27:40Z</dcterms:created>
  <dcterms:modified xsi:type="dcterms:W3CDTF">2023-10-19T15:40:05Z</dcterms:modified>
</cp:coreProperties>
</file>