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800000000000000"/>
      <p:regular r:id="rId21"/>
    </p:embeddedFont>
    <p:embeddedFont>
      <p:font typeface="Montserrat Thin" charset="1" panose="00000300000000000000"/>
      <p:regular r:id="rId22"/>
    </p:embeddedFont>
    <p:embeddedFont>
      <p:font typeface="Montserrat Thin Italics" charset="1" panose="00000300000000000000"/>
      <p:regular r:id="rId23"/>
    </p:embeddedFont>
    <p:embeddedFont>
      <p:font typeface="Montserrat Extra-Light" charset="1" panose="00000300000000000000"/>
      <p:regular r:id="rId24"/>
    </p:embeddedFont>
    <p:embeddedFont>
      <p:font typeface="Montserrat Extra-Light Italics" charset="1" panose="00000300000000000000"/>
      <p:regular r:id="rId25"/>
    </p:embeddedFont>
    <p:embeddedFont>
      <p:font typeface="Montserrat Light" charset="1" panose="00000400000000000000"/>
      <p:regular r:id="rId26"/>
    </p:embeddedFont>
    <p:embeddedFont>
      <p:font typeface="Montserrat Light Italics" charset="1" panose="00000400000000000000"/>
      <p:regular r:id="rId27"/>
    </p:embeddedFont>
    <p:embeddedFont>
      <p:font typeface="Montserrat Medium" charset="1" panose="00000600000000000000"/>
      <p:regular r:id="rId28"/>
    </p:embeddedFont>
    <p:embeddedFont>
      <p:font typeface="Montserrat Medium Italics" charset="1" panose="00000600000000000000"/>
      <p:regular r:id="rId29"/>
    </p:embeddedFont>
    <p:embeddedFont>
      <p:font typeface="Montserrat Semi-Bold" charset="1" panose="00000700000000000000"/>
      <p:regular r:id="rId30"/>
    </p:embeddedFont>
    <p:embeddedFont>
      <p:font typeface="Montserrat Semi-Bold Italics" charset="1" panose="00000700000000000000"/>
      <p:regular r:id="rId31"/>
    </p:embeddedFont>
    <p:embeddedFont>
      <p:font typeface="Montserrat Ultra-Bold" charset="1" panose="00000900000000000000"/>
      <p:regular r:id="rId32"/>
    </p:embeddedFont>
    <p:embeddedFont>
      <p:font typeface="Montserrat Ultra-Bold Italics" charset="1" panose="00000900000000000000"/>
      <p:regular r:id="rId33"/>
    </p:embeddedFont>
    <p:embeddedFont>
      <p:font typeface="Montserrat Heavy" charset="1" panose="00000A00000000000000"/>
      <p:regular r:id="rId34"/>
    </p:embeddedFont>
    <p:embeddedFont>
      <p:font typeface="Montserrat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15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6883" y="4232573"/>
            <a:ext cx="9152031" cy="138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94"/>
              </a:lnSpc>
            </a:pPr>
            <a:r>
              <a:rPr lang="en-US" sz="9995">
                <a:solidFill>
                  <a:srgbClr val="193378"/>
                </a:solidFill>
                <a:latin typeface="Montserrat Classic Bold"/>
              </a:rPr>
              <a:t>Lékaři v okolí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059743" y="-1838985"/>
            <a:ext cx="8336879" cy="833687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90034" y="2287788"/>
            <a:ext cx="13659093" cy="136590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64134" y="4095889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2"/>
                </a:lnTo>
                <a:lnTo>
                  <a:pt x="0" y="60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853056" y="2389777"/>
            <a:ext cx="1706112" cy="170611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66883" y="6241744"/>
            <a:ext cx="807848" cy="201962"/>
          </a:xfrm>
          <a:custGeom>
            <a:avLst/>
            <a:gdLst/>
            <a:ahLst/>
            <a:cxnLst/>
            <a:rect r="r" b="b" t="t" l="l"/>
            <a:pathLst>
              <a:path h="201962" w="807848">
                <a:moveTo>
                  <a:pt x="0" y="0"/>
                </a:moveTo>
                <a:lnTo>
                  <a:pt x="807848" y="0"/>
                </a:lnTo>
                <a:lnTo>
                  <a:pt x="807848" y="201963"/>
                </a:lnTo>
                <a:lnTo>
                  <a:pt x="0" y="201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66883" y="1639624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7" y="0"/>
                </a:lnTo>
                <a:lnTo>
                  <a:pt x="551177" y="551178"/>
                </a:lnTo>
                <a:lnTo>
                  <a:pt x="0" y="551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1035484"/>
            <a:ext cx="1632754" cy="1632754"/>
          </a:xfrm>
          <a:custGeom>
            <a:avLst/>
            <a:gdLst/>
            <a:ahLst/>
            <a:cxnLst/>
            <a:rect r="r" b="b" t="t" l="l"/>
            <a:pathLst>
              <a:path h="1632754" w="1632754">
                <a:moveTo>
                  <a:pt x="0" y="0"/>
                </a:moveTo>
                <a:lnTo>
                  <a:pt x="1632754" y="0"/>
                </a:lnTo>
                <a:lnTo>
                  <a:pt x="1632754" y="1632754"/>
                </a:lnTo>
                <a:lnTo>
                  <a:pt x="0" y="1632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07253" y="1915213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535423" y="9117334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7" y="0"/>
                </a:lnTo>
                <a:lnTo>
                  <a:pt x="551177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966738" y="4396695"/>
            <a:ext cx="7587728" cy="6125366"/>
          </a:xfrm>
          <a:custGeom>
            <a:avLst/>
            <a:gdLst/>
            <a:ahLst/>
            <a:cxnLst/>
            <a:rect r="r" b="b" t="t" l="l"/>
            <a:pathLst>
              <a:path h="6125366" w="7587728">
                <a:moveTo>
                  <a:pt x="0" y="0"/>
                </a:moveTo>
                <a:lnTo>
                  <a:pt x="7587728" y="0"/>
                </a:lnTo>
                <a:lnTo>
                  <a:pt x="7587728" y="6125366"/>
                </a:lnTo>
                <a:lnTo>
                  <a:pt x="0" y="6125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66883" y="7179954"/>
            <a:ext cx="561310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93378"/>
                </a:solidFill>
                <a:latin typeface="Montserrat Classic"/>
              </a:rPr>
              <a:t>Vojtěch Kubíček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93378"/>
                </a:solidFill>
                <a:latin typeface="Montserrat Classic"/>
              </a:rPr>
              <a:t>Robert Tomáš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93378"/>
                </a:solidFill>
                <a:latin typeface="Montserrat Classic"/>
              </a:rPr>
              <a:t>Tomáš Urban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66883" y="3257110"/>
            <a:ext cx="5863789" cy="68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9"/>
              </a:lnSpc>
            </a:pPr>
            <a:r>
              <a:rPr lang="en-US" sz="2999" spc="1385">
                <a:solidFill>
                  <a:srgbClr val="3575FE"/>
                </a:solidFill>
                <a:latin typeface="Montserrat Classic Bold"/>
              </a:rPr>
              <a:t>PROJEKT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167778" y="8306860"/>
            <a:ext cx="643831" cy="1902880"/>
            <a:chOff x="0" y="0"/>
            <a:chExt cx="660400" cy="1951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951851"/>
            </a:xfrm>
            <a:custGeom>
              <a:avLst/>
              <a:gdLst/>
              <a:ahLst/>
              <a:cxnLst/>
              <a:rect r="r" b="b" t="t" l="l"/>
              <a:pathLst>
                <a:path h="1951851" w="660400">
                  <a:moveTo>
                    <a:pt x="220252" y="1932782"/>
                  </a:moveTo>
                  <a:cubicBezTo>
                    <a:pt x="254109" y="1944296"/>
                    <a:pt x="292600" y="1951851"/>
                    <a:pt x="330378" y="1951851"/>
                  </a:cubicBezTo>
                  <a:cubicBezTo>
                    <a:pt x="368157" y="1951851"/>
                    <a:pt x="404509" y="1945374"/>
                    <a:pt x="438009" y="1933860"/>
                  </a:cubicBezTo>
                  <a:cubicBezTo>
                    <a:pt x="438723" y="1933501"/>
                    <a:pt x="439435" y="1933501"/>
                    <a:pt x="440148" y="1933141"/>
                  </a:cubicBezTo>
                  <a:cubicBezTo>
                    <a:pt x="565955" y="1887086"/>
                    <a:pt x="658618" y="1765472"/>
                    <a:pt x="660400" y="159804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596862"/>
                  </a:lnTo>
                  <a:cubicBezTo>
                    <a:pt x="1782" y="1766191"/>
                    <a:pt x="93019" y="1887806"/>
                    <a:pt x="220252" y="1932782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60400" cy="1815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38253" y="8936385"/>
            <a:ext cx="643732" cy="64373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53198" y="7302917"/>
            <a:ext cx="11520380" cy="115203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-670628"/>
            <a:ext cx="1706112" cy="17061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201900" y="10287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46149" y="9044281"/>
            <a:ext cx="427939" cy="427939"/>
          </a:xfrm>
          <a:custGeom>
            <a:avLst/>
            <a:gdLst/>
            <a:ahLst/>
            <a:cxnLst/>
            <a:rect r="r" b="b" t="t" l="l"/>
            <a:pathLst>
              <a:path h="427939" w="427939">
                <a:moveTo>
                  <a:pt x="0" y="0"/>
                </a:moveTo>
                <a:lnTo>
                  <a:pt x="427939" y="0"/>
                </a:lnTo>
                <a:lnTo>
                  <a:pt x="427939" y="427939"/>
                </a:lnTo>
                <a:lnTo>
                  <a:pt x="0" y="42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68957" y="3228966"/>
            <a:ext cx="13645450" cy="526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Uživatelsky přívětivá databáze lékařu ve Vašem okolí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Zubaři, pohotovosti, praktičtí lékaři pro dospělé i děti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Velmi užitečná pro turisty nebo přistěhovalce z jiných měst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Vyhledání lékaře pomocí jednoho tlačítka</a:t>
            </a:r>
          </a:p>
          <a:p>
            <a:pPr>
              <a:lnSpc>
                <a:spcPts val="69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259319" y="1928061"/>
            <a:ext cx="8264727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59"/>
              </a:lnSpc>
            </a:pPr>
            <a:r>
              <a:rPr lang="en-US" sz="5999">
                <a:solidFill>
                  <a:srgbClr val="193378"/>
                </a:solidFill>
                <a:latin typeface="Montserrat Classic Bold"/>
              </a:rPr>
              <a:t>Vize našeho projektu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8700" y="1035484"/>
            <a:ext cx="1632754" cy="1632754"/>
          </a:xfrm>
          <a:custGeom>
            <a:avLst/>
            <a:gdLst/>
            <a:ahLst/>
            <a:cxnLst/>
            <a:rect r="r" b="b" t="t" l="l"/>
            <a:pathLst>
              <a:path h="1632754" w="1632754">
                <a:moveTo>
                  <a:pt x="0" y="0"/>
                </a:moveTo>
                <a:lnTo>
                  <a:pt x="1632754" y="0"/>
                </a:lnTo>
                <a:lnTo>
                  <a:pt x="1632754" y="1632754"/>
                </a:lnTo>
                <a:lnTo>
                  <a:pt x="0" y="163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84788" y="1028700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983711" y="7302917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733534" y="7553288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3"/>
                </a:lnTo>
                <a:lnTo>
                  <a:pt x="0" y="601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167778" y="8306860"/>
            <a:ext cx="643831" cy="1902880"/>
            <a:chOff x="0" y="0"/>
            <a:chExt cx="660400" cy="1951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951851"/>
            </a:xfrm>
            <a:custGeom>
              <a:avLst/>
              <a:gdLst/>
              <a:ahLst/>
              <a:cxnLst/>
              <a:rect r="r" b="b" t="t" l="l"/>
              <a:pathLst>
                <a:path h="1951851" w="660400">
                  <a:moveTo>
                    <a:pt x="220252" y="1932782"/>
                  </a:moveTo>
                  <a:cubicBezTo>
                    <a:pt x="254109" y="1944296"/>
                    <a:pt x="292600" y="1951851"/>
                    <a:pt x="330378" y="1951851"/>
                  </a:cubicBezTo>
                  <a:cubicBezTo>
                    <a:pt x="368157" y="1951851"/>
                    <a:pt x="404509" y="1945374"/>
                    <a:pt x="438009" y="1933860"/>
                  </a:cubicBezTo>
                  <a:cubicBezTo>
                    <a:pt x="438723" y="1933501"/>
                    <a:pt x="439435" y="1933501"/>
                    <a:pt x="440148" y="1933141"/>
                  </a:cubicBezTo>
                  <a:cubicBezTo>
                    <a:pt x="565955" y="1887086"/>
                    <a:pt x="658618" y="1765472"/>
                    <a:pt x="660400" y="159804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596862"/>
                  </a:lnTo>
                  <a:cubicBezTo>
                    <a:pt x="1782" y="1766191"/>
                    <a:pt x="93019" y="1887806"/>
                    <a:pt x="220252" y="1932782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60400" cy="1815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38253" y="8936385"/>
            <a:ext cx="643732" cy="64373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53198" y="7302917"/>
            <a:ext cx="11520380" cy="115203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-670628"/>
            <a:ext cx="1706112" cy="17061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201900" y="10287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46149" y="9044281"/>
            <a:ext cx="427939" cy="427939"/>
          </a:xfrm>
          <a:custGeom>
            <a:avLst/>
            <a:gdLst/>
            <a:ahLst/>
            <a:cxnLst/>
            <a:rect r="r" b="b" t="t" l="l"/>
            <a:pathLst>
              <a:path h="427939" w="427939">
                <a:moveTo>
                  <a:pt x="0" y="0"/>
                </a:moveTo>
                <a:lnTo>
                  <a:pt x="427939" y="0"/>
                </a:lnTo>
                <a:lnTo>
                  <a:pt x="427939" y="427939"/>
                </a:lnTo>
                <a:lnTo>
                  <a:pt x="0" y="42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1035484"/>
            <a:ext cx="1632754" cy="1632754"/>
          </a:xfrm>
          <a:custGeom>
            <a:avLst/>
            <a:gdLst/>
            <a:ahLst/>
            <a:cxnLst/>
            <a:rect r="r" b="b" t="t" l="l"/>
            <a:pathLst>
              <a:path h="1632754" w="1632754">
                <a:moveTo>
                  <a:pt x="0" y="0"/>
                </a:moveTo>
                <a:lnTo>
                  <a:pt x="1632754" y="0"/>
                </a:lnTo>
                <a:lnTo>
                  <a:pt x="1632754" y="1632754"/>
                </a:lnTo>
                <a:lnTo>
                  <a:pt x="0" y="163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84788" y="1028700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6983711" y="7302917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733534" y="7553288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3"/>
                </a:lnTo>
                <a:lnTo>
                  <a:pt x="0" y="601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6116" y="1099994"/>
            <a:ext cx="16695767" cy="8087012"/>
          </a:xfrm>
          <a:custGeom>
            <a:avLst/>
            <a:gdLst/>
            <a:ahLst/>
            <a:cxnLst/>
            <a:rect r="r" b="b" t="t" l="l"/>
            <a:pathLst>
              <a:path h="8087012" w="16695767">
                <a:moveTo>
                  <a:pt x="0" y="0"/>
                </a:moveTo>
                <a:lnTo>
                  <a:pt x="16695768" y="0"/>
                </a:lnTo>
                <a:lnTo>
                  <a:pt x="16695768" y="8087012"/>
                </a:lnTo>
                <a:lnTo>
                  <a:pt x="0" y="80870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167778" y="8306860"/>
            <a:ext cx="643831" cy="1902880"/>
            <a:chOff x="0" y="0"/>
            <a:chExt cx="660400" cy="1951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951851"/>
            </a:xfrm>
            <a:custGeom>
              <a:avLst/>
              <a:gdLst/>
              <a:ahLst/>
              <a:cxnLst/>
              <a:rect r="r" b="b" t="t" l="l"/>
              <a:pathLst>
                <a:path h="1951851" w="660400">
                  <a:moveTo>
                    <a:pt x="220252" y="1932782"/>
                  </a:moveTo>
                  <a:cubicBezTo>
                    <a:pt x="254109" y="1944296"/>
                    <a:pt x="292600" y="1951851"/>
                    <a:pt x="330378" y="1951851"/>
                  </a:cubicBezTo>
                  <a:cubicBezTo>
                    <a:pt x="368157" y="1951851"/>
                    <a:pt x="404509" y="1945374"/>
                    <a:pt x="438009" y="1933860"/>
                  </a:cubicBezTo>
                  <a:cubicBezTo>
                    <a:pt x="438723" y="1933501"/>
                    <a:pt x="439435" y="1933501"/>
                    <a:pt x="440148" y="1933141"/>
                  </a:cubicBezTo>
                  <a:cubicBezTo>
                    <a:pt x="565955" y="1887086"/>
                    <a:pt x="658618" y="1765472"/>
                    <a:pt x="660400" y="159804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596862"/>
                  </a:lnTo>
                  <a:cubicBezTo>
                    <a:pt x="1782" y="1766191"/>
                    <a:pt x="93019" y="1887806"/>
                    <a:pt x="220252" y="1932782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60400" cy="1815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38253" y="8936385"/>
            <a:ext cx="643732" cy="64373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653198" y="7302917"/>
            <a:ext cx="11520380" cy="115203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-670628"/>
            <a:ext cx="1706112" cy="17061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7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201900" y="10287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46149" y="9044281"/>
            <a:ext cx="427939" cy="427939"/>
          </a:xfrm>
          <a:custGeom>
            <a:avLst/>
            <a:gdLst/>
            <a:ahLst/>
            <a:cxnLst/>
            <a:rect r="r" b="b" t="t" l="l"/>
            <a:pathLst>
              <a:path h="427939" w="427939">
                <a:moveTo>
                  <a:pt x="0" y="0"/>
                </a:moveTo>
                <a:lnTo>
                  <a:pt x="427939" y="0"/>
                </a:lnTo>
                <a:lnTo>
                  <a:pt x="427939" y="427939"/>
                </a:lnTo>
                <a:lnTo>
                  <a:pt x="0" y="42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68957" y="3228966"/>
            <a:ext cx="13645450" cy="527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Vytvořit mobilní verzi pro náš projekt 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Optimalizovat dosavadní kód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Přidat více informací k jednotlivým lékařům, např. chybějící otevírací doby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Integrovat další funkce do mapy</a:t>
            </a:r>
          </a:p>
          <a:p>
            <a:pPr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Montserrat"/>
              </a:rPr>
              <a:t>Vytvořit anglickou verzi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59319" y="1928061"/>
            <a:ext cx="8264727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59"/>
              </a:lnSpc>
            </a:pPr>
            <a:r>
              <a:rPr lang="en-US" sz="5999">
                <a:solidFill>
                  <a:srgbClr val="193378"/>
                </a:solidFill>
                <a:latin typeface="Montserrat Classic Bold"/>
              </a:rPr>
              <a:t>Plány do budoucna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8700" y="1035484"/>
            <a:ext cx="1632754" cy="1632754"/>
          </a:xfrm>
          <a:custGeom>
            <a:avLst/>
            <a:gdLst/>
            <a:ahLst/>
            <a:cxnLst/>
            <a:rect r="r" b="b" t="t" l="l"/>
            <a:pathLst>
              <a:path h="1632754" w="1632754">
                <a:moveTo>
                  <a:pt x="0" y="0"/>
                </a:moveTo>
                <a:lnTo>
                  <a:pt x="1632754" y="0"/>
                </a:lnTo>
                <a:lnTo>
                  <a:pt x="1632754" y="1632754"/>
                </a:lnTo>
                <a:lnTo>
                  <a:pt x="0" y="163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84788" y="1028700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983711" y="7302917"/>
            <a:ext cx="551177" cy="551177"/>
          </a:xfrm>
          <a:custGeom>
            <a:avLst/>
            <a:gdLst/>
            <a:ahLst/>
            <a:cxnLst/>
            <a:rect r="r" b="b" t="t" l="l"/>
            <a:pathLst>
              <a:path h="551177" w="551177">
                <a:moveTo>
                  <a:pt x="0" y="0"/>
                </a:moveTo>
                <a:lnTo>
                  <a:pt x="551178" y="0"/>
                </a:lnTo>
                <a:lnTo>
                  <a:pt x="551178" y="551177"/>
                </a:lnTo>
                <a:lnTo>
                  <a:pt x="0" y="5511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733534" y="7553288"/>
            <a:ext cx="590332" cy="601612"/>
          </a:xfrm>
          <a:custGeom>
            <a:avLst/>
            <a:gdLst/>
            <a:ahLst/>
            <a:cxnLst/>
            <a:rect r="r" b="b" t="t" l="l"/>
            <a:pathLst>
              <a:path h="601612" w="590332">
                <a:moveTo>
                  <a:pt x="0" y="0"/>
                </a:moveTo>
                <a:lnTo>
                  <a:pt x="590332" y="0"/>
                </a:lnTo>
                <a:lnTo>
                  <a:pt x="590332" y="601613"/>
                </a:lnTo>
                <a:lnTo>
                  <a:pt x="0" y="6016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2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DAFxtWFwfpQ</dc:identifier>
  <dcterms:modified xsi:type="dcterms:W3CDTF">2011-08-01T06:04:30Z</dcterms:modified>
  <cp:revision>1</cp:revision>
  <dc:title>Blue White Modern Medical Healthcare Presentation</dc:title>
</cp:coreProperties>
</file>