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m-host71" initials="fh" lastIdx="1" clrIdx="0">
    <p:extLst>
      <p:ext uri="{19B8F6BF-5375-455C-9EA6-DF929625EA0E}">
        <p15:presenceInfo xmlns:p15="http://schemas.microsoft.com/office/powerpoint/2012/main" userId="S::fim-host71@uhk.cz::e4a55cb5-b079-4333-b0a7-759d9245cd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60B14"/>
    <a:srgbClr val="F3F6FB"/>
    <a:srgbClr val="C8D7EE"/>
    <a:srgbClr val="1E3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>
        <p:scale>
          <a:sx n="66" d="100"/>
          <a:sy n="66" d="100"/>
        </p:scale>
        <p:origin x="243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rgbClr val="F3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4CD41-270E-467E-A0C4-2E2ADAE2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074B79-F169-4ACA-B4E1-3E30972D8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CCCBF6-B194-4BFC-8F50-FE3F3B7A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F59287-EBBA-479B-8613-053ADEC2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3AE2BA-9BEF-4994-B311-CCFFBA8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86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FA842-9002-473F-862C-7C8138D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00B7067-DA1E-4780-9BA7-64378CE0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B20BED-CC5E-4A76-944B-CF776905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369B2-1780-4C50-9FFC-E324BD24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B6C1F3-B5D2-4C31-AD27-F72F713C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9B251F9-B11D-47EA-8D75-A0C1D2027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D2005A-6F60-48CB-9695-DBB776F1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ABE7FB-9644-4B3B-BBED-74ECE5E3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9E3035-B2FD-4A19-9C09-31A07280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7E8805-EE74-443D-952C-68816ABC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1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6371D3-5860-4B6B-A3BB-932076B9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9AF725-75FF-4C7C-93E7-D230126A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85974B-7F0E-4FDB-A663-CA53F27C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26864D-A458-48C4-B972-96BA55A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DD0A8A-F3F2-4EFE-8C12-5C16A056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5B05C-ED75-4201-B005-EF6E289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58F7D9-B6F4-41FC-B224-F82A2278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F980F9-D007-4A94-955D-CBFBEAA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2B90A8-3BAB-488C-BF28-D0D61884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A1FB35-B163-450F-8A38-9457630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430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BAD78B-C886-4F66-9F29-CCC97B7F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060B3B-8773-4690-813F-0E55ECBF2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B87A23-2A4B-46B3-AB12-15A261A0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B300B99-728B-465B-8ECF-ADBEB3AB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DA145DA-0A45-4C72-9C00-8F448C2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A1218EC-4E02-4132-8369-65F66BC3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9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A31353-8DD4-4DAB-953C-40CC7EB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53CC32-6CA0-4D9A-9F62-20286C96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BCF3ACB-04EF-4959-AFA4-B199EF85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915CA1E-1D2D-4F8D-B4F6-E4174B087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C667720-DF58-4DF7-92D5-5A2B4F5D5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1A98B25-13D9-4496-8D7D-835AC4A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EC62876-0362-447D-8D03-5B7B87EB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9BF3588-3A6E-44E7-A5E0-8245584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81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FCFEC-7F49-49A9-A7BF-BA711A51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7D3B5F8-D54D-4FFB-ADC0-27BAC71A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5D1175-3957-4503-B7E1-8D0A3FE3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6E77300-EDEE-426F-A293-1DAA62C4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02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645CA93-363C-4981-8223-F1D5F2F4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3C2E1FB-11FF-433E-882B-C98B2A56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C03DA1D-9C05-43FB-B3D0-27342D35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46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0ABA65-11EB-4E4E-9827-8010931E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9C14FC-78D5-4982-86D3-4058E693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93BD01D-5749-4860-8F39-46214830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E7D844-96A9-43F5-9AD6-39670B7E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CAB525-16AC-48E3-9FEF-6C700DF3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E912DE2-69DC-4F3C-8388-4A43270E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A4A6EA-0347-4D32-89E7-51ADFADE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5415522-6E89-4908-88DC-7647705B9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AC6E155-7B1B-4CAE-B452-14D78168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9813D5E-7198-4A07-A90D-D0169AF1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3BF3DB0-F7B5-40A9-84A9-301C2327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6E48C59-CF9F-453C-951D-CAFC1E65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4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522CB-47E0-473C-A7C0-43AC1AFC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F14856-CCD1-4676-B616-DA04139C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5AC004-8E5B-4EE4-BA0C-1446D362E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683-1A94-4925-9873-78B438094859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21C9DC-20A3-4478-AC7F-4BDC71B7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65B06-7758-4665-91BA-FC71575A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63AF-B176-457C-8876-176E36E3B4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89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3B352-65CA-49C4-A14D-CACDED6DE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CheckMyRoute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1C4B330E-5D7C-4B97-9D6B-CCC2BBD486EC}"/>
              </a:ext>
            </a:extLst>
          </p:cNvPr>
          <p:cNvSpPr/>
          <p:nvPr/>
        </p:nvSpPr>
        <p:spPr>
          <a:xfrm rot="600000">
            <a:off x="-1292621" y="-732992"/>
            <a:ext cx="2552616" cy="7981950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71CC4B96-88C5-4C97-917A-D237DCF89362}"/>
              </a:ext>
            </a:extLst>
          </p:cNvPr>
          <p:cNvSpPr/>
          <p:nvPr/>
        </p:nvSpPr>
        <p:spPr>
          <a:xfrm rot="600000">
            <a:off x="-1274808" y="-755521"/>
            <a:ext cx="2812087" cy="7981950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1" name="Obrázek 30">
            <a:extLst>
              <a:ext uri="{FF2B5EF4-FFF2-40B4-BE49-F238E27FC236}">
                <a16:creationId xmlns:a16="http://schemas.microsoft.com/office/drawing/2014/main" id="{4916D192-A823-4A0F-AA2B-D9F0ED914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0"/>
            <a:ext cx="1692125" cy="1692125"/>
          </a:xfrm>
          <a:prstGeom prst="rect">
            <a:avLst/>
          </a:prstGeom>
        </p:spPr>
      </p:pic>
      <p:sp>
        <p:nvSpPr>
          <p:cNvPr id="33" name="Obdélník 32">
            <a:extLst>
              <a:ext uri="{FF2B5EF4-FFF2-40B4-BE49-F238E27FC236}">
                <a16:creationId xmlns:a16="http://schemas.microsoft.com/office/drawing/2014/main" id="{FEDABF29-FF8D-4635-832C-BBC1EA703BE6}"/>
              </a:ext>
            </a:extLst>
          </p:cNvPr>
          <p:cNvSpPr/>
          <p:nvPr/>
        </p:nvSpPr>
        <p:spPr>
          <a:xfrm rot="600000">
            <a:off x="12256488" y="2318387"/>
            <a:ext cx="2552616" cy="4948761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BDB665B2-36A2-48FE-BC83-2B27213ECA65}"/>
              </a:ext>
            </a:extLst>
          </p:cNvPr>
          <p:cNvSpPr/>
          <p:nvPr/>
        </p:nvSpPr>
        <p:spPr>
          <a:xfrm rot="600000">
            <a:off x="12001510" y="2181031"/>
            <a:ext cx="2812087" cy="5147573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7" name="Obrázek 36">
            <a:extLst>
              <a:ext uri="{FF2B5EF4-FFF2-40B4-BE49-F238E27FC236}">
                <a16:creationId xmlns:a16="http://schemas.microsoft.com/office/drawing/2014/main" id="{5B86743D-B2D3-4E2F-874D-2957460E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4" y="1598388"/>
            <a:ext cx="1462074" cy="1096556"/>
          </a:xfrm>
          <a:prstGeom prst="rect">
            <a:avLst/>
          </a:prstGeom>
        </p:spPr>
      </p:pic>
      <p:sp>
        <p:nvSpPr>
          <p:cNvPr id="40" name="Podnadpis 2">
            <a:extLst>
              <a:ext uri="{FF2B5EF4-FFF2-40B4-BE49-F238E27FC236}">
                <a16:creationId xmlns:a16="http://schemas.microsoft.com/office/drawing/2014/main" id="{08DE5220-429F-4D95-826E-949D8382B02F}"/>
              </a:ext>
            </a:extLst>
          </p:cNvPr>
          <p:cNvSpPr txBox="1">
            <a:spLocks/>
          </p:cNvSpPr>
          <p:nvPr/>
        </p:nvSpPr>
        <p:spPr>
          <a:xfrm>
            <a:off x="1628160" y="47104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cs-CZ" sz="2800"/>
          </a:p>
          <a:p>
            <a:pPr algn="r"/>
            <a:endParaRPr lang="cs-CZ" sz="2800"/>
          </a:p>
          <a:p>
            <a:pPr algn="r"/>
            <a:endParaRPr lang="cs-CZ" sz="2800"/>
          </a:p>
          <a:p>
            <a:pPr algn="r"/>
            <a:r>
              <a:rPr lang="cs-CZ" sz="280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Binární</a:t>
            </a:r>
            <a:r>
              <a:rPr lang="cs-CZ" sz="2800">
                <a:solidFill>
                  <a:srgbClr val="060B14"/>
                </a:solidFill>
              </a:rPr>
              <a:t> </a:t>
            </a:r>
            <a:r>
              <a:rPr lang="cs-CZ" sz="280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Bratři</a:t>
            </a:r>
            <a:endParaRPr lang="cs-CZ" sz="2800" dirty="0">
              <a:solidFill>
                <a:srgbClr val="060B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odnadpis 41">
            <a:extLst>
              <a:ext uri="{FF2B5EF4-FFF2-40B4-BE49-F238E27FC236}">
                <a16:creationId xmlns:a16="http://schemas.microsoft.com/office/drawing/2014/main" id="{9D941329-2D8B-4042-BB60-99DF5E51B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428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6953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04362 0.01922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504606D-375D-4B86-B1CD-A093433389C1}"/>
              </a:ext>
            </a:extLst>
          </p:cNvPr>
          <p:cNvSpPr/>
          <p:nvPr/>
        </p:nvSpPr>
        <p:spPr>
          <a:xfrm rot="600000">
            <a:off x="-416097" y="-774941"/>
            <a:ext cx="2552616" cy="7981950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63B352-65CA-49C4-A14D-CACDED6D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9895"/>
            <a:ext cx="9144000" cy="1127918"/>
          </a:xfrm>
        </p:spPr>
        <p:txBody>
          <a:bodyPr/>
          <a:lstStyle/>
          <a:p>
            <a:r>
              <a:rPr lang="cs-CZ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Náhled aplikace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988D66C-201D-4365-A909-A10EA2C44DF3}"/>
              </a:ext>
            </a:extLst>
          </p:cNvPr>
          <p:cNvSpPr/>
          <p:nvPr/>
        </p:nvSpPr>
        <p:spPr>
          <a:xfrm rot="-600000">
            <a:off x="-1274808" y="-755521"/>
            <a:ext cx="2812087" cy="7981950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A360931-C1FD-4682-9DF6-5B4422A6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4455888"/>
            <a:ext cx="1692125" cy="1692125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467D644B-6DE8-4485-9168-A48A937E923E}"/>
              </a:ext>
            </a:extLst>
          </p:cNvPr>
          <p:cNvSpPr/>
          <p:nvPr/>
        </p:nvSpPr>
        <p:spPr>
          <a:xfrm rot="600000">
            <a:off x="11769753" y="2457769"/>
            <a:ext cx="2552616" cy="4948761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90D6F169-A243-47F3-B450-DA7AFE5D9ADC}"/>
              </a:ext>
            </a:extLst>
          </p:cNvPr>
          <p:cNvSpPr/>
          <p:nvPr/>
        </p:nvSpPr>
        <p:spPr>
          <a:xfrm rot="-600000">
            <a:off x="11875816" y="-5009283"/>
            <a:ext cx="2812087" cy="11716224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344E1677-410D-4285-9450-27F96E70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4" y="6056088"/>
            <a:ext cx="1462074" cy="1096556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37DE5FE3-AD6A-4F27-ABD0-AAF9005CC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05" y="3429000"/>
            <a:ext cx="6187804" cy="3009105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2B0F619D-9849-4E44-A2AC-C0693A97F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70" y="1731831"/>
            <a:ext cx="4803868" cy="23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1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>
            <a:extLst>
              <a:ext uri="{FF2B5EF4-FFF2-40B4-BE49-F238E27FC236}">
                <a16:creationId xmlns:a16="http://schemas.microsoft.com/office/drawing/2014/main" id="{F687BBAD-30F0-4033-8ACB-8D6A3A2BDB4C}"/>
              </a:ext>
            </a:extLst>
          </p:cNvPr>
          <p:cNvSpPr txBox="1">
            <a:spLocks/>
          </p:cNvSpPr>
          <p:nvPr/>
        </p:nvSpPr>
        <p:spPr>
          <a:xfrm>
            <a:off x="1524000" y="419895"/>
            <a:ext cx="9144000" cy="112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Proč?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A40AB41-DD91-4D35-89EF-DB820EAF6CCD}"/>
              </a:ext>
            </a:extLst>
          </p:cNvPr>
          <p:cNvSpPr/>
          <p:nvPr/>
        </p:nvSpPr>
        <p:spPr>
          <a:xfrm rot="-600000">
            <a:off x="-416097" y="-774941"/>
            <a:ext cx="2552616" cy="7981950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F2978AB5-72FD-499F-B018-5663294A7608}"/>
              </a:ext>
            </a:extLst>
          </p:cNvPr>
          <p:cNvSpPr/>
          <p:nvPr/>
        </p:nvSpPr>
        <p:spPr>
          <a:xfrm rot="-600000">
            <a:off x="-1274808" y="-755521"/>
            <a:ext cx="2812087" cy="7981950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6A2F1248-0F51-4EDC-A577-24B708D1D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4455888"/>
            <a:ext cx="1692125" cy="1692125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B15F3D4A-3F26-42E4-9E34-98A4308B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4" y="6056088"/>
            <a:ext cx="1462074" cy="1096556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21DDD374-FAAF-4678-8157-7A1B33F842DE}"/>
              </a:ext>
            </a:extLst>
          </p:cNvPr>
          <p:cNvSpPr/>
          <p:nvPr/>
        </p:nvSpPr>
        <p:spPr>
          <a:xfrm rot="-600000">
            <a:off x="11140476" y="-10052186"/>
            <a:ext cx="2552616" cy="16709657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8571A841-5B69-4553-BF24-57F10BE3D160}"/>
              </a:ext>
            </a:extLst>
          </p:cNvPr>
          <p:cNvSpPr/>
          <p:nvPr/>
        </p:nvSpPr>
        <p:spPr>
          <a:xfrm rot="-600000">
            <a:off x="11875816" y="-5009283"/>
            <a:ext cx="2812087" cy="11716224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1FBD157-F25A-466A-9A26-5E77F84B1DE6}"/>
              </a:ext>
            </a:extLst>
          </p:cNvPr>
          <p:cNvSpPr txBox="1"/>
          <p:nvPr/>
        </p:nvSpPr>
        <p:spPr>
          <a:xfrm>
            <a:off x="2916118" y="2217020"/>
            <a:ext cx="7857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Lepší zážitek z cest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Návrhy běžných uživatelů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Pomoc zdokonalit silnice v kraji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Naplánování pohodlné jízdy</a:t>
            </a:r>
          </a:p>
        </p:txBody>
      </p:sp>
    </p:spTree>
    <p:extLst>
      <p:ext uri="{BB962C8B-B14F-4D97-AF65-F5344CB8AC3E}">
        <p14:creationId xmlns:p14="http://schemas.microsoft.com/office/powerpoint/2010/main" val="3796572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504606D-375D-4B86-B1CD-A093433389C1}"/>
              </a:ext>
            </a:extLst>
          </p:cNvPr>
          <p:cNvSpPr/>
          <p:nvPr/>
        </p:nvSpPr>
        <p:spPr>
          <a:xfrm rot="600000">
            <a:off x="-416097" y="-774941"/>
            <a:ext cx="2552616" cy="7981950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988D66C-201D-4365-A909-A10EA2C44DF3}"/>
              </a:ext>
            </a:extLst>
          </p:cNvPr>
          <p:cNvSpPr/>
          <p:nvPr/>
        </p:nvSpPr>
        <p:spPr>
          <a:xfrm rot="600000">
            <a:off x="-1274808" y="-755521"/>
            <a:ext cx="2812087" cy="7981950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A360931-C1FD-4682-9DF6-5B4422A6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0"/>
            <a:ext cx="1692125" cy="1692125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12E49D7F-9762-4B23-8A80-434824156808}"/>
              </a:ext>
            </a:extLst>
          </p:cNvPr>
          <p:cNvSpPr/>
          <p:nvPr/>
        </p:nvSpPr>
        <p:spPr>
          <a:xfrm rot="600000">
            <a:off x="11769753" y="2457769"/>
            <a:ext cx="2552616" cy="4948761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BE66ED4-1FAE-4157-AB84-8FB2E5A24879}"/>
              </a:ext>
            </a:extLst>
          </p:cNvPr>
          <p:cNvSpPr/>
          <p:nvPr/>
        </p:nvSpPr>
        <p:spPr>
          <a:xfrm rot="600000">
            <a:off x="12001510" y="2181031"/>
            <a:ext cx="2812087" cy="5147573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326BD07-056F-41AB-AE3A-798A7D20D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4" y="1598388"/>
            <a:ext cx="1462074" cy="1096556"/>
          </a:xfrm>
          <a:prstGeom prst="rect">
            <a:avLst/>
          </a:prstGeom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id="{6BE1E640-FD19-45E3-B983-349D2FF4876F}"/>
              </a:ext>
            </a:extLst>
          </p:cNvPr>
          <p:cNvSpPr txBox="1">
            <a:spLocks/>
          </p:cNvSpPr>
          <p:nvPr/>
        </p:nvSpPr>
        <p:spPr>
          <a:xfrm>
            <a:off x="1524000" y="419895"/>
            <a:ext cx="9144000" cy="112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Funkce aplikace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B66B48EE-3E24-4E26-AEF8-99FDBE932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3909" y="-2546912"/>
            <a:ext cx="1589529" cy="972345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1739AAD0-ADC3-4343-9111-D88195762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43" y="-2730297"/>
            <a:ext cx="1339113" cy="1339113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6EC95BCD-C6F2-44EA-800C-730714DEB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79" y="-2815146"/>
            <a:ext cx="1508809" cy="1508809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2471DD2F-1762-47B3-ABC2-F2CD0981CA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992" y="1700532"/>
            <a:ext cx="1957255" cy="1988824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E71B5AF2-8849-49CB-826A-8A7D1E078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061" y="3014432"/>
            <a:ext cx="3130658" cy="829135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60F7A7DD-FBD1-414F-829E-0843D48212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8270" y="7590568"/>
            <a:ext cx="1812533" cy="1366952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BABEE158-5924-4A17-91F2-EC722CAD4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90" y="7993568"/>
            <a:ext cx="1865866" cy="963952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9E8A03D9-6EE7-4A39-8F81-90563A77AA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553" y="7993568"/>
            <a:ext cx="1455759" cy="1449693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AF19DB45-3201-40A3-9ABE-EA9599BA3A6C}"/>
              </a:ext>
            </a:extLst>
          </p:cNvPr>
          <p:cNvSpPr txBox="1"/>
          <p:nvPr/>
        </p:nvSpPr>
        <p:spPr>
          <a:xfrm>
            <a:off x="-1727677" y="90226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WebSocket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AC9EC08-5878-4203-BAC3-7B0FCE2DBF77}"/>
              </a:ext>
            </a:extLst>
          </p:cNvPr>
          <p:cNvSpPr txBox="1"/>
          <p:nvPr/>
        </p:nvSpPr>
        <p:spPr>
          <a:xfrm>
            <a:off x="13334097" y="9552092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Python (testování)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4A51038-8A56-4B86-BD9C-FE05063B4E6C}"/>
              </a:ext>
            </a:extLst>
          </p:cNvPr>
          <p:cNvSpPr txBox="1"/>
          <p:nvPr/>
        </p:nvSpPr>
        <p:spPr>
          <a:xfrm>
            <a:off x="3277992" y="1975975"/>
            <a:ext cx="7857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Uživatelé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Plánování tras: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Nejkratší trasa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Nejrychlejší trasa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Nejpohodlnější cesta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Komentáře ke stavu silnice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Zobrazení stavu silnice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Vyfiltrování stavů silnice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Hlášení nehod na vozovce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Zobrazení obrázků z kamer (ŘSD ČR)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85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délník 37">
            <a:extLst>
              <a:ext uri="{FF2B5EF4-FFF2-40B4-BE49-F238E27FC236}">
                <a16:creationId xmlns:a16="http://schemas.microsoft.com/office/drawing/2014/main" id="{084DEFD3-C6E6-4EAC-B21E-DA38958C1E8C}"/>
              </a:ext>
            </a:extLst>
          </p:cNvPr>
          <p:cNvSpPr/>
          <p:nvPr/>
        </p:nvSpPr>
        <p:spPr>
          <a:xfrm rot="-600000">
            <a:off x="11140476" y="-10052186"/>
            <a:ext cx="2552616" cy="16709657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7158CF62-2492-421E-AA27-DF98418EBD60}"/>
              </a:ext>
            </a:extLst>
          </p:cNvPr>
          <p:cNvSpPr/>
          <p:nvPr/>
        </p:nvSpPr>
        <p:spPr>
          <a:xfrm rot="-600000">
            <a:off x="-416097" y="-774941"/>
            <a:ext cx="2552616" cy="7981950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93591923-CBCC-4A28-ABC2-344B14CAE032}"/>
              </a:ext>
            </a:extLst>
          </p:cNvPr>
          <p:cNvSpPr txBox="1">
            <a:spLocks/>
          </p:cNvSpPr>
          <p:nvPr/>
        </p:nvSpPr>
        <p:spPr>
          <a:xfrm>
            <a:off x="1524000" y="419895"/>
            <a:ext cx="9144000" cy="112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Techstack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4B834FEF-1C08-4CE6-A158-75471457074D}"/>
              </a:ext>
            </a:extLst>
          </p:cNvPr>
          <p:cNvSpPr txBox="1"/>
          <p:nvPr/>
        </p:nvSpPr>
        <p:spPr>
          <a:xfrm>
            <a:off x="4225327" y="-5965467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CheckMyRoute</a:t>
            </a:r>
            <a:endParaRPr lang="cs-CZ" dirty="0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B8B069EF-BB13-43C3-8112-12FFB355EFF4}"/>
              </a:ext>
            </a:extLst>
          </p:cNvPr>
          <p:cNvSpPr/>
          <p:nvPr/>
        </p:nvSpPr>
        <p:spPr>
          <a:xfrm rot="600000">
            <a:off x="-3981916" y="-4857395"/>
            <a:ext cx="5878063" cy="11846983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0B07FDE5-2623-4EC2-912C-C7B03EF8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0"/>
            <a:ext cx="1692125" cy="1692125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830DDDB4-DDFC-46AB-AD46-E940FF9C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4" y="1598388"/>
            <a:ext cx="1462074" cy="1096556"/>
          </a:xfrm>
          <a:prstGeom prst="rect">
            <a:avLst/>
          </a:prstGeom>
        </p:spPr>
      </p:pic>
      <p:sp>
        <p:nvSpPr>
          <p:cNvPr id="31" name="Obdélník 30">
            <a:extLst>
              <a:ext uri="{FF2B5EF4-FFF2-40B4-BE49-F238E27FC236}">
                <a16:creationId xmlns:a16="http://schemas.microsoft.com/office/drawing/2014/main" id="{6FBB0CB1-98BD-4F77-A516-D38A2BFD51F6}"/>
              </a:ext>
            </a:extLst>
          </p:cNvPr>
          <p:cNvSpPr/>
          <p:nvPr/>
        </p:nvSpPr>
        <p:spPr>
          <a:xfrm rot="600000">
            <a:off x="12001510" y="2181031"/>
            <a:ext cx="2812087" cy="5147573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4" name="Obrázek 33">
            <a:extLst>
              <a:ext uri="{FF2B5EF4-FFF2-40B4-BE49-F238E27FC236}">
                <a16:creationId xmlns:a16="http://schemas.microsoft.com/office/drawing/2014/main" id="{9113901B-FA9D-4120-AA23-FADEF7C1C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-7328530"/>
            <a:ext cx="7201905" cy="2162477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34B6F1EA-07D0-497D-A326-34D0289BC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7" y="1840968"/>
            <a:ext cx="1589529" cy="972345"/>
          </a:xfrm>
          <a:prstGeom prst="rect">
            <a:avLst/>
          </a:prstGeom>
        </p:spPr>
      </p:pic>
      <p:pic>
        <p:nvPicPr>
          <p:cNvPr id="44" name="Obrázek 43">
            <a:extLst>
              <a:ext uri="{FF2B5EF4-FFF2-40B4-BE49-F238E27FC236}">
                <a16:creationId xmlns:a16="http://schemas.microsoft.com/office/drawing/2014/main" id="{F5CCE7F7-9B6C-4B51-BB47-AC41E37FD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02" y="5248622"/>
            <a:ext cx="1865866" cy="963952"/>
          </a:xfrm>
          <a:prstGeom prst="rect">
            <a:avLst/>
          </a:prstGeom>
        </p:spPr>
      </p:pic>
      <p:pic>
        <p:nvPicPr>
          <p:cNvPr id="46" name="Obrázek 45">
            <a:extLst>
              <a:ext uri="{FF2B5EF4-FFF2-40B4-BE49-F238E27FC236}">
                <a16:creationId xmlns:a16="http://schemas.microsoft.com/office/drawing/2014/main" id="{745FC771-C5F2-48B0-A432-0F50BE916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03" y="1571748"/>
            <a:ext cx="1508809" cy="1508809"/>
          </a:xfrm>
          <a:prstGeom prst="rect">
            <a:avLst/>
          </a:prstGeom>
        </p:spPr>
      </p:pic>
      <p:pic>
        <p:nvPicPr>
          <p:cNvPr id="50" name="Obrázek 49">
            <a:extLst>
              <a:ext uri="{FF2B5EF4-FFF2-40B4-BE49-F238E27FC236}">
                <a16:creationId xmlns:a16="http://schemas.microsoft.com/office/drawing/2014/main" id="{4E91A946-1B3E-4418-8E3C-38C329089B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80" y="1657585"/>
            <a:ext cx="1339113" cy="1339113"/>
          </a:xfrm>
          <a:prstGeom prst="rect">
            <a:avLst/>
          </a:prstGeom>
        </p:spPr>
      </p:pic>
      <p:pic>
        <p:nvPicPr>
          <p:cNvPr id="52" name="Obrázek 51">
            <a:extLst>
              <a:ext uri="{FF2B5EF4-FFF2-40B4-BE49-F238E27FC236}">
                <a16:creationId xmlns:a16="http://schemas.microsoft.com/office/drawing/2014/main" id="{D03A70E7-CD50-469B-8BF1-BFD7068B7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84" y="2888938"/>
            <a:ext cx="1957255" cy="1988824"/>
          </a:xfrm>
          <a:prstGeom prst="rect">
            <a:avLst/>
          </a:prstGeom>
        </p:spPr>
      </p:pic>
      <p:pic>
        <p:nvPicPr>
          <p:cNvPr id="54" name="Obrázek 53">
            <a:extLst>
              <a:ext uri="{FF2B5EF4-FFF2-40B4-BE49-F238E27FC236}">
                <a16:creationId xmlns:a16="http://schemas.microsoft.com/office/drawing/2014/main" id="{B3FA08AA-95D0-48C4-87BC-9DD4C0A43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58" y="3260134"/>
            <a:ext cx="1183567" cy="1183567"/>
          </a:xfrm>
          <a:prstGeom prst="rect">
            <a:avLst/>
          </a:prstGeom>
        </p:spPr>
      </p:pic>
      <p:pic>
        <p:nvPicPr>
          <p:cNvPr id="56" name="Obrázek 55">
            <a:extLst>
              <a:ext uri="{FF2B5EF4-FFF2-40B4-BE49-F238E27FC236}">
                <a16:creationId xmlns:a16="http://schemas.microsoft.com/office/drawing/2014/main" id="{7F5E8AA9-8646-4531-8C9E-ECF6C9F6C4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78" y="3528331"/>
            <a:ext cx="3130658" cy="829135"/>
          </a:xfrm>
          <a:prstGeom prst="rect">
            <a:avLst/>
          </a:prstGeom>
        </p:spPr>
      </p:pic>
      <p:pic>
        <p:nvPicPr>
          <p:cNvPr id="60" name="Obrázek 59">
            <a:extLst>
              <a:ext uri="{FF2B5EF4-FFF2-40B4-BE49-F238E27FC236}">
                <a16:creationId xmlns:a16="http://schemas.microsoft.com/office/drawing/2014/main" id="{C1D8CF3E-9B3F-4F36-A4E7-216F080F1D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24" y="4913927"/>
            <a:ext cx="1812533" cy="1366952"/>
          </a:xfrm>
          <a:prstGeom prst="rect">
            <a:avLst/>
          </a:prstGeom>
        </p:spPr>
      </p:pic>
      <p:pic>
        <p:nvPicPr>
          <p:cNvPr id="62" name="Obrázek 61">
            <a:extLst>
              <a:ext uri="{FF2B5EF4-FFF2-40B4-BE49-F238E27FC236}">
                <a16:creationId xmlns:a16="http://schemas.microsoft.com/office/drawing/2014/main" id="{47298131-405F-4C03-8062-4A5C47ABA3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42" y="4872556"/>
            <a:ext cx="1455759" cy="1449693"/>
          </a:xfrm>
          <a:prstGeom prst="rect">
            <a:avLst/>
          </a:prstGeom>
        </p:spPr>
      </p:pic>
      <p:sp>
        <p:nvSpPr>
          <p:cNvPr id="63" name="TextovéPole 62">
            <a:extLst>
              <a:ext uri="{FF2B5EF4-FFF2-40B4-BE49-F238E27FC236}">
                <a16:creationId xmlns:a16="http://schemas.microsoft.com/office/drawing/2014/main" id="{9839D7D0-B80F-4FC8-BB39-DB83B5954EBB}"/>
              </a:ext>
            </a:extLst>
          </p:cNvPr>
          <p:cNvSpPr txBox="1"/>
          <p:nvPr/>
        </p:nvSpPr>
        <p:spPr>
          <a:xfrm>
            <a:off x="5249966" y="441104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OpenStreetMap</a:t>
            </a:r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8AE9B8C9-0BF2-45B3-9D88-61C70C8DD2A2}"/>
              </a:ext>
            </a:extLst>
          </p:cNvPr>
          <p:cNvSpPr txBox="1"/>
          <p:nvPr/>
        </p:nvSpPr>
        <p:spPr>
          <a:xfrm>
            <a:off x="3429502" y="6280879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80EDB15F-8011-452A-A82D-5199C45C3847}"/>
              </a:ext>
            </a:extLst>
          </p:cNvPr>
          <p:cNvSpPr txBox="1"/>
          <p:nvPr/>
        </p:nvSpPr>
        <p:spPr>
          <a:xfrm>
            <a:off x="7536684" y="638283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Python (testování)</a:t>
            </a:r>
          </a:p>
        </p:txBody>
      </p:sp>
    </p:spTree>
    <p:extLst>
      <p:ext uri="{BB962C8B-B14F-4D97-AF65-F5344CB8AC3E}">
        <p14:creationId xmlns:p14="http://schemas.microsoft.com/office/powerpoint/2010/main" val="3318354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504606D-375D-4B86-B1CD-A093433389C1}"/>
              </a:ext>
            </a:extLst>
          </p:cNvPr>
          <p:cNvSpPr/>
          <p:nvPr/>
        </p:nvSpPr>
        <p:spPr>
          <a:xfrm rot="5400000">
            <a:off x="4978384" y="-3381561"/>
            <a:ext cx="2552616" cy="13195190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E0011B4-7620-4A29-9E30-146D767BD91B}"/>
              </a:ext>
            </a:extLst>
          </p:cNvPr>
          <p:cNvSpPr txBox="1"/>
          <p:nvPr/>
        </p:nvSpPr>
        <p:spPr>
          <a:xfrm>
            <a:off x="4901601" y="3880694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CheckMyRoute</a:t>
            </a: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988D66C-201D-4365-A909-A10EA2C44DF3}"/>
              </a:ext>
            </a:extLst>
          </p:cNvPr>
          <p:cNvSpPr/>
          <p:nvPr/>
        </p:nvSpPr>
        <p:spPr>
          <a:xfrm rot="5400000">
            <a:off x="6679329" y="-11711603"/>
            <a:ext cx="8185663" cy="22877825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A360931-C1FD-4682-9DF6-5B4422A6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3164" y="0"/>
            <a:ext cx="1692125" cy="16921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3205D76-49B6-4F96-830A-140F8B9EE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9768" y="1598388"/>
            <a:ext cx="1462074" cy="1096556"/>
          </a:xfrm>
          <a:prstGeom prst="rect">
            <a:avLst/>
          </a:prstGeom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id="{EC14EC31-8CA1-47DD-8294-74E118E16176}"/>
              </a:ext>
            </a:extLst>
          </p:cNvPr>
          <p:cNvSpPr txBox="1">
            <a:spLocks/>
          </p:cNvSpPr>
          <p:nvPr/>
        </p:nvSpPr>
        <p:spPr>
          <a:xfrm>
            <a:off x="1524000" y="2301082"/>
            <a:ext cx="9144000" cy="112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AB641EDE-704C-4F6E-A55D-7E3BBC9EC0AC}"/>
              </a:ext>
            </a:extLst>
          </p:cNvPr>
          <p:cNvSpPr/>
          <p:nvPr/>
        </p:nvSpPr>
        <p:spPr>
          <a:xfrm rot="19542430">
            <a:off x="14233942" y="-15043999"/>
            <a:ext cx="2552616" cy="20043125"/>
          </a:xfrm>
          <a:prstGeom prst="rect">
            <a:avLst/>
          </a:prstGeom>
          <a:solidFill>
            <a:srgbClr val="C8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0061A84-BDAA-45F9-B83A-A5A2E7ABF898}"/>
              </a:ext>
            </a:extLst>
          </p:cNvPr>
          <p:cNvSpPr/>
          <p:nvPr/>
        </p:nvSpPr>
        <p:spPr>
          <a:xfrm rot="600000">
            <a:off x="13277860" y="4543233"/>
            <a:ext cx="2812087" cy="5147573"/>
          </a:xfrm>
          <a:prstGeom prst="rect">
            <a:avLst/>
          </a:prstGeom>
          <a:solidFill>
            <a:srgbClr val="1E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Podnadpis 2">
            <a:extLst>
              <a:ext uri="{FF2B5EF4-FFF2-40B4-BE49-F238E27FC236}">
                <a16:creationId xmlns:a16="http://schemas.microsoft.com/office/drawing/2014/main" id="{5F28BE42-AF68-413A-9E71-9F433DF8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160" y="471045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endParaRPr lang="cs-CZ" sz="2800" dirty="0"/>
          </a:p>
          <a:p>
            <a:pPr algn="r"/>
            <a:endParaRPr lang="cs-CZ" sz="2800" dirty="0"/>
          </a:p>
          <a:p>
            <a:pPr algn="r"/>
            <a:endParaRPr lang="cs-CZ" sz="2800" dirty="0"/>
          </a:p>
          <a:p>
            <a:pPr algn="r"/>
            <a:r>
              <a:rPr lang="cs-CZ" sz="2800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Binární</a:t>
            </a:r>
            <a:r>
              <a:rPr lang="cs-CZ" sz="2800" dirty="0">
                <a:solidFill>
                  <a:srgbClr val="060B14"/>
                </a:solidFill>
              </a:rPr>
              <a:t> </a:t>
            </a:r>
            <a:r>
              <a:rPr lang="cs-CZ" sz="2800" dirty="0">
                <a:solidFill>
                  <a:srgbClr val="060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Bratři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9E90C267-E535-4ACF-A310-6252BDD7F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1215701"/>
            <a:ext cx="720190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4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73</Words>
  <Application>Microsoft Office PowerPoint</Application>
  <PresentationFormat>Širokoúhlá obrazovka</PresentationFormat>
  <Paragraphs>35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Motiv Office</vt:lpstr>
      <vt:lpstr>CheckMyRoute</vt:lpstr>
      <vt:lpstr>Náhled aplikace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fim-host71</dc:creator>
  <cp:lastModifiedBy>fim-host71</cp:lastModifiedBy>
  <cp:revision>33</cp:revision>
  <dcterms:created xsi:type="dcterms:W3CDTF">2023-10-19T10:56:03Z</dcterms:created>
  <dcterms:modified xsi:type="dcterms:W3CDTF">2023-10-19T15:55:39Z</dcterms:modified>
</cp:coreProperties>
</file>