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05D2BA-6074-E4D2-F379-B5BED67AC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9ED78DD-0A27-01AF-3971-0DE6A7A28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9EC5251-E0B2-DA9E-45C0-32CD020F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074-5A52-41AD-A06C-6ED041ECBBBD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676BAA2-B18C-3162-8586-67B83549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3624C31-8A49-743E-501C-7CE9A808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EDED-3EF7-47B4-B522-A496007F29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712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790E9E-01A1-977A-C034-C2D46C51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2DF710F-D3D3-C60C-F648-044E61C97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2A90ACA-752A-7D16-5FAA-BD1FDBA6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074-5A52-41AD-A06C-6ED041ECBBBD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3D320FD-316F-B244-0068-5CE0D8A9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4A1976-2E02-9925-7637-0DC36003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EDED-3EF7-47B4-B522-A496007F29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098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D49C6DF-A4E6-774B-ADCF-49E3E7785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89AFBB0-4216-E0BE-F427-7D5F3AB86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EADD84-7B1D-0B62-38A2-6B555973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074-5A52-41AD-A06C-6ED041ECBBBD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A9327C3-B68A-F68E-D1C8-DD771F0D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02BE674-3002-1B8B-0107-41067CEE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EDED-3EF7-47B4-B522-A496007F29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622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7890D4-8B44-C648-76BF-B409932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501DD8-E101-90AC-D54D-A947DC98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C13B65-2844-0D2D-9892-A4CAF21D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074-5A52-41AD-A06C-6ED041ECBBBD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0A53DE-2F86-6066-D52E-5275EA9F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C14FBF-DC48-3C96-79FB-DA090287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EDED-3EF7-47B4-B522-A496007F29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735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FD9490-2FFC-2B23-2BFF-E67BF773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7F23CC2-F833-CF9B-91D8-2A67EF575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147B240-4BBD-7CAA-BB03-CB3B2C14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074-5A52-41AD-A06C-6ED041ECBBBD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54391A-FA13-50E2-964F-C4610A19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290205E-F605-AAC4-92E0-26467C28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EDED-3EF7-47B4-B522-A496007F29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78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3258BC-9278-70A1-EB05-3EE05C57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A67237-1991-B0C9-023C-6AD40BE13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77D0C87-ED50-7FC8-5FCC-B37ADF9C7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2A2FA67-C72D-9992-B293-88F8414F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074-5A52-41AD-A06C-6ED041ECBBBD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EADE38B-4D19-B530-09EF-0F8F1229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07F6BB7-3A55-E95A-F654-C4C0D816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EDED-3EF7-47B4-B522-A496007F29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078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E965F4-CAD6-1DED-0977-BB418A62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153CD4D-5F66-7FDF-14D6-A2D501ED5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FCAD5BC-A3A3-252A-0B4D-72832C412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317FA63-F2A0-4442-6FB1-A60659C33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638C6A8-33FD-1058-ADBC-38B7B0C01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BE1CF22-DC88-8693-9BFA-19FD0068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074-5A52-41AD-A06C-6ED041ECBBBD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4E3E24B-8A7D-1F24-7747-3C7040B9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4644485-5A7F-9EA5-A1F9-61D06889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EDED-3EF7-47B4-B522-A496007F29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40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DED4B2-B1A7-B4E6-11AF-7F1A45AB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DBB5546-969D-1CA4-F882-D3094591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074-5A52-41AD-A06C-6ED041ECBBBD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538ED41-5922-4665-33B8-2A9E00B4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988A370-CF64-6891-8BCE-4D53958A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EDED-3EF7-47B4-B522-A496007F29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778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940887F-A5B5-1018-C79F-14AAC4C2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074-5A52-41AD-A06C-6ED041ECBBBD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704BCE3-9DA2-FE4A-E5A5-B7FB8514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51851BC-1C88-96F1-1468-AA15F25A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EDED-3EF7-47B4-B522-A496007F29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003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210C3C-8536-EC2D-61A1-12F529C0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097F53-CECC-0347-57DE-435A32D7C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AACF7E0-396F-2D08-C9B2-830899680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F5C099F-8FBF-8DFF-BBF3-26EBDAA8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074-5A52-41AD-A06C-6ED041ECBBBD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81AD3AB-84CE-695E-5D14-782420D6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76A3E87-E0C3-6212-E183-0831F53B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EDED-3EF7-47B4-B522-A496007F29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830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B85FBC-090F-F8AE-55C8-34C8AF70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9CD6B52-C0A7-C2B1-8301-05995D8BE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0F6952-39C2-29A9-0108-BAFA1D9F0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A8C7871-9C09-3377-4551-1A74575A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074-5A52-41AD-A06C-6ED041ECBBBD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506AAA5-AB34-9A2E-4324-3840DB8D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6F96510-2DE6-4C97-92E0-9218B141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EDED-3EF7-47B4-B522-A496007F29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574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7BDBB98-4288-0CAF-D210-294A4352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1214BEB-56B1-C642-617C-0D3D839AC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D80F0F2-BE19-53E5-86AD-15322AD5B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98074-5A52-41AD-A06C-6ED041ECBBBD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BF2147-C8B6-059B-210B-A27FBFF41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5AD8D0-D2B4-F0E1-8B28-85A4CD701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4EDED-3EF7-47B4-B522-A496007F29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558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D531E7A-B24C-C808-C2B2-B8388C43F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cs-CZ" sz="5200" b="1" dirty="0" err="1">
                <a:solidFill>
                  <a:srgbClr val="FFFFFF"/>
                </a:solidFill>
                <a:latin typeface="Avenir Next LT Pro" panose="020B0504020202020204" pitchFamily="34" charset="-18"/>
              </a:rPr>
              <a:t>Hackathon</a:t>
            </a:r>
            <a:r>
              <a:rPr lang="cs-CZ" sz="5200" b="1" dirty="0">
                <a:solidFill>
                  <a:srgbClr val="FFFFFF"/>
                </a:solidFill>
                <a:latin typeface="Avenir Next LT Pro" panose="020B0504020202020204" pitchFamily="34" charset="-18"/>
              </a:rPr>
              <a:t> – 2. ročník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614402C-F095-8522-AF8E-07477B43C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FFFFFF"/>
                </a:solidFill>
                <a:latin typeface="Avenir Next LT Pro" panose="020B0504020202020204" pitchFamily="34" charset="-18"/>
              </a:rPr>
              <a:t>Skupina </a:t>
            </a:r>
            <a:r>
              <a:rPr lang="cs-CZ" b="1" dirty="0" err="1">
                <a:solidFill>
                  <a:srgbClr val="FFFFFF"/>
                </a:solidFill>
                <a:latin typeface="Avenir Next LT Pro" panose="020B0504020202020204" pitchFamily="34" charset="-18"/>
              </a:rPr>
              <a:t>Clueless</a:t>
            </a:r>
            <a:endParaRPr lang="cs-CZ" b="1" dirty="0">
              <a:solidFill>
                <a:srgbClr val="FFFFFF"/>
              </a:solidFill>
              <a:latin typeface="Avenir Next LT Pro" panose="020B0504020202020204" pitchFamily="34" charset="-18"/>
            </a:endParaRPr>
          </a:p>
          <a:p>
            <a:r>
              <a:rPr lang="cs-CZ" sz="1800" dirty="0">
                <a:solidFill>
                  <a:srgbClr val="FFFFFF"/>
                </a:solidFill>
                <a:latin typeface="Avenir Next LT Pro" panose="020B0504020202020204" pitchFamily="34" charset="-18"/>
              </a:rPr>
              <a:t>Jaroslav Špaček (full </a:t>
            </a:r>
            <a:r>
              <a:rPr lang="cs-CZ" sz="1800" dirty="0" err="1">
                <a:solidFill>
                  <a:srgbClr val="FFFFFF"/>
                </a:solidFill>
                <a:latin typeface="Avenir Next LT Pro" panose="020B0504020202020204" pitchFamily="34" charset="-18"/>
              </a:rPr>
              <a:t>stack</a:t>
            </a:r>
            <a:r>
              <a:rPr lang="cs-CZ" sz="1800" dirty="0">
                <a:solidFill>
                  <a:srgbClr val="FFFFFF"/>
                </a:solidFill>
                <a:latin typeface="Avenir Next LT Pro" panose="020B0504020202020204" pitchFamily="34" charset="-18"/>
              </a:rPr>
              <a:t>), Natálie Zlatníková (front-end), Oleksandr </a:t>
            </a:r>
            <a:r>
              <a:rPr lang="cs-CZ" sz="1800" dirty="0" err="1">
                <a:solidFill>
                  <a:srgbClr val="FFFFFF"/>
                </a:solidFill>
                <a:latin typeface="Avenir Next LT Pro" panose="020B0504020202020204" pitchFamily="34" charset="-18"/>
              </a:rPr>
              <a:t>Bondar</a:t>
            </a:r>
            <a:r>
              <a:rPr lang="cs-CZ" sz="1800" dirty="0">
                <a:solidFill>
                  <a:srgbClr val="FFFFFF"/>
                </a:solidFill>
                <a:latin typeface="Avenir Next LT Pro" panose="020B0504020202020204" pitchFamily="34" charset="-18"/>
              </a:rPr>
              <a:t> (</a:t>
            </a:r>
            <a:r>
              <a:rPr lang="cs-CZ" sz="1800" dirty="0" err="1">
                <a:solidFill>
                  <a:srgbClr val="FFFFFF"/>
                </a:solidFill>
                <a:latin typeface="Avenir Next LT Pro" panose="020B0504020202020204" pitchFamily="34" charset="-18"/>
              </a:rPr>
              <a:t>back</a:t>
            </a:r>
            <a:r>
              <a:rPr lang="cs-CZ" sz="1800" dirty="0">
                <a:solidFill>
                  <a:srgbClr val="FFFFFF"/>
                </a:solidFill>
                <a:latin typeface="Avenir Next LT Pro" panose="020B0504020202020204" pitchFamily="34" charset="-18"/>
              </a:rPr>
              <a:t>-end)</a:t>
            </a:r>
            <a:endParaRPr lang="cs-CZ" sz="2000" dirty="0">
              <a:solidFill>
                <a:srgbClr val="FFFFFF"/>
              </a:solidFill>
              <a:latin typeface="Avenir Next LT Pro" panose="020B0504020202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79350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D38B5C-0DE8-AA3E-B7C9-EC473225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bg1"/>
                </a:solidFill>
                <a:latin typeface="Avenir Next LT Pro" panose="020B0504020202020204" pitchFamily="34" charset="-18"/>
              </a:rPr>
              <a:t>Open 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43F80E-F6B8-DF22-F231-F3048209E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4877"/>
            <a:ext cx="10515600" cy="35320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Web obsahuje tato otevřená data: Kluby, MHD</a:t>
            </a:r>
          </a:p>
          <a:p>
            <a:pPr>
              <a:lnSpc>
                <a:spcPct val="150000"/>
              </a:lnSpc>
            </a:pP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Jaké nám chybí open data? – doporučujeme vám dodat seznamy akcí</a:t>
            </a:r>
          </a:p>
        </p:txBody>
      </p:sp>
    </p:spTree>
    <p:extLst>
      <p:ext uri="{BB962C8B-B14F-4D97-AF65-F5344CB8AC3E}">
        <p14:creationId xmlns:p14="http://schemas.microsoft.com/office/powerpoint/2010/main" val="32215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09D809-301C-D6BA-8EF2-E8C9819B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bg1"/>
                </a:solidFill>
                <a:latin typeface="Avenir Next LT Pro" panose="020B0504020202020204" pitchFamily="34" charset="-18"/>
              </a:rPr>
              <a:t>Co jsme použili?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CD9A8F-5999-5BA6-15A1-0F87FD531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089"/>
            <a:ext cx="10515600" cy="39548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Node JS</a:t>
            </a:r>
          </a:p>
          <a:p>
            <a:pPr>
              <a:lnSpc>
                <a:spcPct val="150000"/>
              </a:lnSpc>
            </a:pP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Různé moduly: express, body </a:t>
            </a:r>
            <a:r>
              <a:rPr lang="cs-CZ" dirty="0" err="1">
                <a:solidFill>
                  <a:schemeClr val="bg1"/>
                </a:solidFill>
                <a:latin typeface="Avenir Next LT Pro" panose="020B0504020202020204" pitchFamily="34" charset="-18"/>
              </a:rPr>
              <a:t>parser</a:t>
            </a: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, </a:t>
            </a:r>
            <a:r>
              <a:rPr lang="cs-CZ" dirty="0" err="1">
                <a:solidFill>
                  <a:schemeClr val="bg1"/>
                </a:solidFill>
                <a:latin typeface="Avenir Next LT Pro" panose="020B0504020202020204" pitchFamily="34" charset="-18"/>
              </a:rPr>
              <a:t>ejs</a:t>
            </a: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, </a:t>
            </a:r>
            <a:r>
              <a:rPr lang="cs-CZ" dirty="0" err="1">
                <a:solidFill>
                  <a:schemeClr val="bg1"/>
                </a:solidFill>
                <a:latin typeface="Avenir Next LT Pro" panose="020B0504020202020204" pitchFamily="34" charset="-18"/>
              </a:rPr>
              <a:t>fs</a:t>
            </a: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, http, </a:t>
            </a:r>
            <a:r>
              <a:rPr lang="cs-CZ" dirty="0" err="1">
                <a:solidFill>
                  <a:schemeClr val="bg1"/>
                </a:solidFill>
                <a:latin typeface="Avenir Next LT Pro" panose="020B0504020202020204" pitchFamily="34" charset="-18"/>
              </a:rPr>
              <a:t>jquery</a:t>
            </a: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, </a:t>
            </a:r>
            <a:r>
              <a:rPr lang="cs-CZ" dirty="0" err="1">
                <a:solidFill>
                  <a:schemeClr val="bg1"/>
                </a:solidFill>
                <a:latin typeface="Avenir Next LT Pro" panose="020B0504020202020204" pitchFamily="34" charset="-18"/>
              </a:rPr>
              <a:t>parseurl</a:t>
            </a: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, </a:t>
            </a:r>
            <a:r>
              <a:rPr lang="cs-CZ" dirty="0" err="1">
                <a:solidFill>
                  <a:schemeClr val="bg1"/>
                </a:solidFill>
                <a:latin typeface="Avenir Next LT Pro" panose="020B0504020202020204" pitchFamily="34" charset="-18"/>
              </a:rPr>
              <a:t>ws</a:t>
            </a: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..</a:t>
            </a:r>
          </a:p>
          <a:p>
            <a:pPr>
              <a:lnSpc>
                <a:spcPct val="150000"/>
              </a:lnSpc>
            </a:pP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http </a:t>
            </a:r>
            <a:r>
              <a:rPr lang="cs-CZ" dirty="0" err="1">
                <a:solidFill>
                  <a:schemeClr val="bg1"/>
                </a:solidFill>
                <a:latin typeface="Avenir Next LT Pro" panose="020B0504020202020204" pitchFamily="34" charset="-18"/>
              </a:rPr>
              <a:t>bla</a:t>
            </a: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Avenir Next LT Pro" panose="020B0504020202020204" pitchFamily="34" charset="-18"/>
              </a:rPr>
              <a:t>bla</a:t>
            </a: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Avenir Next LT Pro" panose="020B0504020202020204" pitchFamily="34" charset="-18"/>
              </a:rPr>
              <a:t>bla</a:t>
            </a:r>
            <a:endParaRPr lang="cs-CZ" dirty="0">
              <a:solidFill>
                <a:schemeClr val="bg1"/>
              </a:solidFill>
              <a:latin typeface="Avenir Next LT Pro" panose="020B0504020202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95198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9B52B1-1E27-0C11-A53F-BB04A5A4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bg1"/>
                </a:solidFill>
                <a:latin typeface="Avenir Next LT Pro" panose="020B0504020202020204" pitchFamily="34" charset="-18"/>
              </a:rPr>
              <a:t>Co náš web obsahuje?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623B24-1C09-ECAA-DA74-4B04B1DE3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Vyhledávání klubů </a:t>
            </a:r>
          </a:p>
          <a:p>
            <a:pPr>
              <a:lnSpc>
                <a:spcPct val="150000"/>
              </a:lnSpc>
            </a:pP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Koupení lístků do daných klubů / na různé festivaly</a:t>
            </a:r>
          </a:p>
          <a:p>
            <a:pPr>
              <a:lnSpc>
                <a:spcPct val="150000"/>
              </a:lnSpc>
            </a:pP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Web komunikuje s dopravci (zda bude mnoho lidí)</a:t>
            </a:r>
          </a:p>
          <a:p>
            <a:pPr>
              <a:lnSpc>
                <a:spcPct val="150000"/>
              </a:lnSpc>
            </a:pPr>
            <a:r>
              <a:rPr lang="cs-CZ" b="1" dirty="0" err="1">
                <a:solidFill>
                  <a:schemeClr val="bg1"/>
                </a:solidFill>
                <a:latin typeface="Avenir Next LT Pro" panose="020B0504020202020204" pitchFamily="34" charset="-18"/>
              </a:rPr>
              <a:t>Chattovací</a:t>
            </a:r>
            <a:r>
              <a:rPr lang="cs-CZ" b="1" dirty="0">
                <a:solidFill>
                  <a:schemeClr val="bg1"/>
                </a:solidFill>
                <a:latin typeface="Avenir Next LT Pro" panose="020B0504020202020204" pitchFamily="34" charset="-18"/>
              </a:rPr>
              <a:t> systém </a:t>
            </a: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– jak mezi kluby, tak mezi lidmi</a:t>
            </a:r>
          </a:p>
          <a:p>
            <a:pPr>
              <a:lnSpc>
                <a:spcPct val="150000"/>
              </a:lnSpc>
            </a:pP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Kapacita klubu</a:t>
            </a:r>
          </a:p>
          <a:p>
            <a:pPr>
              <a:lnSpc>
                <a:spcPct val="150000"/>
              </a:lnSpc>
            </a:pP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Posty klubu / z akci / festivalu</a:t>
            </a:r>
          </a:p>
          <a:p>
            <a:pPr>
              <a:lnSpc>
                <a:spcPct val="150000"/>
              </a:lnSpc>
            </a:pP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Kalendář akcí</a:t>
            </a:r>
          </a:p>
          <a:p>
            <a:pPr>
              <a:lnSpc>
                <a:spcPct val="150000"/>
              </a:lnSpc>
            </a:pPr>
            <a:r>
              <a:rPr lang="cs-CZ" dirty="0" err="1">
                <a:solidFill>
                  <a:schemeClr val="bg1"/>
                </a:solidFill>
                <a:latin typeface="Avenir Next LT Pro" panose="020B0504020202020204" pitchFamily="34" charset="-18"/>
              </a:rPr>
              <a:t>Ticketovací</a:t>
            </a: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 systém </a:t>
            </a:r>
          </a:p>
          <a:p>
            <a:pPr>
              <a:lnSpc>
                <a:spcPct val="150000"/>
              </a:lnSpc>
            </a:pP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Komunikace klubů mezi sebou</a:t>
            </a:r>
          </a:p>
          <a:p>
            <a:pPr marL="0" indent="0">
              <a:buNone/>
            </a:pPr>
            <a:endParaRPr lang="cs-CZ" dirty="0">
              <a:solidFill>
                <a:schemeClr val="bg1"/>
              </a:solidFill>
              <a:latin typeface="Avenir Next LT Pro" panose="020B0504020202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9441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C543B1-035F-9C7C-FF7E-37F0EB53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bg1"/>
                </a:solidFill>
                <a:latin typeface="Avenir Next LT Pro" panose="020B0504020202020204" pitchFamily="34" charset="-18"/>
              </a:rPr>
              <a:t>Proč náš web?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B9BA6C-9F4B-67D0-D5BD-45FCE8EA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Když nevíte kudy z nudy, tak vám náš web nabídne spoustu možností, jak se zabavit</a:t>
            </a:r>
          </a:p>
          <a:p>
            <a:pPr>
              <a:lnSpc>
                <a:spcPct val="150000"/>
              </a:lnSpc>
            </a:pP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Když nevíte, nebo nemáte s kým jít do klubu, či na akci, tak stačí jen někoho kontaktovat, a hned máte s kým jít</a:t>
            </a:r>
          </a:p>
        </p:txBody>
      </p:sp>
    </p:spTree>
    <p:extLst>
      <p:ext uri="{BB962C8B-B14F-4D97-AF65-F5344CB8AC3E}">
        <p14:creationId xmlns:p14="http://schemas.microsoft.com/office/powerpoint/2010/main" val="212571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A6C4A9-2775-218D-C3D0-D86661B9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bg1"/>
                </a:solidFill>
                <a:latin typeface="Avenir Next LT Pro" panose="020B0504020202020204" pitchFamily="34" charset="-18"/>
              </a:rPr>
              <a:t>Budoucnost</a:t>
            </a: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EF7EB8-55D4-A65D-3E88-E4599A37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Do budoucnosti bychom určitě rádi přidali spoustu nových a inovativních funkcí, které by pomohli lidem vybrat, kde se zabavit.</a:t>
            </a:r>
          </a:p>
          <a:p>
            <a:pPr>
              <a:lnSpc>
                <a:spcPct val="150000"/>
              </a:lnSpc>
            </a:pPr>
            <a:r>
              <a:rPr lang="cs-CZ" dirty="0">
                <a:solidFill>
                  <a:schemeClr val="bg1"/>
                </a:solidFill>
                <a:latin typeface="Avenir Next LT Pro" panose="020B0504020202020204" pitchFamily="34" charset="-18"/>
              </a:rPr>
              <a:t>Např.: přidání dalších otevřených dat – na zábavní centra, kina, atd..</a:t>
            </a:r>
          </a:p>
          <a:p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5086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216</Words>
  <Application>Microsoft Office PowerPoint</Application>
  <PresentationFormat>Širokoúhlá obrazovka</PresentationFormat>
  <Paragraphs>26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Calibri Light</vt:lpstr>
      <vt:lpstr>Motiv Office</vt:lpstr>
      <vt:lpstr>Hackathon – 2. ročník</vt:lpstr>
      <vt:lpstr>Open data</vt:lpstr>
      <vt:lpstr>Co jsme použili?</vt:lpstr>
      <vt:lpstr>Co náš web obsahuje?</vt:lpstr>
      <vt:lpstr>Proč náš web?</vt:lpstr>
      <vt:lpstr>Budoucnost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Natálie Zlatníková</dc:creator>
  <cp:lastModifiedBy>Natálie Zlatníková</cp:lastModifiedBy>
  <cp:revision>3</cp:revision>
  <dcterms:created xsi:type="dcterms:W3CDTF">2023-10-19T12:14:01Z</dcterms:created>
  <dcterms:modified xsi:type="dcterms:W3CDTF">2023-10-19T15:46:50Z</dcterms:modified>
</cp:coreProperties>
</file>