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2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304-0044-DD63-3EC0-409EB4FD6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CBC41-80C1-3C2E-1D1A-DB86CFAE9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24E0-1B95-F5CB-63BD-0193A60B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1C6D-A519-DA02-18BF-F38D6EBC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279D-7AFF-BF10-C59C-109F031E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295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3FD6-C503-0C80-7DF0-6321709F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90FA-1FBC-0F97-8882-6DD0B7E4F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8CBD-A040-CEF6-8BDC-13445151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97C7-7DE2-EF6B-9A6F-36DE29B4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CEEE-B12F-ACC0-9CCA-331C78CA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435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6A271-A754-8B01-5FB5-A817C4988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11246-45BF-1196-DFA9-315C9EC5F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2FCB-F02C-FFFB-019A-3B5B7E1E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CCBB0-8889-F9F1-1F52-DB3F3A90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4AFC-1DE0-564A-59EB-0D93C246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893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FF97-F00E-2BAD-199C-5EAFA7D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A500-A047-F5BD-BA3B-55363E88F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912D-27AC-C674-8B0C-15695388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C9EE-9BD9-94DA-B2FC-84A1809D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AD71-64DF-C78F-A7A0-6745E92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885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E8AC-3C6A-2173-75B4-869B3242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B2FD-8167-FABF-BE17-095BC604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BDC9-2555-1D11-D7A1-DC57967D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D364-2E76-D176-E56D-594BDCFE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C064-AC42-16FA-5233-74579FAD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473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7DFF-6ADC-1A09-7F7F-7E588D5F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FA1E-6F2A-D0B7-2F50-0911B1E3D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04E81-EB4A-A1A4-9CDB-0E7AF7C8F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5CB7A-84CA-B64D-29FD-DCA2048B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DA1F-7338-392A-0A59-DDC3E954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64D11-4D85-75AC-4617-E2A8C3AF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496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7BCE-C7F7-2694-E1B2-33EEA9F6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397AB-13A0-E063-01CC-33B16FDC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26CE1-B64D-9E6D-9117-4FF12BCD1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81D6A-F462-A044-B777-8CD9D4E85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50BB9-AF39-7A4E-2387-6A937B338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BED74-7883-E490-D777-36659CDB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B3CDE-07BE-9C4A-9EEE-EA9FCE3F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66569-EC64-98D5-41EA-5F8DC911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700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5842-7DB6-6F4C-D05B-D3EF6D60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C675E-643F-9706-263F-25868D37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AB720-DC15-F00D-692F-93E09D94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D1799-3777-22BB-A6B1-2982E542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596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F6172-227B-B24F-2F16-35C46BD5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738BD-ECB3-8522-EBEC-76A9F4EF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409A5-9D48-1435-CBB2-6B4D788E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45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9E37-13C9-B5FF-E404-2E1BA32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C7F7-D377-16A0-D4AB-85912517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997D4-1A01-DB55-D6B0-18755667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33BD9-C68F-C011-714E-A76CB3F9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5813B-3E87-7842-27E8-5B5B2A14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C508B-8773-7740-74D9-3C298020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91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D27F-00BB-533D-D990-33AEE1D3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6231C-F0AE-AA91-DFD6-014DBF195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1D25B-2290-55DA-2D19-FF6B41FE6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C18D-7D40-B93E-B7AD-C1F94273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BE43C-DBD5-2442-B96B-8057B4A2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37F1-0AAB-34EE-4D8E-505CAF0A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734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4C832-37BC-AEE0-C932-C87B4946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E634-C488-57DE-3820-88F0A73C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08E0-DBE0-A61A-E9A2-C0A21057F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4BDA-9D85-47C0-B62B-E6831E02D6CA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D6A1-F5CB-1386-0A5A-D62F4882D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560E-1CBA-32E0-5BE5-4E8E04B60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55B7-DDAF-4D4C-8F6E-4E538E0B4E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4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Background">
            <a:extLst>
              <a:ext uri="{FF2B5EF4-FFF2-40B4-BE49-F238E27FC236}">
                <a16:creationId xmlns:a16="http://schemas.microsoft.com/office/drawing/2014/main" id="{B50D074C-5457-4294-A181-6B67F4146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129836"/>
            <a:ext cx="12192000" cy="172019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1E7AB-E679-5826-6301-C9968972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5429992"/>
            <a:ext cx="6973355" cy="1119887"/>
          </a:xfrm>
        </p:spPr>
        <p:txBody>
          <a:bodyPr anchor="ctr">
            <a:normAutofit/>
          </a:bodyPr>
          <a:lstStyle/>
          <a:p>
            <a:pPr algn="l"/>
            <a:r>
              <a:rPr lang="cs-CZ" sz="3600" dirty="0">
                <a:latin typeface="Inika" panose="02000000000000000000" pitchFamily="2" charset="0"/>
              </a:rPr>
              <a:t>Tým DABERT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34565-1632-BD90-91B1-E1DC749DA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912" y="5429992"/>
            <a:ext cx="4156945" cy="1119887"/>
          </a:xfrm>
        </p:spPr>
        <p:txBody>
          <a:bodyPr anchor="ctr">
            <a:normAutofit/>
          </a:bodyPr>
          <a:lstStyle/>
          <a:p>
            <a:r>
              <a:rPr lang="cs-CZ" sz="2000" dirty="0">
                <a:solidFill>
                  <a:schemeClr val="bg2">
                    <a:lumMod val="50000"/>
                  </a:schemeClr>
                </a:solidFill>
                <a:latin typeface="Inika" panose="02000000000000000000" pitchFamily="2" charset="0"/>
              </a:rPr>
              <a:t>David Horák &amp; Norbert </a:t>
            </a:r>
            <a:r>
              <a:rPr lang="cs-CZ" sz="2000" noProof="1">
                <a:solidFill>
                  <a:schemeClr val="bg2">
                    <a:lumMod val="50000"/>
                  </a:schemeClr>
                </a:solidFill>
                <a:latin typeface="Inika" panose="02000000000000000000" pitchFamily="2" charset="0"/>
              </a:rPr>
              <a:t>Kodym</a:t>
            </a:r>
          </a:p>
        </p:txBody>
      </p:sp>
      <p:pic>
        <p:nvPicPr>
          <p:cNvPr id="5" name="Picture 4" descr="A blue and white sign with white text&#10;&#10;Description automatically generated">
            <a:extLst>
              <a:ext uri="{FF2B5EF4-FFF2-40B4-BE49-F238E27FC236}">
                <a16:creationId xmlns:a16="http://schemas.microsoft.com/office/drawing/2014/main" id="{7872BE73-8A40-E712-F92B-535FB304F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2" y="692520"/>
            <a:ext cx="10668003" cy="38138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143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B27A-05CB-63B4-02D7-49B7412F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Inika" panose="02000000000000000000" pitchFamily="2" charset="0"/>
              </a:rPr>
              <a:t>Myšlenka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244F-0B61-7804-7641-7F5D1A52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i="0" u="none" strike="noStrike" noProof="1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Aplikace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 pro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studenty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 z HK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i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mimo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,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umožňující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objevovat</a:t>
            </a:r>
            <a:r>
              <a:rPr lang="cs-CZ" sz="2400" b="1" dirty="0">
                <a:solidFill>
                  <a:srgbClr val="000000"/>
                </a:solidFill>
                <a:latin typeface="Inika" panose="02000000000000000000" pitchFamily="2" charset="0"/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místa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Inika" panose="02000000000000000000" pitchFamily="2" charset="0"/>
              </a:rPr>
              <a:t> v KHK.</a:t>
            </a:r>
            <a:endParaRPr lang="cs-CZ" sz="2400" b="1" i="0" u="none" strike="noStrike" dirty="0">
              <a:solidFill>
                <a:srgbClr val="000000"/>
              </a:solidFill>
              <a:effectLst/>
              <a:latin typeface="Inika" panose="02000000000000000000" pitchFamily="2" charset="0"/>
            </a:endParaRPr>
          </a:p>
          <a:p>
            <a:pPr marL="0" indent="0" algn="ctr">
              <a:buNone/>
            </a:pPr>
            <a:endParaRPr lang="cs-CZ" sz="2400" b="1" dirty="0">
              <a:solidFill>
                <a:srgbClr val="000000"/>
              </a:solidFill>
              <a:latin typeface="Inika" panose="02000000000000000000" pitchFamily="2" charset="0"/>
            </a:endParaRPr>
          </a:p>
          <a:p>
            <a:pPr marL="0" indent="0" algn="ctr">
              <a:buNone/>
            </a:pPr>
            <a:r>
              <a:rPr lang="cs-CZ" sz="2400" b="1" dirty="0">
                <a:solidFill>
                  <a:srgbClr val="000000"/>
                </a:solidFill>
                <a:latin typeface="Inika" panose="02000000000000000000" pitchFamily="2" charset="0"/>
              </a:rPr>
              <a:t>Kluby, Hrady, Zámky, Rozhledny, Muzea, Galerie…</a:t>
            </a:r>
            <a:endParaRPr lang="cs-CZ" sz="2400" b="1" dirty="0">
              <a:latin typeface="Inika" panose="02000000000000000000" pitchFamily="2" charset="0"/>
            </a:endParaRPr>
          </a:p>
        </p:txBody>
      </p:sp>
      <p:pic>
        <p:nvPicPr>
          <p:cNvPr id="9" name="Content Placeholder 7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A02F4FFB-B9A1-48D0-69BE-200E629F4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74" y="230188"/>
            <a:ext cx="1263452" cy="12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3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B27A-05CB-63B4-02D7-49B7412F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Inika" panose="02000000000000000000" pitchFamily="2" charset="0"/>
              </a:rPr>
              <a:t>První Návrhy - </a:t>
            </a:r>
            <a:r>
              <a:rPr lang="cs-CZ" b="1" dirty="0" err="1">
                <a:latin typeface="Inika" panose="02000000000000000000" pitchFamily="2" charset="0"/>
              </a:rPr>
              <a:t>Figma</a:t>
            </a:r>
            <a:endParaRPr lang="cs-CZ" b="1" dirty="0">
              <a:latin typeface="Inika" panose="02000000000000000000" pitchFamily="2" charset="0"/>
            </a:endParaRPr>
          </a:p>
        </p:txBody>
      </p:sp>
      <p:pic>
        <p:nvPicPr>
          <p:cNvPr id="9" name="Content Placeholder 7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A02F4FFB-B9A1-48D0-69BE-200E629F4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74" y="230188"/>
            <a:ext cx="1263452" cy="1263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05644-4D70-6ECB-02A2-EC924B7F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55" y="2331694"/>
            <a:ext cx="6601681" cy="3994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16609-3CBE-373E-9B4F-A1BA0CB9A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3713922" cy="40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6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B27A-05CB-63B4-02D7-49B7412F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Inika" panose="02000000000000000000" pitchFamily="2" charset="0"/>
              </a:rPr>
              <a:t>Realizace</a:t>
            </a:r>
          </a:p>
        </p:txBody>
      </p:sp>
      <p:pic>
        <p:nvPicPr>
          <p:cNvPr id="9" name="Content Placeholder 7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A02F4FFB-B9A1-48D0-69BE-200E629F4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74" y="230188"/>
            <a:ext cx="1263452" cy="1263452"/>
          </a:xfrm>
          <a:prstGeom prst="rect">
            <a:avLst/>
          </a:prstGeom>
        </p:spPr>
      </p:pic>
      <p:pic>
        <p:nvPicPr>
          <p:cNvPr id="4" name="Picture 3" descr="A blue atom symbol with a black background&#10;&#10;Description automatically generated">
            <a:extLst>
              <a:ext uri="{FF2B5EF4-FFF2-40B4-BE49-F238E27FC236}">
                <a16:creationId xmlns:a16="http://schemas.microsoft.com/office/drawing/2014/main" id="{695A086C-EF00-03D0-4587-88B505B3E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41" y="2886071"/>
            <a:ext cx="2143125" cy="2143125"/>
          </a:xfrm>
          <a:prstGeom prst="rect">
            <a:avLst/>
          </a:prstGeom>
        </p:spPr>
      </p:pic>
      <p:pic>
        <p:nvPicPr>
          <p:cNvPr id="7" name="Picture 6" descr="A red and white logo&#10;&#10;Description automatically generated">
            <a:extLst>
              <a:ext uri="{FF2B5EF4-FFF2-40B4-BE49-F238E27FC236}">
                <a16:creationId xmlns:a16="http://schemas.microsoft.com/office/drawing/2014/main" id="{49554E03-7E83-B9AF-E1F9-B89A02CE4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615" y="2957509"/>
            <a:ext cx="51435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8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051A3F-FA9B-3D97-C805-03BA97F4FAE8}"/>
              </a:ext>
            </a:extLst>
          </p:cNvPr>
          <p:cNvSpPr/>
          <p:nvPr/>
        </p:nvSpPr>
        <p:spPr>
          <a:xfrm>
            <a:off x="0" y="1786633"/>
            <a:ext cx="12192000" cy="507136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9B27A-05CB-63B4-02D7-49B7412F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Inika" panose="02000000000000000000" pitchFamily="2" charset="0"/>
              </a:rPr>
              <a:t>Finální aplikace</a:t>
            </a:r>
          </a:p>
        </p:txBody>
      </p:sp>
      <p:pic>
        <p:nvPicPr>
          <p:cNvPr id="9" name="Content Placeholder 7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A02F4FFB-B9A1-48D0-69BE-200E629F4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74" y="230188"/>
            <a:ext cx="1263452" cy="1263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CB0068-D617-DAA7-C15D-B4AD65C27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77" y="1983681"/>
            <a:ext cx="5261114" cy="24353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6013AE-A208-2D0D-4602-5D202908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01" y="1983681"/>
            <a:ext cx="5647422" cy="2611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B92D0D-8644-374F-3BB8-8D08AB8E6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713" y="4190448"/>
            <a:ext cx="5647422" cy="25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0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5E8A-8602-3A4B-374C-4C6F3014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b="1" dirty="0">
                <a:latin typeface="Inika" panose="02000000000000000000" pitchFamily="2" charset="0"/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9650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Inika</vt:lpstr>
      <vt:lpstr>Office Theme</vt:lpstr>
      <vt:lpstr>Tým DABERT</vt:lpstr>
      <vt:lpstr>Myšlenka</vt:lpstr>
      <vt:lpstr>První Návrhy - Figma</vt:lpstr>
      <vt:lpstr>Realizace</vt:lpstr>
      <vt:lpstr>Finální aplikace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Tým DABERT</dc:title>
  <dc:creator>David Horák</dc:creator>
  <cp:lastModifiedBy>David Horák</cp:lastModifiedBy>
  <cp:revision>1</cp:revision>
  <dcterms:created xsi:type="dcterms:W3CDTF">2023-10-19T15:01:02Z</dcterms:created>
  <dcterms:modified xsi:type="dcterms:W3CDTF">2023-10-19T15:18:27Z</dcterms:modified>
</cp:coreProperties>
</file>