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exend" panose="020B0604020202020204" charset="-18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ZptQKWzP2ZZD7ULF9Qop45Es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10aa6ce7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10aa6ce74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910aa6ce74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10aa6ce7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10aa6ce74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910aa6ce74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10aa6ce7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10aa6ce74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910aa6ce74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10aa6ce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10aa6ce74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910aa6ce74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oddílu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nom nadpis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0" y="602225"/>
            <a:ext cx="12192000" cy="17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900">
                <a:latin typeface="Lexend"/>
                <a:ea typeface="Lexend"/>
                <a:cs typeface="Lexend"/>
                <a:sym typeface="Lexend"/>
              </a:rPr>
              <a:t>Univerzální turistická aplikace KHK</a:t>
            </a:r>
            <a:endParaRPr sz="5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4572000" y="2608275"/>
            <a:ext cx="28365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Team DataShort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7110" y="1508852"/>
            <a:ext cx="6492174" cy="64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10aa6ce74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O nás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87" name="Google Shape;87;g2910aa6ce74_0_24"/>
          <p:cNvGrpSpPr/>
          <p:nvPr/>
        </p:nvGrpSpPr>
        <p:grpSpPr>
          <a:xfrm>
            <a:off x="11578149" y="-1796872"/>
            <a:ext cx="234153" cy="9408815"/>
            <a:chOff x="11578149" y="-1796872"/>
            <a:chExt cx="234153" cy="9408815"/>
          </a:xfrm>
        </p:grpSpPr>
        <p:grpSp>
          <p:nvGrpSpPr>
            <p:cNvPr id="88" name="Google Shape;88;g2910aa6ce74_0_24"/>
            <p:cNvGrpSpPr/>
            <p:nvPr/>
          </p:nvGrpSpPr>
          <p:grpSpPr>
            <a:xfrm>
              <a:off x="11578149" y="548383"/>
              <a:ext cx="234153" cy="7063560"/>
              <a:chOff x="11467313" y="-240197"/>
              <a:chExt cx="234153" cy="7063560"/>
            </a:xfrm>
          </p:grpSpPr>
          <p:pic>
            <p:nvPicPr>
              <p:cNvPr id="89" name="Google Shape;89;g2910aa6ce74_0_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3407" y="5535304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g2910aa6ce74_0_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0115" y="3162255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g2910aa6ce74_0_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0115" y="817000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2" name="Google Shape;92;g2910aa6ce74_0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524243" y="-739675"/>
              <a:ext cx="2345256" cy="230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g2910aa6ce74_0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25450" algn="l" rtl="0">
              <a:spcBef>
                <a:spcPts val="1000"/>
              </a:spcBef>
              <a:spcAft>
                <a:spcPts val="0"/>
              </a:spcAft>
              <a:buSzPts val="3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jsme skupina studentů z Klatov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navštěvujeme Gymnázium Jaroslava Vrchlického v Klatovech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skládáme se ze 4 členů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baví nás pracovat s všemi typy dat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" name="Google Shape;94;g2910aa6ce74_0_24"/>
          <p:cNvSpPr/>
          <p:nvPr/>
        </p:nvSpPr>
        <p:spPr>
          <a:xfrm>
            <a:off x="838200" y="1369175"/>
            <a:ext cx="10515600" cy="1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10aa6ce74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Náš projekt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" name="Google Shape;101;g2910aa6ce74_0_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vytvořili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jsme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uživatelsky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přehlednou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a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jednoduchou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aplikaci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která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mapuje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veškeré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turisticky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3100" dirty="0" err="1">
                <a:latin typeface="Lexend"/>
                <a:ea typeface="Lexend"/>
                <a:cs typeface="Lexend"/>
                <a:sym typeface="Lexend"/>
              </a:rPr>
              <a:t>zajímavé</a:t>
            </a:r>
            <a:r>
              <a:rPr lang="en-US" sz="3100" dirty="0">
                <a:latin typeface="Lexend"/>
                <a:ea typeface="Lexend"/>
                <a:cs typeface="Lexend"/>
                <a:sym typeface="Lexend"/>
              </a:rPr>
              <a:t> body v KHK</a:t>
            </a:r>
            <a:endParaRPr sz="3100" dirty="0">
              <a:latin typeface="Lexend"/>
              <a:ea typeface="Lexend"/>
              <a:cs typeface="Lexend"/>
              <a:sym typeface="Lexend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aplikace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také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dokáže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vyhledat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nejbližší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autobusovou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/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vlakovou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zastávku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a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lanovku</a:t>
            </a:r>
            <a:endParaRPr sz="2700" dirty="0">
              <a:latin typeface="Lexend"/>
              <a:ea typeface="Lexend"/>
              <a:cs typeface="Lexend"/>
              <a:sym typeface="Lexend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ke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všem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bodům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aplikace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uživatele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naviguje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od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polohy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jeho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zařízení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endParaRPr sz="2700" dirty="0">
              <a:latin typeface="Lexend"/>
              <a:ea typeface="Lexend"/>
              <a:cs typeface="Lexend"/>
              <a:sym typeface="Lexend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aplikace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dokáže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předpovídat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počasí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700" dirty="0" err="1">
                <a:latin typeface="Lexend"/>
                <a:ea typeface="Lexend"/>
                <a:cs typeface="Lexend"/>
                <a:sym typeface="Lexend"/>
              </a:rPr>
              <a:t>pomocí</a:t>
            </a:r>
            <a:r>
              <a:rPr lang="en-US" sz="2700" dirty="0">
                <a:latin typeface="Lexend"/>
                <a:ea typeface="Lexend"/>
                <a:cs typeface="Lexend"/>
                <a:sym typeface="Lexend"/>
              </a:rPr>
              <a:t> API</a:t>
            </a:r>
            <a:endParaRPr lang="cs-CZ" sz="2700" dirty="0">
              <a:latin typeface="Lexend"/>
              <a:ea typeface="Lexend"/>
              <a:cs typeface="Lexend"/>
              <a:sym typeface="Lexend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cs-CZ" sz="2700" dirty="0">
                <a:latin typeface="Lexend"/>
                <a:ea typeface="Lexend"/>
                <a:cs typeface="Lexend"/>
                <a:sym typeface="Lexend"/>
              </a:rPr>
              <a:t>pomocí PWA jsme schopni web zobrazit v telefonu </a:t>
            </a:r>
            <a:r>
              <a:rPr lang="cs-CZ" sz="2700">
                <a:latin typeface="Lexend"/>
                <a:ea typeface="Lexend"/>
                <a:cs typeface="Lexend"/>
                <a:sym typeface="Lexend"/>
              </a:rPr>
              <a:t>jako aplikaci</a:t>
            </a:r>
            <a:endParaRPr sz="2700" dirty="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02" name="Google Shape;102;g2910aa6ce74_0_31"/>
          <p:cNvGrpSpPr/>
          <p:nvPr/>
        </p:nvGrpSpPr>
        <p:grpSpPr>
          <a:xfrm>
            <a:off x="11578149" y="-1796872"/>
            <a:ext cx="234153" cy="9408815"/>
            <a:chOff x="11578149" y="-1796872"/>
            <a:chExt cx="234153" cy="9408815"/>
          </a:xfrm>
        </p:grpSpPr>
        <p:grpSp>
          <p:nvGrpSpPr>
            <p:cNvPr id="103" name="Google Shape;103;g2910aa6ce74_0_31"/>
            <p:cNvGrpSpPr/>
            <p:nvPr/>
          </p:nvGrpSpPr>
          <p:grpSpPr>
            <a:xfrm>
              <a:off x="11578149" y="548383"/>
              <a:ext cx="234153" cy="7063560"/>
              <a:chOff x="11467313" y="-240197"/>
              <a:chExt cx="234153" cy="7063560"/>
            </a:xfrm>
          </p:grpSpPr>
          <p:pic>
            <p:nvPicPr>
              <p:cNvPr id="104" name="Google Shape;104;g2910aa6ce74_0_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3407" y="5535304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g2910aa6ce74_0_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0115" y="3162255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g2910aa6ce74_0_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0115" y="817000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g2910aa6ce74_0_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524243" y="-739675"/>
              <a:ext cx="2345256" cy="230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g2910aa6ce74_0_31"/>
          <p:cNvSpPr/>
          <p:nvPr/>
        </p:nvSpPr>
        <p:spPr>
          <a:xfrm>
            <a:off x="838200" y="1369175"/>
            <a:ext cx="10515600" cy="1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10aa6ce74_0_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Použití aplikace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g2910aa6ce74_0_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25450" algn="l" rtl="0">
              <a:spcBef>
                <a:spcPts val="1000"/>
              </a:spcBef>
              <a:spcAft>
                <a:spcPts val="0"/>
              </a:spcAft>
              <a:buSzPts val="3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díky jednoduchému rozložení se v aplikaci vyzná každý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lepší orientace pro starší uživatele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aplikace může sloužit k plánování výletů, poznávání a objevování KHK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100"/>
          </a:p>
        </p:txBody>
      </p:sp>
      <p:grpSp>
        <p:nvGrpSpPr>
          <p:cNvPr id="116" name="Google Shape;116;g2910aa6ce74_0_44"/>
          <p:cNvGrpSpPr/>
          <p:nvPr/>
        </p:nvGrpSpPr>
        <p:grpSpPr>
          <a:xfrm>
            <a:off x="11578149" y="-1796872"/>
            <a:ext cx="234153" cy="9408815"/>
            <a:chOff x="11578149" y="-1796872"/>
            <a:chExt cx="234153" cy="9408815"/>
          </a:xfrm>
        </p:grpSpPr>
        <p:grpSp>
          <p:nvGrpSpPr>
            <p:cNvPr id="117" name="Google Shape;117;g2910aa6ce74_0_44"/>
            <p:cNvGrpSpPr/>
            <p:nvPr/>
          </p:nvGrpSpPr>
          <p:grpSpPr>
            <a:xfrm>
              <a:off x="11578149" y="548383"/>
              <a:ext cx="234153" cy="7063560"/>
              <a:chOff x="11467313" y="-240197"/>
              <a:chExt cx="234153" cy="7063560"/>
            </a:xfrm>
          </p:grpSpPr>
          <p:pic>
            <p:nvPicPr>
              <p:cNvPr id="118" name="Google Shape;118;g2910aa6ce74_0_4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3407" y="5535304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g2910aa6ce74_0_4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0115" y="3162255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g2910aa6ce74_0_4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0115" y="817000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1" name="Google Shape;121;g2910aa6ce74_0_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524243" y="-739675"/>
              <a:ext cx="2345256" cy="230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g2910aa6ce74_0_44"/>
          <p:cNvSpPr/>
          <p:nvPr/>
        </p:nvSpPr>
        <p:spPr>
          <a:xfrm>
            <a:off x="838200" y="1369175"/>
            <a:ext cx="10515600" cy="1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10aa6ce74_0_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Co do aplikace můžeme přidat?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g2910aa6ce74_0_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gamifikace - uživatel sbírá body za aktivitu a poté odměny (sleva na vstup ) - potřebná spolupráce s krajem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implementace Google Maps API přímo do aplikace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ubytování - nejbližší a filtry podle ceny (nejsou data)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n-US" sz="3100">
                <a:latin typeface="Lexend"/>
                <a:ea typeface="Lexend"/>
                <a:cs typeface="Lexend"/>
                <a:sym typeface="Lexend"/>
              </a:rPr>
              <a:t>kalendář akcí (nejsou data)</a:t>
            </a:r>
            <a:endParaRPr sz="3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g2910aa6ce74_0_57"/>
          <p:cNvSpPr/>
          <p:nvPr/>
        </p:nvSpPr>
        <p:spPr>
          <a:xfrm>
            <a:off x="838200" y="1369175"/>
            <a:ext cx="10515600" cy="1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g2910aa6ce74_0_57"/>
          <p:cNvGrpSpPr/>
          <p:nvPr/>
        </p:nvGrpSpPr>
        <p:grpSpPr>
          <a:xfrm>
            <a:off x="11578149" y="-1796872"/>
            <a:ext cx="234153" cy="9408815"/>
            <a:chOff x="11578149" y="-1796872"/>
            <a:chExt cx="234153" cy="9408815"/>
          </a:xfrm>
        </p:grpSpPr>
        <p:grpSp>
          <p:nvGrpSpPr>
            <p:cNvPr id="132" name="Google Shape;132;g2910aa6ce74_0_57"/>
            <p:cNvGrpSpPr/>
            <p:nvPr/>
          </p:nvGrpSpPr>
          <p:grpSpPr>
            <a:xfrm>
              <a:off x="11578149" y="548383"/>
              <a:ext cx="234153" cy="7063560"/>
              <a:chOff x="11467313" y="-240197"/>
              <a:chExt cx="234153" cy="7063560"/>
            </a:xfrm>
          </p:grpSpPr>
          <p:pic>
            <p:nvPicPr>
              <p:cNvPr id="133" name="Google Shape;133;g2910aa6ce74_0_5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3407" y="5535304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g2910aa6ce74_0_5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0115" y="3162255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g2910aa6ce74_0_5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10410115" y="817000"/>
                <a:ext cx="2345256" cy="230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6" name="Google Shape;136;g2910aa6ce74_0_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524243" y="-739675"/>
              <a:ext cx="2345256" cy="2308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Širokoúhlá obrazovka</PresentationFormat>
  <Paragraphs>26</Paragraphs>
  <Slides>5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Lexend</vt:lpstr>
      <vt:lpstr>Arial</vt:lpstr>
      <vt:lpstr>Calibri</vt:lpstr>
      <vt:lpstr>Motiv Office</vt:lpstr>
      <vt:lpstr>Univerzální turistická aplikace KHK</vt:lpstr>
      <vt:lpstr>O nás</vt:lpstr>
      <vt:lpstr>Náš projekt</vt:lpstr>
      <vt:lpstr>Použití aplikace</vt:lpstr>
      <vt:lpstr>Co do aplikace můžeme přidat?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Univerzální turistická aplikace KHK</dc:title>
  <dc:creator>Adam</dc:creator>
  <cp:lastModifiedBy>Adam Dolezal</cp:lastModifiedBy>
  <cp:revision>1</cp:revision>
  <dcterms:created xsi:type="dcterms:W3CDTF">2023-04-15T12:27:50Z</dcterms:created>
  <dcterms:modified xsi:type="dcterms:W3CDTF">2023-10-19T15:54:25Z</dcterms:modified>
</cp:coreProperties>
</file>