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04E"/>
    <a:srgbClr val="867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27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95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8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7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272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462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67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57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923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13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953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16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3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714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660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71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69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tx2">
                <a:lumMod val="50000"/>
              </a:schemeClr>
            </a:gs>
            <a:gs pos="0">
              <a:srgbClr val="867A50"/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A2DF-9267-4D8D-A393-2661EB6CD718}" type="datetimeFigureOut">
              <a:rPr lang="cs-CZ" smtClean="0"/>
              <a:t>19.10.2023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687D-A695-4D59-968D-5148BFAE2F8D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531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tx2">
                <a:lumMod val="50000"/>
              </a:schemeClr>
            </a:gs>
            <a:gs pos="0">
              <a:srgbClr val="88604E"/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4CDA3-459D-B2E3-D847-1CFF5943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86929"/>
            <a:ext cx="7674983" cy="4284129"/>
          </a:xfrm>
        </p:spPr>
        <p:txBody>
          <a:bodyPr anchor="ctr">
            <a:normAutofit/>
          </a:bodyPr>
          <a:lstStyle/>
          <a:p>
            <a:r>
              <a:rPr lang="cs-CZ" sz="6000" dirty="0"/>
              <a:t>KNV – Kam na výlety?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F30FED-620F-21B4-2097-5BC79FF8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5450" y="1286929"/>
            <a:ext cx="2876550" cy="4284129"/>
          </a:xfrm>
        </p:spPr>
        <p:txBody>
          <a:bodyPr anchor="ctr">
            <a:normAutofit/>
          </a:bodyPr>
          <a:lstStyle/>
          <a:p>
            <a:pPr algn="l"/>
            <a:r>
              <a:rPr lang="cs-CZ" sz="2800" dirty="0">
                <a:solidFill>
                  <a:srgbClr val="FFFFFF"/>
                </a:solidFill>
              </a:rPr>
              <a:t>Bulíček Marek Kašpar Petr Zahajský Jan</a:t>
            </a:r>
          </a:p>
        </p:txBody>
      </p:sp>
    </p:spTree>
    <p:extLst>
      <p:ext uri="{BB962C8B-B14F-4D97-AF65-F5344CB8AC3E}">
        <p14:creationId xmlns:p14="http://schemas.microsoft.com/office/powerpoint/2010/main" val="15278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84931-1E77-F9CB-2B74-CD2B8F0B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je KNV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FC07CA-9A45-44F2-5931-34CC5FD0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47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Náš projekt náhodně vybírá lokace v KHK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Místa si můžete vybírat od zámků, přírodních památek, muzeí nebo galerií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Aplikace má základní a geologické informace</a:t>
            </a:r>
          </a:p>
        </p:txBody>
      </p:sp>
    </p:spTree>
    <p:extLst>
      <p:ext uri="{BB962C8B-B14F-4D97-AF65-F5344CB8AC3E}">
        <p14:creationId xmlns:p14="http://schemas.microsoft.com/office/powerpoint/2010/main" val="410071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CE5E1-D73F-E475-E46E-3C57AEE9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jsme vytvořily KNV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639FF9-8E08-386B-5A46-468D0D6E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679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Nudné víkendy, takže ideální pro studenty, kteří nezapíjí každý přežitý týden na střední škole nebo vysoké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Vhodné pro rodiny nebo partu kamarádů o prázdninách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Pro obyvatele KHK</a:t>
            </a: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820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548EA9-9FC8-3497-3D1A-16663F1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E19DE9-8642-95EE-4515-E78FB78D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ASP.NET</a:t>
            </a:r>
          </a:p>
          <a:p>
            <a:pPr>
              <a:lnSpc>
                <a:spcPct val="250000"/>
              </a:lnSpc>
            </a:pPr>
            <a:r>
              <a:rPr lang="cs-CZ" dirty="0"/>
              <a:t>C#</a:t>
            </a:r>
          </a:p>
          <a:p>
            <a:pPr>
              <a:lnSpc>
                <a:spcPct val="250000"/>
              </a:lnSpc>
            </a:pPr>
            <a:r>
              <a:rPr lang="cs-CZ" dirty="0"/>
              <a:t>Otevřená data KHK kraje</a:t>
            </a:r>
          </a:p>
        </p:txBody>
      </p:sp>
    </p:spTree>
    <p:extLst>
      <p:ext uri="{BB962C8B-B14F-4D97-AF65-F5344CB8AC3E}">
        <p14:creationId xmlns:p14="http://schemas.microsoft.com/office/powerpoint/2010/main" val="1759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1DA1F10-2312-5C19-C825-2C75478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7200" b="1" dirty="0"/>
              <a:t>OTÁZKY?</a:t>
            </a:r>
            <a:endParaRPr lang="en-US" sz="72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F4FC18-22BC-F0FD-41DB-12DA5CF0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0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1DA1F10-2312-5C19-C825-2C75478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F4FC18-22BC-F0FD-41DB-12DA5CF0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95411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Vlastní 27">
      <a:dk1>
        <a:srgbClr val="5E3E30"/>
      </a:dk1>
      <a:lt1>
        <a:sysClr val="window" lastClr="FFFFFF"/>
      </a:lt1>
      <a:dk2>
        <a:srgbClr val="3B5724"/>
      </a:dk2>
      <a:lt2>
        <a:srgbClr val="E7E6E6"/>
      </a:lt2>
      <a:accent1>
        <a:srgbClr val="43444B"/>
      </a:accent1>
      <a:accent2>
        <a:srgbClr val="EACA4F"/>
      </a:accent2>
      <a:accent3>
        <a:srgbClr val="F8A28D"/>
      </a:accent3>
      <a:accent4>
        <a:srgbClr val="B0A67C"/>
      </a:accent4>
      <a:accent5>
        <a:srgbClr val="B0A67C"/>
      </a:accent5>
      <a:accent6>
        <a:srgbClr val="9F935F"/>
      </a:accent6>
      <a:hlink>
        <a:srgbClr val="655D3D"/>
      </a:hlink>
      <a:folHlink>
        <a:srgbClr val="4F753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66</TotalTime>
  <Words>94</Words>
  <Application>Microsoft Office PowerPoint</Application>
  <PresentationFormat>Širokoúhlá obrazovka</PresentationFormat>
  <Paragraphs>22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KNV – Kam na výlety?</vt:lpstr>
      <vt:lpstr>O čem je KNV</vt:lpstr>
      <vt:lpstr>Proč jsme vytvořily KNV</vt:lpstr>
      <vt:lpstr>Jak funguje?</vt:lpstr>
      <vt:lpstr>OTÁZKY?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KNV</dc:title>
  <dc:creator>Petr Kašpar</dc:creator>
  <cp:lastModifiedBy>Marek Bulíček</cp:lastModifiedBy>
  <cp:revision>18</cp:revision>
  <dcterms:created xsi:type="dcterms:W3CDTF">2023-10-19T11:33:19Z</dcterms:created>
  <dcterms:modified xsi:type="dcterms:W3CDTF">2023-10-19T16:02:54Z</dcterms:modified>
</cp:coreProperties>
</file>