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3"/>
  </p:notesMasterIdLst>
  <p:handoutMasterIdLst>
    <p:handoutMasterId r:id="rId14"/>
  </p:handoutMasterIdLst>
  <p:sldIdLst>
    <p:sldId id="300" r:id="rId2"/>
    <p:sldId id="311" r:id="rId3"/>
    <p:sldId id="258" r:id="rId4"/>
    <p:sldId id="260" r:id="rId5"/>
    <p:sldId id="261" r:id="rId6"/>
    <p:sldId id="262" r:id="rId7"/>
    <p:sldId id="303" r:id="rId8"/>
    <p:sldId id="301" r:id="rId9"/>
    <p:sldId id="309" r:id="rId10"/>
    <p:sldId id="305" r:id="rId11"/>
    <p:sldId id="308" r:id="rId12"/>
  </p:sldIdLst>
  <p:sldSz cx="9144000" cy="6858000" type="screen4x3"/>
  <p:notesSz cx="6950075" cy="9236075"/>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FF"/>
    <a:srgbClr val="FF9900"/>
    <a:srgbClr val="008000"/>
    <a:srgbClr val="000066"/>
    <a:srgbClr val="003300"/>
    <a:srgbClr val="FF00FF"/>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32104-28BC-48BC-8804-220C3E7356B5}" v="12" dt="2023-03-11T11:08:31.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90143" autoAdjust="0"/>
  </p:normalViewPr>
  <p:slideViewPr>
    <p:cSldViewPr snapToGrid="0">
      <p:cViewPr varScale="1">
        <p:scale>
          <a:sx n="80" d="100"/>
          <a:sy n="80" d="100"/>
        </p:scale>
        <p:origin x="145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RISHNAN DHASAMUTHU" userId="2f2ed746f4fd9292" providerId="LiveId" clId="{06032104-28BC-48BC-8804-220C3E7356B5}"/>
    <pc:docChg chg="undo custSel addSld delSld modSld sldOrd">
      <pc:chgData name="HARIKRISHNAN DHASAMUTHU" userId="2f2ed746f4fd9292" providerId="LiveId" clId="{06032104-28BC-48BC-8804-220C3E7356B5}" dt="2023-03-11T11:18:54.571" v="2252"/>
      <pc:docMkLst>
        <pc:docMk/>
      </pc:docMkLst>
      <pc:sldChg chg="modSp mod ord">
        <pc:chgData name="HARIKRISHNAN DHASAMUTHU" userId="2f2ed746f4fd9292" providerId="LiveId" clId="{06032104-28BC-48BC-8804-220C3E7356B5}" dt="2023-03-11T10:31:09.126" v="2206"/>
        <pc:sldMkLst>
          <pc:docMk/>
          <pc:sldMk cId="0" sldId="258"/>
        </pc:sldMkLst>
        <pc:spChg chg="mod">
          <ac:chgData name="HARIKRISHNAN DHASAMUTHU" userId="2f2ed746f4fd9292" providerId="LiveId" clId="{06032104-28BC-48BC-8804-220C3E7356B5}" dt="2023-03-11T10:17:20.850" v="1799" actId="20577"/>
          <ac:spMkLst>
            <pc:docMk/>
            <pc:sldMk cId="0" sldId="258"/>
            <ac:spMk id="2" creationId="{00000000-0000-0000-0000-000000000000}"/>
          </ac:spMkLst>
        </pc:spChg>
        <pc:spChg chg="mod">
          <ac:chgData name="HARIKRISHNAN DHASAMUTHU" userId="2f2ed746f4fd9292" providerId="LiveId" clId="{06032104-28BC-48BC-8804-220C3E7356B5}" dt="2023-03-11T10:16:14.838" v="1476" actId="20577"/>
          <ac:spMkLst>
            <pc:docMk/>
            <pc:sldMk cId="0" sldId="258"/>
            <ac:spMk id="3" creationId="{00000000-0000-0000-0000-000000000000}"/>
          </ac:spMkLst>
        </pc:spChg>
      </pc:sldChg>
      <pc:sldChg chg="addSp delSp modSp mod">
        <pc:chgData name="HARIKRISHNAN DHASAMUTHU" userId="2f2ed746f4fd9292" providerId="LiveId" clId="{06032104-28BC-48BC-8804-220C3E7356B5}" dt="2023-03-11T10:24:31.014" v="1853"/>
        <pc:sldMkLst>
          <pc:docMk/>
          <pc:sldMk cId="3231961929" sldId="260"/>
        </pc:sldMkLst>
        <pc:spChg chg="mod">
          <ac:chgData name="HARIKRISHNAN DHASAMUTHU" userId="2f2ed746f4fd9292" providerId="LiveId" clId="{06032104-28BC-48BC-8804-220C3E7356B5}" dt="2023-03-11T10:19:36.777" v="1818" actId="122"/>
          <ac:spMkLst>
            <pc:docMk/>
            <pc:sldMk cId="3231961929" sldId="260"/>
            <ac:spMk id="2" creationId="{00000000-0000-0000-0000-000000000000}"/>
          </ac:spMkLst>
        </pc:spChg>
        <pc:spChg chg="add del mod">
          <ac:chgData name="HARIKRISHNAN DHASAMUTHU" userId="2f2ed746f4fd9292" providerId="LiveId" clId="{06032104-28BC-48BC-8804-220C3E7356B5}" dt="2023-03-11T10:21:08.208" v="1824"/>
          <ac:spMkLst>
            <pc:docMk/>
            <pc:sldMk cId="3231961929" sldId="260"/>
            <ac:spMk id="3" creationId="{E9130C6D-4AE2-B1C7-3AD9-3653E5BAA399}"/>
          </ac:spMkLst>
        </pc:spChg>
        <pc:spChg chg="add del mod">
          <ac:chgData name="HARIKRISHNAN DHASAMUTHU" userId="2f2ed746f4fd9292" providerId="LiveId" clId="{06032104-28BC-48BC-8804-220C3E7356B5}" dt="2023-03-11T10:21:17.713" v="1828"/>
          <ac:spMkLst>
            <pc:docMk/>
            <pc:sldMk cId="3231961929" sldId="260"/>
            <ac:spMk id="5" creationId="{35778295-5C4F-947A-CEFE-241124794AF7}"/>
          </ac:spMkLst>
        </pc:spChg>
        <pc:spChg chg="add del mod">
          <ac:chgData name="HARIKRISHNAN DHASAMUTHU" userId="2f2ed746f4fd9292" providerId="LiveId" clId="{06032104-28BC-48BC-8804-220C3E7356B5}" dt="2023-03-11T10:24:31.014" v="1853"/>
          <ac:spMkLst>
            <pc:docMk/>
            <pc:sldMk cId="3231961929" sldId="260"/>
            <ac:spMk id="7" creationId="{0A371262-50CA-6599-04AD-4B4C2155F77A}"/>
          </ac:spMkLst>
        </pc:spChg>
        <pc:spChg chg="add mod">
          <ac:chgData name="HARIKRISHNAN DHASAMUTHU" userId="2f2ed746f4fd9292" providerId="LiveId" clId="{06032104-28BC-48BC-8804-220C3E7356B5}" dt="2023-03-11T10:21:42.758" v="1831" actId="1076"/>
          <ac:spMkLst>
            <pc:docMk/>
            <pc:sldMk cId="3231961929" sldId="260"/>
            <ac:spMk id="9" creationId="{6AF30D02-44D8-F1C5-0361-CA1817E9AFD0}"/>
          </ac:spMkLst>
        </pc:spChg>
        <pc:spChg chg="add mod">
          <ac:chgData name="HARIKRISHNAN DHASAMUTHU" userId="2f2ed746f4fd9292" providerId="LiveId" clId="{06032104-28BC-48BC-8804-220C3E7356B5}" dt="2023-03-11T10:24:29.647" v="1851" actId="20577"/>
          <ac:spMkLst>
            <pc:docMk/>
            <pc:sldMk cId="3231961929" sldId="260"/>
            <ac:spMk id="10" creationId="{1FDD42AF-435F-7FC4-1856-415DE1B71858}"/>
          </ac:spMkLst>
        </pc:spChg>
      </pc:sldChg>
      <pc:sldChg chg="addSp modSp mod ord">
        <pc:chgData name="HARIKRISHNAN DHASAMUTHU" userId="2f2ed746f4fd9292" providerId="LiveId" clId="{06032104-28BC-48BC-8804-220C3E7356B5}" dt="2023-03-11T10:31:00.148" v="2204"/>
        <pc:sldMkLst>
          <pc:docMk/>
          <pc:sldMk cId="3231961929" sldId="262"/>
        </pc:sldMkLst>
        <pc:picChg chg="add mod">
          <ac:chgData name="HARIKRISHNAN DHASAMUTHU" userId="2f2ed746f4fd9292" providerId="LiveId" clId="{06032104-28BC-48BC-8804-220C3E7356B5}" dt="2023-03-11T10:08:10.105" v="1432" actId="1076"/>
          <ac:picMkLst>
            <pc:docMk/>
            <pc:sldMk cId="3231961929" sldId="262"/>
            <ac:picMk id="5" creationId="{1F295D82-FB6C-0A2A-C78C-75D7AF63C40C}"/>
          </ac:picMkLst>
        </pc:picChg>
      </pc:sldChg>
      <pc:sldChg chg="modSp mod">
        <pc:chgData name="HARIKRISHNAN DHASAMUTHU" userId="2f2ed746f4fd9292" providerId="LiveId" clId="{06032104-28BC-48BC-8804-220C3E7356B5}" dt="2023-03-11T04:50:59.107" v="542" actId="20577"/>
        <pc:sldMkLst>
          <pc:docMk/>
          <pc:sldMk cId="0" sldId="300"/>
        </pc:sldMkLst>
        <pc:spChg chg="mod">
          <ac:chgData name="HARIKRISHNAN DHASAMUTHU" userId="2f2ed746f4fd9292" providerId="LiveId" clId="{06032104-28BC-48BC-8804-220C3E7356B5}" dt="2023-03-11T04:35:40.956" v="513" actId="1076"/>
          <ac:spMkLst>
            <pc:docMk/>
            <pc:sldMk cId="0" sldId="300"/>
            <ac:spMk id="5" creationId="{00000000-0000-0000-0000-000000000000}"/>
          </ac:spMkLst>
        </pc:spChg>
        <pc:spChg chg="mod">
          <ac:chgData name="HARIKRISHNAN DHASAMUTHU" userId="2f2ed746f4fd9292" providerId="LiveId" clId="{06032104-28BC-48BC-8804-220C3E7356B5}" dt="2023-03-11T04:50:07.749" v="523" actId="2711"/>
          <ac:spMkLst>
            <pc:docMk/>
            <pc:sldMk cId="0" sldId="300"/>
            <ac:spMk id="6" creationId="{00000000-0000-0000-0000-000000000000}"/>
          </ac:spMkLst>
        </pc:spChg>
        <pc:spChg chg="mod">
          <ac:chgData name="HARIKRISHNAN DHASAMUTHU" userId="2f2ed746f4fd9292" providerId="LiveId" clId="{06032104-28BC-48BC-8804-220C3E7356B5}" dt="2023-03-11T04:50:59.107" v="542" actId="20577"/>
          <ac:spMkLst>
            <pc:docMk/>
            <pc:sldMk cId="0" sldId="300"/>
            <ac:spMk id="7" creationId="{00000000-0000-0000-0000-000000000000}"/>
          </ac:spMkLst>
        </pc:spChg>
      </pc:sldChg>
      <pc:sldChg chg="modSp mod">
        <pc:chgData name="HARIKRISHNAN DHASAMUTHU" userId="2f2ed746f4fd9292" providerId="LiveId" clId="{06032104-28BC-48BC-8804-220C3E7356B5}" dt="2023-03-11T09:57:56.269" v="1029" actId="20577"/>
        <pc:sldMkLst>
          <pc:docMk/>
          <pc:sldMk cId="1419518984" sldId="303"/>
        </pc:sldMkLst>
        <pc:spChg chg="mod">
          <ac:chgData name="HARIKRISHNAN DHASAMUTHU" userId="2f2ed746f4fd9292" providerId="LiveId" clId="{06032104-28BC-48BC-8804-220C3E7356B5}" dt="2023-03-11T09:57:56.269" v="1029" actId="20577"/>
          <ac:spMkLst>
            <pc:docMk/>
            <pc:sldMk cId="1419518984" sldId="303"/>
            <ac:spMk id="3" creationId="{00000000-0000-0000-0000-000000000000}"/>
          </ac:spMkLst>
        </pc:spChg>
      </pc:sldChg>
      <pc:sldChg chg="modSp mod ord">
        <pc:chgData name="HARIKRISHNAN DHASAMUTHU" userId="2f2ed746f4fd9292" providerId="LiveId" clId="{06032104-28BC-48BC-8804-220C3E7356B5}" dt="2023-03-11T10:30:52.482" v="2202"/>
        <pc:sldMkLst>
          <pc:docMk/>
          <pc:sldMk cId="4122834912" sldId="305"/>
        </pc:sldMkLst>
        <pc:spChg chg="mod">
          <ac:chgData name="HARIKRISHNAN DHASAMUTHU" userId="2f2ed746f4fd9292" providerId="LiveId" clId="{06032104-28BC-48BC-8804-220C3E7356B5}" dt="2023-03-11T10:30:32.787" v="2196" actId="1076"/>
          <ac:spMkLst>
            <pc:docMk/>
            <pc:sldMk cId="4122834912" sldId="305"/>
            <ac:spMk id="2" creationId="{00000000-0000-0000-0000-000000000000}"/>
          </ac:spMkLst>
        </pc:spChg>
        <pc:spChg chg="mod">
          <ac:chgData name="HARIKRISHNAN DHASAMUTHU" userId="2f2ed746f4fd9292" providerId="LiveId" clId="{06032104-28BC-48BC-8804-220C3E7356B5}" dt="2023-03-11T10:30:00.861" v="2155" actId="20577"/>
          <ac:spMkLst>
            <pc:docMk/>
            <pc:sldMk cId="4122834912" sldId="305"/>
            <ac:spMk id="3" creationId="{00000000-0000-0000-0000-000000000000}"/>
          </ac:spMkLst>
        </pc:spChg>
      </pc:sldChg>
      <pc:sldChg chg="modSp mod ord">
        <pc:chgData name="HARIKRISHNAN DHASAMUTHU" userId="2f2ed746f4fd9292" providerId="LiveId" clId="{06032104-28BC-48BC-8804-220C3E7356B5}" dt="2023-03-11T10:30:46.166" v="2200"/>
        <pc:sldMkLst>
          <pc:docMk/>
          <pc:sldMk cId="1639855403" sldId="309"/>
        </pc:sldMkLst>
        <pc:graphicFrameChg chg="modGraphic">
          <ac:chgData name="HARIKRISHNAN DHASAMUTHU" userId="2f2ed746f4fd9292" providerId="LiveId" clId="{06032104-28BC-48BC-8804-220C3E7356B5}" dt="2023-03-11T09:59:19.724" v="1089" actId="20577"/>
          <ac:graphicFrameMkLst>
            <pc:docMk/>
            <pc:sldMk cId="1639855403" sldId="309"/>
            <ac:graphicFrameMk id="8" creationId="{00000000-0000-0000-0000-000000000000}"/>
          </ac:graphicFrameMkLst>
        </pc:graphicFrameChg>
      </pc:sldChg>
      <pc:sldChg chg="addSp delSp modSp mod ord">
        <pc:chgData name="HARIKRISHNAN DHASAMUTHU" userId="2f2ed746f4fd9292" providerId="LiveId" clId="{06032104-28BC-48BC-8804-220C3E7356B5}" dt="2023-03-11T11:18:54.571" v="2252"/>
        <pc:sldMkLst>
          <pc:docMk/>
          <pc:sldMk cId="3293481492" sldId="311"/>
        </pc:sldMkLst>
        <pc:spChg chg="mod">
          <ac:chgData name="HARIKRISHNAN DHASAMUTHU" userId="2f2ed746f4fd9292" providerId="LiveId" clId="{06032104-28BC-48BC-8804-220C3E7356B5}" dt="2023-03-11T10:17:35.652" v="1816" actId="20577"/>
          <ac:spMkLst>
            <pc:docMk/>
            <pc:sldMk cId="3293481492" sldId="311"/>
            <ac:spMk id="2" creationId="{00000000-0000-0000-0000-000000000000}"/>
          </ac:spMkLst>
        </pc:spChg>
        <pc:spChg chg="add del mod">
          <ac:chgData name="HARIKRISHNAN DHASAMUTHU" userId="2f2ed746f4fd9292" providerId="LiveId" clId="{06032104-28BC-48BC-8804-220C3E7356B5}" dt="2023-03-11T11:18:54.571" v="2252"/>
          <ac:spMkLst>
            <pc:docMk/>
            <pc:sldMk cId="3293481492" sldId="311"/>
            <ac:spMk id="3" creationId="{89F967B6-FD02-C936-03A9-383D6B995369}"/>
          </ac:spMkLst>
        </pc:spChg>
        <pc:spChg chg="add del mod">
          <ac:chgData name="HARIKRISHNAN DHASAMUTHU" userId="2f2ed746f4fd9292" providerId="LiveId" clId="{06032104-28BC-48BC-8804-220C3E7356B5}" dt="2023-03-11T10:00:29.051" v="1092"/>
          <ac:spMkLst>
            <pc:docMk/>
            <pc:sldMk cId="3293481492" sldId="311"/>
            <ac:spMk id="3" creationId="{D785B53B-196E-489B-741E-0ADC5D73FDFB}"/>
          </ac:spMkLst>
        </pc:spChg>
        <pc:spChg chg="add del mod">
          <ac:chgData name="HARIKRISHNAN DHASAMUTHU" userId="2f2ed746f4fd9292" providerId="LiveId" clId="{06032104-28BC-48BC-8804-220C3E7356B5}" dt="2023-03-11T10:17:11.018" v="1781"/>
          <ac:spMkLst>
            <pc:docMk/>
            <pc:sldMk cId="3293481492" sldId="311"/>
            <ac:spMk id="5" creationId="{9DF9154C-5347-2980-1E1D-015ACE09C635}"/>
          </ac:spMkLst>
        </pc:spChg>
      </pc:sldChg>
      <pc:sldChg chg="addSp delSp modSp new del mod">
        <pc:chgData name="HARIKRISHNAN DHASAMUTHU" userId="2f2ed746f4fd9292" providerId="LiveId" clId="{06032104-28BC-48BC-8804-220C3E7356B5}" dt="2023-03-11T10:11:43.622" v="1433" actId="2696"/>
        <pc:sldMkLst>
          <pc:docMk/>
          <pc:sldMk cId="3079942259" sldId="312"/>
        </pc:sldMkLst>
        <pc:spChg chg="add del">
          <ac:chgData name="HARIKRISHNAN DHASAMUTHU" userId="2f2ed746f4fd9292" providerId="LiveId" clId="{06032104-28BC-48BC-8804-220C3E7356B5}" dt="2023-03-11T10:08:09.395" v="1431"/>
          <ac:spMkLst>
            <pc:docMk/>
            <pc:sldMk cId="3079942259" sldId="312"/>
            <ac:spMk id="2" creationId="{9F07D0EB-17B7-8460-A8C5-32594FED7B17}"/>
          </ac:spMkLst>
        </pc:spChg>
        <pc:spChg chg="add del">
          <ac:chgData name="HARIKRISHNAN DHASAMUTHU" userId="2f2ed746f4fd9292" providerId="LiveId" clId="{06032104-28BC-48BC-8804-220C3E7356B5}" dt="2023-03-11T10:08:09.395" v="1431"/>
          <ac:spMkLst>
            <pc:docMk/>
            <pc:sldMk cId="3079942259" sldId="312"/>
            <ac:spMk id="3" creationId="{716863A9-96DE-A2F9-5665-C86139F119AE}"/>
          </ac:spMkLst>
        </pc:spChg>
        <pc:spChg chg="mod">
          <ac:chgData name="HARIKRISHNAN DHASAMUTHU" userId="2f2ed746f4fd9292" providerId="LiveId" clId="{06032104-28BC-48BC-8804-220C3E7356B5}" dt="2023-03-11T10:08:09.395" v="1431"/>
          <ac:spMkLst>
            <pc:docMk/>
            <pc:sldMk cId="3079942259" sldId="312"/>
            <ac:spMk id="4" creationId="{C2C66972-D881-A03E-D4EB-947726A117FC}"/>
          </ac:spMkLst>
        </pc:spChg>
        <pc:spChg chg="mod">
          <ac:chgData name="HARIKRISHNAN DHASAMUTHU" userId="2f2ed746f4fd9292" providerId="LiveId" clId="{06032104-28BC-48BC-8804-220C3E7356B5}" dt="2023-03-11T10:08:09.395" v="1431"/>
          <ac:spMkLst>
            <pc:docMk/>
            <pc:sldMk cId="3079942259" sldId="312"/>
            <ac:spMk id="5" creationId="{D5AB4705-EAF5-D865-09D9-3A1B0225C19C}"/>
          </ac:spMkLst>
        </pc:spChg>
        <pc:spChg chg="mod">
          <ac:chgData name="HARIKRISHNAN DHASAMUTHU" userId="2f2ed746f4fd9292" providerId="LiveId" clId="{06032104-28BC-48BC-8804-220C3E7356B5}" dt="2023-03-11T10:08:09.395" v="1431"/>
          <ac:spMkLst>
            <pc:docMk/>
            <pc:sldMk cId="3079942259" sldId="312"/>
            <ac:spMk id="6" creationId="{47A66936-2CBA-BA20-0C70-15D17CF62BA1}"/>
          </ac:spMkLst>
        </pc:spChg>
        <pc:spChg chg="add del mod">
          <ac:chgData name="HARIKRISHNAN DHASAMUTHU" userId="2f2ed746f4fd9292" providerId="LiveId" clId="{06032104-28BC-48BC-8804-220C3E7356B5}" dt="2023-03-11T10:08:09.395" v="1431"/>
          <ac:spMkLst>
            <pc:docMk/>
            <pc:sldMk cId="3079942259" sldId="312"/>
            <ac:spMk id="7" creationId="{92D4251F-88C7-A18D-3DD4-66B0903A5EF1}"/>
          </ac:spMkLst>
        </pc:spChg>
        <pc:spChg chg="add del mod">
          <ac:chgData name="HARIKRISHNAN DHASAMUTHU" userId="2f2ed746f4fd9292" providerId="LiveId" clId="{06032104-28BC-48BC-8804-220C3E7356B5}" dt="2023-03-11T10:08:09.395" v="1431"/>
          <ac:spMkLst>
            <pc:docMk/>
            <pc:sldMk cId="3079942259" sldId="312"/>
            <ac:spMk id="8" creationId="{0187E455-B067-C2DF-715F-ACC2CF2FFD5F}"/>
          </ac:spMkLst>
        </pc:spChg>
        <pc:spChg chg="add del mod">
          <ac:chgData name="HARIKRISHNAN DHASAMUTHU" userId="2f2ed746f4fd9292" providerId="LiveId" clId="{06032104-28BC-48BC-8804-220C3E7356B5}" dt="2023-03-11T10:08:09.395" v="1431"/>
          <ac:spMkLst>
            <pc:docMk/>
            <pc:sldMk cId="3079942259" sldId="312"/>
            <ac:spMk id="9" creationId="{C2877521-5E1B-8145-CDD8-7A8725EC5F24}"/>
          </ac:spMkLst>
        </pc:spChg>
        <pc:spChg chg="add del mod">
          <ac:chgData name="HARIKRISHNAN DHASAMUTHU" userId="2f2ed746f4fd9292" providerId="LiveId" clId="{06032104-28BC-48BC-8804-220C3E7356B5}" dt="2023-03-11T10:08:09.395" v="1431"/>
          <ac:spMkLst>
            <pc:docMk/>
            <pc:sldMk cId="3079942259" sldId="312"/>
            <ac:spMk id="10" creationId="{AC72A6C5-330F-BC52-A01B-11C67F5078E5}"/>
          </ac:spMkLst>
        </pc:spChg>
        <pc:spChg chg="add del mod">
          <ac:chgData name="HARIKRISHNAN DHASAMUTHU" userId="2f2ed746f4fd9292" providerId="LiveId" clId="{06032104-28BC-48BC-8804-220C3E7356B5}" dt="2023-03-11T10:08:09.395" v="1431"/>
          <ac:spMkLst>
            <pc:docMk/>
            <pc:sldMk cId="3079942259" sldId="312"/>
            <ac:spMk id="11" creationId="{D8BEDD52-E2F7-FB15-C744-1EED5F64D61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A81F2DAB-43E2-47A0-BA48-4F24ED93CCBF}" type="datetimeFigureOut">
              <a:rPr lang="en-US" smtClean="0"/>
              <a:pPr/>
              <a:t>3/11/2023</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254BF18B-4934-42F5-9488-8AC8F8108FEC}" type="slidenum">
              <a:rPr lang="en-US" smtClean="0"/>
              <a:pPr/>
              <a:t>‹#›</a:t>
            </a:fld>
            <a:endParaRPr lang="en-US" dirty="0"/>
          </a:p>
        </p:txBody>
      </p:sp>
    </p:spTree>
    <p:extLst>
      <p:ext uri="{BB962C8B-B14F-4D97-AF65-F5344CB8AC3E}">
        <p14:creationId xmlns:p14="http://schemas.microsoft.com/office/powerpoint/2010/main" val="20915817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eaLnBrk="1" hangingPunct="1">
              <a:defRPr sz="1200" smtClean="0"/>
            </a:lvl1pPr>
          </a:lstStyle>
          <a:p>
            <a:pPr>
              <a:defRPr/>
            </a:pPr>
            <a:endParaRPr lang="en-GB" altLang="en-US" dirty="0"/>
          </a:p>
        </p:txBody>
      </p:sp>
      <p:sp>
        <p:nvSpPr>
          <p:cNvPr id="3075" name="Rectangle 3"/>
          <p:cNvSpPr>
            <a:spLocks noGrp="1" noChangeArrowheads="1"/>
          </p:cNvSpPr>
          <p:nvPr>
            <p:ph type="dt" idx="1"/>
          </p:nvPr>
        </p:nvSpPr>
        <p:spPr bwMode="auto">
          <a:xfrm>
            <a:off x="3936768" y="0"/>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eaLnBrk="1" hangingPunct="1">
              <a:defRPr sz="1200" smtClean="0"/>
            </a:lvl1pPr>
          </a:lstStyle>
          <a:p>
            <a:pPr>
              <a:defRPr/>
            </a:pPr>
            <a:endParaRPr lang="en-GB" altLang="en-US" dirty="0"/>
          </a:p>
        </p:txBody>
      </p:sp>
      <p:sp>
        <p:nvSpPr>
          <p:cNvPr id="2052" name="Rectangle 4"/>
          <p:cNvSpPr>
            <a:spLocks noGrp="1" noRot="1" noChangeAspect="1" noChangeArrowheads="1" noTextEdit="1"/>
          </p:cNvSpPr>
          <p:nvPr>
            <p:ph type="sldImg" idx="2"/>
          </p:nvPr>
        </p:nvSpPr>
        <p:spPr bwMode="auto">
          <a:xfrm>
            <a:off x="1165225" y="692150"/>
            <a:ext cx="4619625" cy="3463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5008" y="4387136"/>
            <a:ext cx="5560060" cy="415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8" name="Rectangle 6"/>
          <p:cNvSpPr>
            <a:spLocks noGrp="1" noChangeArrowheads="1"/>
          </p:cNvSpPr>
          <p:nvPr>
            <p:ph type="ftr" sz="quarter" idx="4"/>
          </p:nvPr>
        </p:nvSpPr>
        <p:spPr bwMode="auto">
          <a:xfrm>
            <a:off x="0" y="8772668"/>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b" anchorCtr="0" compatLnSpc="1">
            <a:prstTxWarp prst="textNoShape">
              <a:avLst/>
            </a:prstTxWarp>
          </a:bodyPr>
          <a:lstStyle>
            <a:lvl1pPr eaLnBrk="1" hangingPunct="1">
              <a:defRPr sz="1200" smtClean="0"/>
            </a:lvl1pPr>
          </a:lstStyle>
          <a:p>
            <a:pPr>
              <a:defRPr/>
            </a:pPr>
            <a:endParaRPr lang="en-GB" altLang="en-US" dirty="0"/>
          </a:p>
        </p:txBody>
      </p:sp>
      <p:sp>
        <p:nvSpPr>
          <p:cNvPr id="3079" name="Rectangle 7"/>
          <p:cNvSpPr>
            <a:spLocks noGrp="1" noChangeArrowheads="1"/>
          </p:cNvSpPr>
          <p:nvPr>
            <p:ph type="sldNum" sz="quarter" idx="5"/>
          </p:nvPr>
        </p:nvSpPr>
        <p:spPr bwMode="auto">
          <a:xfrm>
            <a:off x="3936768" y="8772668"/>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b" anchorCtr="0" compatLnSpc="1">
            <a:prstTxWarp prst="textNoShape">
              <a:avLst/>
            </a:prstTxWarp>
          </a:bodyPr>
          <a:lstStyle>
            <a:lvl1pPr algn="r" eaLnBrk="1" hangingPunct="1">
              <a:defRPr sz="1200" smtClean="0"/>
            </a:lvl1pPr>
          </a:lstStyle>
          <a:p>
            <a:pPr>
              <a:defRPr/>
            </a:pPr>
            <a:fld id="{C17560AD-E202-4C81-A19D-C636B6FC3AB6}" type="slidenum">
              <a:rPr lang="en-GB" altLang="en-US"/>
              <a:pPr>
                <a:defRPr/>
              </a:pPr>
              <a:t>‹#›</a:t>
            </a:fld>
            <a:endParaRPr lang="en-GB" altLang="en-US" dirty="0"/>
          </a:p>
        </p:txBody>
      </p:sp>
    </p:spTree>
    <p:extLst>
      <p:ext uri="{BB962C8B-B14F-4D97-AF65-F5344CB8AC3E}">
        <p14:creationId xmlns:p14="http://schemas.microsoft.com/office/powerpoint/2010/main" val="13414835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GB" altLang="en-US"/>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pPr>
                <a:defRPr/>
              </a:pPr>
              <a:t>2</a:t>
            </a:fld>
            <a:endParaRPr lang="en-GB" altLang="en-US"/>
          </a:p>
        </p:txBody>
      </p:sp>
    </p:spTree>
    <p:extLst>
      <p:ext uri="{BB962C8B-B14F-4D97-AF65-F5344CB8AC3E}">
        <p14:creationId xmlns:p14="http://schemas.microsoft.com/office/powerpoint/2010/main" val="249119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a:t>
            </a:r>
          </a:p>
        </p:txBody>
      </p:sp>
      <p:sp>
        <p:nvSpPr>
          <p:cNvPr id="4" name="Footer Placeholder 3"/>
          <p:cNvSpPr>
            <a:spLocks noGrp="1"/>
          </p:cNvSpPr>
          <p:nvPr>
            <p:ph type="ftr" sz="quarter" idx="10"/>
          </p:nvPr>
        </p:nvSpPr>
        <p:spPr/>
        <p:txBody>
          <a:bodyPr/>
          <a:lstStyle/>
          <a:p>
            <a:pPr>
              <a:defRPr/>
            </a:pPr>
            <a:endParaRPr lang="en-GB" alt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pPr>
                <a:defRPr/>
              </a:pPr>
              <a:t>3</a:t>
            </a:fld>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GB" altLang="en-US"/>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pPr>
                <a:defRPr/>
              </a:pPr>
              <a:t>4</a:t>
            </a:fld>
            <a:endParaRPr lang="en-GB" altLang="en-US"/>
          </a:p>
        </p:txBody>
      </p:sp>
    </p:spTree>
    <p:extLst>
      <p:ext uri="{BB962C8B-B14F-4D97-AF65-F5344CB8AC3E}">
        <p14:creationId xmlns:p14="http://schemas.microsoft.com/office/powerpoint/2010/main" val="2491199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GB" altLang="en-US"/>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pPr>
                <a:defRPr/>
              </a:pPr>
              <a:t>5</a:t>
            </a:fld>
            <a:endParaRPr lang="en-GB" altLang="en-US"/>
          </a:p>
        </p:txBody>
      </p:sp>
    </p:spTree>
    <p:extLst>
      <p:ext uri="{BB962C8B-B14F-4D97-AF65-F5344CB8AC3E}">
        <p14:creationId xmlns:p14="http://schemas.microsoft.com/office/powerpoint/2010/main" val="249119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GB" altLang="en-US"/>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pPr>
                <a:defRPr/>
              </a:pPr>
              <a:t>6</a:t>
            </a:fld>
            <a:endParaRPr lang="en-GB" altLang="en-US"/>
          </a:p>
        </p:txBody>
      </p:sp>
    </p:spTree>
    <p:extLst>
      <p:ext uri="{BB962C8B-B14F-4D97-AF65-F5344CB8AC3E}">
        <p14:creationId xmlns:p14="http://schemas.microsoft.com/office/powerpoint/2010/main" val="249119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AA999D8-6DAF-4B5C-B838-57ED35C0E437}"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49245E35-EA13-413B-BBFA-C56C6CF3F6A7}" type="slidenum">
              <a:rPr lang="en-GB" altLang="en-US" smtClean="0"/>
              <a:pPr>
                <a:defRPr/>
              </a:pPr>
              <a:t>‹#›</a:t>
            </a:fld>
            <a:endParaRPr lang="en-GB"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1E37B1-28F0-401B-8454-50B085E1D7BA}"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C3168DCE-D5D7-47D0-BACE-0CE98FA3EB58}" type="slidenum">
              <a:rPr lang="en-GB" altLang="en-US" smtClean="0"/>
              <a:pPr>
                <a:defRPr/>
              </a:pPr>
              <a:t>‹#›</a:t>
            </a:fld>
            <a:endParaRPr lang="en-GB"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413EC8-E927-4347-9E33-12173DBA7E61}"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87931249-17BB-4C8C-BC41-BAA474084B4E}" type="slidenum">
              <a:rPr lang="en-GB" altLang="en-US" smtClean="0"/>
              <a:pPr>
                <a:defRPr/>
              </a:pPr>
              <a:t>‹#›</a:t>
            </a:fld>
            <a:endParaRPr lang="en-GB"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FAE1991-F6EE-4D48-B021-B379DAFBF0BB}"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CC65D3F7-A063-44A6-86FA-D15607AE2097}" type="slidenum">
              <a:rPr lang="en-GB" altLang="en-US" smtClean="0"/>
              <a:pPr>
                <a:defRPr/>
              </a:pPr>
              <a:t>‹#›</a:t>
            </a:fld>
            <a:endParaRPr lang="en-GB"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90" y="1709741"/>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90" y="4589467"/>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AA82965-BB2C-4847-9772-660435E29B7F}"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976FB55C-BAAA-4A1A-A127-DA2CBD4B51E3}" type="slidenum">
              <a:rPr lang="en-GB" altLang="en-US" smtClean="0"/>
              <a:pPr>
                <a:defRPr/>
              </a:pPr>
              <a:t>‹#›</a:t>
            </a:fld>
            <a:endParaRPr lang="en-GB"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DEE91F-C43D-4A1A-92D9-4FE529E43EDE}" type="datetime3">
              <a:rPr lang="en-US" altLang="en-US" smtClean="0"/>
              <a:pPr>
                <a:defRPr/>
              </a:pPr>
              <a:t>11 March 2023</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7" name="Slide Number Placeholder 5"/>
          <p:cNvSpPr>
            <a:spLocks noGrp="1"/>
          </p:cNvSpPr>
          <p:nvPr>
            <p:ph type="sldNum" sz="quarter" idx="12"/>
          </p:nvPr>
        </p:nvSpPr>
        <p:spPr/>
        <p:txBody>
          <a:bodyPr/>
          <a:lstStyle>
            <a:lvl1pPr>
              <a:defRPr/>
            </a:lvl1pPr>
          </a:lstStyle>
          <a:p>
            <a:pPr>
              <a:defRPr/>
            </a:pPr>
            <a:fld id="{8D51610C-FE03-411F-9922-50D7EB18AF53}" type="slidenum">
              <a:rPr lang="en-GB" altLang="en-US" smtClean="0"/>
              <a:pPr>
                <a:defRPr/>
              </a:pPr>
              <a:t>‹#›</a:t>
            </a:fld>
            <a:endParaRPr lang="en-GB"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3" y="365128"/>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3"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3"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6238B11-5669-45A4-B521-ECFC8774163F}" type="datetime3">
              <a:rPr lang="en-US" altLang="en-US" smtClean="0"/>
              <a:pPr>
                <a:defRPr/>
              </a:pPr>
              <a:t>11 March 2023</a:t>
            </a:fld>
            <a:endParaRPr lang="en-GB" altLang="en-US" dirty="0"/>
          </a:p>
        </p:txBody>
      </p:sp>
      <p:sp>
        <p:nvSpPr>
          <p:cNvPr id="8"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9" name="Slide Number Placeholder 5"/>
          <p:cNvSpPr>
            <a:spLocks noGrp="1"/>
          </p:cNvSpPr>
          <p:nvPr>
            <p:ph type="sldNum" sz="quarter" idx="12"/>
          </p:nvPr>
        </p:nvSpPr>
        <p:spPr/>
        <p:txBody>
          <a:bodyPr/>
          <a:lstStyle>
            <a:lvl1pPr>
              <a:defRPr/>
            </a:lvl1pPr>
          </a:lstStyle>
          <a:p>
            <a:pPr>
              <a:defRPr/>
            </a:pPr>
            <a:fld id="{DE49BB66-FF6E-4CC7-82A2-5711454AC699}" type="slidenum">
              <a:rPr lang="en-GB" altLang="en-US" smtClean="0"/>
              <a:pPr>
                <a:defRPr/>
              </a:pPr>
              <a:t>‹#›</a:t>
            </a:fld>
            <a:endParaRPr lang="en-GB"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7951DE6-3A98-464D-917C-E3B2B0C5FEE0}" type="datetime3">
              <a:rPr lang="en-US" altLang="en-US" smtClean="0"/>
              <a:pPr>
                <a:defRPr/>
              </a:pPr>
              <a:t>11 March 2023</a:t>
            </a:fld>
            <a:endParaRPr lang="en-GB" altLang="en-US" dirty="0"/>
          </a:p>
        </p:txBody>
      </p:sp>
      <p:sp>
        <p:nvSpPr>
          <p:cNvPr id="4"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5" name="Slide Number Placeholder 5"/>
          <p:cNvSpPr>
            <a:spLocks noGrp="1"/>
          </p:cNvSpPr>
          <p:nvPr>
            <p:ph type="sldNum" sz="quarter" idx="12"/>
          </p:nvPr>
        </p:nvSpPr>
        <p:spPr/>
        <p:txBody>
          <a:bodyPr/>
          <a:lstStyle>
            <a:lvl1pPr>
              <a:defRPr/>
            </a:lvl1pPr>
          </a:lstStyle>
          <a:p>
            <a:pPr>
              <a:defRPr/>
            </a:pPr>
            <a:fld id="{8ADE99EA-A984-4576-BAD8-99D8809167AB}" type="slidenum">
              <a:rPr lang="en-GB" altLang="en-US" smtClean="0"/>
              <a:pPr>
                <a:defRPr/>
              </a:pPr>
              <a:t>‹#›</a:t>
            </a:fld>
            <a:endParaRPr lang="en-GB"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8083A6-72CD-48F1-B9D7-D77D8CB23EAA}" type="datetime3">
              <a:rPr lang="en-US" altLang="en-US" smtClean="0"/>
              <a:pPr>
                <a:defRPr/>
              </a:pPr>
              <a:t>11 March 2023</a:t>
            </a:fld>
            <a:endParaRPr lang="en-GB" altLang="en-US" dirty="0"/>
          </a:p>
        </p:txBody>
      </p:sp>
      <p:sp>
        <p:nvSpPr>
          <p:cNvPr id="3"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4" name="Slide Number Placeholder 5"/>
          <p:cNvSpPr>
            <a:spLocks noGrp="1"/>
          </p:cNvSpPr>
          <p:nvPr>
            <p:ph type="sldNum" sz="quarter" idx="12"/>
          </p:nvPr>
        </p:nvSpPr>
        <p:spPr/>
        <p:txBody>
          <a:bodyPr/>
          <a:lstStyle>
            <a:lvl1pPr>
              <a:defRPr/>
            </a:lvl1pPr>
          </a:lstStyle>
          <a:p>
            <a:pPr>
              <a:defRPr/>
            </a:pPr>
            <a:fld id="{C8B80436-A541-406D-8332-DD0A52D651CC}" type="slidenum">
              <a:rPr lang="en-GB" altLang="en-US" smtClean="0"/>
              <a:pPr>
                <a:defRPr/>
              </a:pPr>
              <a:t>‹#›</a:t>
            </a:fld>
            <a:endParaRPr lang="en-GB"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2" y="987428"/>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2898D0-02F3-4F50-B3AE-E48EDE4A417F}" type="datetime3">
              <a:rPr lang="en-US" altLang="en-US" smtClean="0"/>
              <a:pPr>
                <a:defRPr/>
              </a:pPr>
              <a:t>11 March 2023</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7" name="Slide Number Placeholder 5"/>
          <p:cNvSpPr>
            <a:spLocks noGrp="1"/>
          </p:cNvSpPr>
          <p:nvPr>
            <p:ph type="sldNum" sz="quarter" idx="12"/>
          </p:nvPr>
        </p:nvSpPr>
        <p:spPr/>
        <p:txBody>
          <a:bodyPr/>
          <a:lstStyle>
            <a:lvl1pPr>
              <a:defRPr/>
            </a:lvl1pPr>
          </a:lstStyle>
          <a:p>
            <a:pPr>
              <a:defRPr/>
            </a:pPr>
            <a:fld id="{73778533-F691-416E-B335-93F00E9C9295}" type="slidenum">
              <a:rPr lang="en-GB" altLang="en-US" smtClean="0"/>
              <a:pPr>
                <a:defRPr/>
              </a:pPr>
              <a:t>‹#›</a:t>
            </a:fld>
            <a:endParaRPr lang="en-GB"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2" y="987428"/>
            <a:ext cx="4629151"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4E20A22-E0A1-4E2A-A9BC-CC3ABD99E7C4}" type="datetime3">
              <a:rPr lang="en-US" altLang="en-US" smtClean="0"/>
              <a:pPr>
                <a:defRPr/>
              </a:pPr>
              <a:t>11 March 2023</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r>
              <a:rPr lang="en-IN" altLang="en-US"/>
              <a:t>Maximising the lifetime of wireless sensor network using evolutionary algorithm</a:t>
            </a:r>
            <a:endParaRPr lang="en-GB" altLang="en-US" dirty="0"/>
          </a:p>
        </p:txBody>
      </p:sp>
      <p:sp>
        <p:nvSpPr>
          <p:cNvPr id="7" name="Slide Number Placeholder 5"/>
          <p:cNvSpPr>
            <a:spLocks noGrp="1"/>
          </p:cNvSpPr>
          <p:nvPr>
            <p:ph type="sldNum" sz="quarter" idx="12"/>
          </p:nvPr>
        </p:nvSpPr>
        <p:spPr/>
        <p:txBody>
          <a:bodyPr/>
          <a:lstStyle>
            <a:lvl1pPr>
              <a:defRPr/>
            </a:lvl1pPr>
          </a:lstStyle>
          <a:p>
            <a:pPr>
              <a:defRPr/>
            </a:pPr>
            <a:fld id="{9E4493D6-6E41-4ADF-91AA-E116496B6708}" type="slidenum">
              <a:rPr lang="en-GB" altLang="en-US" smtClean="0"/>
              <a:pPr>
                <a:defRPr/>
              </a:pPr>
              <a:t>‹#›</a:t>
            </a:fld>
            <a:endParaRPr lang="en-GB"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15875" y="6337300"/>
            <a:ext cx="9159875" cy="5207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464300"/>
            <a:ext cx="2057400" cy="257175"/>
          </a:xfrm>
          <a:prstGeom prst="rect">
            <a:avLst/>
          </a:prstGeom>
        </p:spPr>
        <p:txBody>
          <a:bodyPr vert="horz" lIns="91440" tIns="45720" rIns="91440" bIns="45720" rtlCol="0" anchor="ctr"/>
          <a:lstStyle>
            <a:lvl1pPr algn="l" fontAlgn="auto">
              <a:spcBef>
                <a:spcPts val="0"/>
              </a:spcBef>
              <a:spcAft>
                <a:spcPts val="0"/>
              </a:spcAft>
              <a:defRPr sz="1200" b="0" smtClean="0">
                <a:solidFill>
                  <a:schemeClr val="bg1"/>
                </a:solidFill>
                <a:latin typeface="+mn-lt"/>
                <a:cs typeface="+mn-cs"/>
              </a:defRPr>
            </a:lvl1pPr>
          </a:lstStyle>
          <a:p>
            <a:pPr>
              <a:defRPr/>
            </a:pPr>
            <a:fld id="{1DA92B4F-2B58-4B74-A27B-286FDDCF12BD}" type="datetime3">
              <a:rPr lang="en-US" altLang="en-US" smtClean="0"/>
              <a:pPr>
                <a:defRPr/>
              </a:pPr>
              <a:t>11 March 2023</a:t>
            </a:fld>
            <a:endParaRPr lang="en-GB" altLang="en-US" dirty="0"/>
          </a:p>
        </p:txBody>
      </p:sp>
      <p:sp>
        <p:nvSpPr>
          <p:cNvPr id="5" name="Footer Placeholder 4"/>
          <p:cNvSpPr>
            <a:spLocks noGrp="1"/>
          </p:cNvSpPr>
          <p:nvPr>
            <p:ph type="ftr" sz="quarter" idx="3"/>
          </p:nvPr>
        </p:nvSpPr>
        <p:spPr>
          <a:xfrm>
            <a:off x="3028950" y="6464300"/>
            <a:ext cx="3086100" cy="257175"/>
          </a:xfrm>
          <a:prstGeom prst="rect">
            <a:avLst/>
          </a:prstGeom>
        </p:spPr>
        <p:txBody>
          <a:bodyPr vert="horz" lIns="91440" tIns="45720" rIns="91440" bIns="45720" rtlCol="0" anchor="ctr"/>
          <a:lstStyle>
            <a:lvl1pPr algn="ctr" fontAlgn="auto">
              <a:spcBef>
                <a:spcPts val="0"/>
              </a:spcBef>
              <a:spcAft>
                <a:spcPts val="0"/>
              </a:spcAft>
              <a:defRPr sz="1200" b="0" smtClean="0">
                <a:solidFill>
                  <a:schemeClr val="bg1"/>
                </a:solidFill>
                <a:latin typeface="+mn-lt"/>
                <a:cs typeface="+mn-cs"/>
              </a:defRPr>
            </a:lvl1p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4"/>
          </p:nvPr>
        </p:nvSpPr>
        <p:spPr>
          <a:xfrm>
            <a:off x="6457950" y="6464300"/>
            <a:ext cx="1014413" cy="268288"/>
          </a:xfrm>
          <a:prstGeom prst="rect">
            <a:avLst/>
          </a:prstGeom>
        </p:spPr>
        <p:txBody>
          <a:bodyPr vert="horz" lIns="91440" tIns="45720" rIns="91440" bIns="45720" rtlCol="0" anchor="ctr"/>
          <a:lstStyle>
            <a:lvl1pPr algn="r" fontAlgn="auto">
              <a:spcBef>
                <a:spcPts val="0"/>
              </a:spcBef>
              <a:spcAft>
                <a:spcPts val="0"/>
              </a:spcAft>
              <a:defRPr sz="1200" b="0">
                <a:solidFill>
                  <a:schemeClr val="bg1"/>
                </a:solidFill>
                <a:latin typeface="+mn-lt"/>
                <a:cs typeface="+mn-cs"/>
              </a:defRPr>
            </a:lvl1pPr>
          </a:lstStyle>
          <a:p>
            <a:pPr>
              <a:defRPr/>
            </a:pPr>
            <a:fld id="{B78AF256-75A5-4EEE-B566-2B294ECA6FC5}" type="slidenum">
              <a:rPr lang="en-GB" altLang="en-US" smtClean="0"/>
              <a:pPr>
                <a:defRPr/>
              </a:pPr>
              <a:t>‹#›</a:t>
            </a:fld>
            <a:endParaRPr lang="en-GB" altLang="en-US" dirty="0"/>
          </a:p>
        </p:txBody>
      </p:sp>
      <p:pic>
        <p:nvPicPr>
          <p:cNvPr id="1032" name="Picture 3" descr="MCET emblem"/>
          <p:cNvPicPr>
            <a:picLocks noChangeAspect="1" noChangeArrowheads="1"/>
          </p:cNvPicPr>
          <p:nvPr/>
        </p:nvPicPr>
        <p:blipFill>
          <a:blip r:embed="rId13"/>
          <a:srcRect/>
          <a:stretch>
            <a:fillRect/>
          </a:stretch>
        </p:blipFill>
        <p:spPr bwMode="auto">
          <a:xfrm>
            <a:off x="8043863" y="66675"/>
            <a:ext cx="1009650" cy="581025"/>
          </a:xfrm>
          <a:prstGeom prst="rect">
            <a:avLst/>
          </a:prstGeom>
          <a:noFill/>
          <a:ln w="9525">
            <a:noFill/>
            <a:miter lim="800000"/>
            <a:headEnd/>
            <a:tailEnd/>
          </a:ln>
        </p:spPr>
      </p:pic>
      <p:cxnSp>
        <p:nvCxnSpPr>
          <p:cNvPr id="9" name="Straight Connector 8"/>
          <p:cNvCxnSpPr/>
          <p:nvPr/>
        </p:nvCxnSpPr>
        <p:spPr>
          <a:xfrm>
            <a:off x="-15875" y="6464300"/>
            <a:ext cx="9159875"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4"/>
          <a:srcRect/>
          <a:stretch>
            <a:fillRect/>
          </a:stretch>
        </p:blipFill>
        <p:spPr bwMode="auto">
          <a:xfrm>
            <a:off x="7953375" y="6335713"/>
            <a:ext cx="1100138" cy="5222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fontAlgn="base" hangingPunct="1">
        <a:lnSpc>
          <a:spcPct val="90000"/>
        </a:lnSpc>
        <a:spcBef>
          <a:spcPct val="0"/>
        </a:spcBef>
        <a:spcAft>
          <a:spcPct val="0"/>
        </a:spcAft>
        <a:defRPr sz="4400" kern="1200">
          <a:solidFill>
            <a:srgbClr val="548235"/>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1524000" y="2286000"/>
            <a:ext cx="1219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rgbClr val="FF5050"/>
                </a:solidFill>
              </a:rPr>
              <a:t>Department of  Electronics &amp; Communication Engineering</a:t>
            </a:r>
          </a:p>
        </p:txBody>
      </p:sp>
      <p:sp>
        <p:nvSpPr>
          <p:cNvPr id="7" name="Rectangle 6"/>
          <p:cNvSpPr/>
          <p:nvPr/>
        </p:nvSpPr>
        <p:spPr>
          <a:xfrm>
            <a:off x="2460889" y="3458051"/>
            <a:ext cx="4504267" cy="2585323"/>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Hari </a:t>
            </a:r>
            <a:r>
              <a:rPr lang="en-IN" dirty="0" err="1">
                <a:latin typeface="Times New Roman" panose="02020603050405020304" pitchFamily="18" charset="0"/>
                <a:cs typeface="Times New Roman" panose="02020603050405020304" pitchFamily="18" charset="0"/>
              </a:rPr>
              <a:t>Krishnan.D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Madhan.S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Deivanayagam.S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Programme:    </a:t>
            </a:r>
            <a:r>
              <a:rPr lang="en-IN" dirty="0">
                <a:latin typeface="Times New Roman" panose="02020603050405020304" pitchFamily="18" charset="0"/>
                <a:cs typeface="Times New Roman" panose="02020603050405020304" pitchFamily="18" charset="0"/>
              </a:rPr>
              <a:t>ECE department</a:t>
            </a:r>
          </a:p>
          <a:p>
            <a:r>
              <a:rPr lang="en-IN" b="1" dirty="0">
                <a:latin typeface="Times New Roman" panose="02020603050405020304" pitchFamily="18" charset="0"/>
                <a:cs typeface="Times New Roman" panose="02020603050405020304" pitchFamily="18" charset="0"/>
              </a:rPr>
              <a:t>Roll No:</a:t>
            </a:r>
            <a:r>
              <a:rPr lang="en-IN" dirty="0">
                <a:latin typeface="Times New Roman" panose="02020603050405020304" pitchFamily="18" charset="0"/>
                <a:cs typeface="Times New Roman" panose="02020603050405020304" pitchFamily="18" charset="0"/>
              </a:rPr>
              <a:t>           727621bec013</a:t>
            </a:r>
          </a:p>
          <a:p>
            <a:r>
              <a:rPr lang="en-IN" dirty="0">
                <a:latin typeface="Times New Roman" panose="02020603050405020304" pitchFamily="18" charset="0"/>
                <a:cs typeface="Times New Roman" panose="02020603050405020304" pitchFamily="18" charset="0"/>
              </a:rPr>
              <a:t>                         727621bec025</a:t>
            </a:r>
          </a:p>
          <a:p>
            <a:r>
              <a:rPr lang="en-IN" dirty="0">
                <a:latin typeface="Times New Roman" panose="02020603050405020304" pitchFamily="18" charset="0"/>
                <a:cs typeface="Times New Roman" panose="02020603050405020304" pitchFamily="18" charset="0"/>
              </a:rPr>
              <a:t>                         727621bec073</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GUIDED BY : </a:t>
            </a:r>
            <a:r>
              <a:rPr lang="en-IN" dirty="0" err="1">
                <a:latin typeface="Times New Roman" panose="02020603050405020304" pitchFamily="18" charset="0"/>
                <a:cs typeface="Times New Roman" panose="02020603050405020304" pitchFamily="18" charset="0"/>
              </a:rPr>
              <a:t>DR.kannapiran.B</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2103967" y="2860814"/>
            <a:ext cx="4572000" cy="369332"/>
          </a:xfrm>
          <a:prstGeom prst="rect">
            <a:avLst/>
          </a:prstGeom>
        </p:spPr>
        <p:txBody>
          <a:bodyPr>
            <a:spAutoFit/>
          </a:bodyPr>
          <a:lstStyle/>
          <a:p>
            <a:pPr algn="ctr"/>
            <a:r>
              <a:rPr lang="en-IN" b="1" dirty="0"/>
              <a:t>LOAD</a:t>
            </a:r>
            <a:r>
              <a:rPr lang="en-IN" dirty="0"/>
              <a:t> </a:t>
            </a:r>
            <a:r>
              <a:rPr lang="en-IN" b="1" dirty="0">
                <a:latin typeface="Times New Roman" panose="02020603050405020304" pitchFamily="18" charset="0"/>
                <a:cs typeface="Times New Roman" panose="02020603050405020304" pitchFamily="18" charset="0"/>
              </a:rPr>
              <a:t>CONTROLLER</a:t>
            </a:r>
            <a:r>
              <a:rPr lang="en-IN" dirty="0"/>
              <a:t> </a:t>
            </a:r>
            <a:r>
              <a:rPr lang="en-IN" b="1" dirty="0"/>
              <a:t>USING</a:t>
            </a:r>
            <a:r>
              <a:rPr lang="en-IN" dirty="0"/>
              <a:t> </a:t>
            </a:r>
            <a:r>
              <a:rPr lang="en-IN" b="1" dirty="0"/>
              <a:t>IOT</a:t>
            </a:r>
            <a:r>
              <a:rPr lang="en-IN" dirty="0"/>
              <a:t> </a:t>
            </a:r>
          </a:p>
        </p:txBody>
      </p:sp>
      <p:sp>
        <p:nvSpPr>
          <p:cNvPr id="9" name="Date Placeholder 8"/>
          <p:cNvSpPr>
            <a:spLocks noGrp="1"/>
          </p:cNvSpPr>
          <p:nvPr>
            <p:ph type="dt" sz="half" idx="10"/>
          </p:nvPr>
        </p:nvSpPr>
        <p:spPr/>
        <p:txBody>
          <a:bodyPr/>
          <a:lstStyle/>
          <a:p>
            <a:pPr>
              <a:defRPr/>
            </a:pPr>
            <a:endParaRPr lang="en-GB" altLang="en-US" dirty="0"/>
          </a:p>
        </p:txBody>
      </p:sp>
      <p:sp>
        <p:nvSpPr>
          <p:cNvPr id="10" name="Slide Number Placeholder 9"/>
          <p:cNvSpPr>
            <a:spLocks noGrp="1"/>
          </p:cNvSpPr>
          <p:nvPr>
            <p:ph type="sldNum" sz="quarter" idx="12"/>
          </p:nvPr>
        </p:nvSpPr>
        <p:spPr/>
        <p:txBody>
          <a:bodyPr/>
          <a:lstStyle/>
          <a:p>
            <a:pPr>
              <a:defRPr/>
            </a:pPr>
            <a:fld id="{CC65D3F7-A063-44A6-86FA-D15607AE2097}" type="slidenum">
              <a:rPr lang="en-GB" altLang="en-US" smtClean="0"/>
              <a:pPr>
                <a:defRPr/>
              </a:pPr>
              <a:t>1</a:t>
            </a:fld>
            <a:endParaRPr lang="en-GB" altLang="en-US" dirty="0"/>
          </a:p>
        </p:txBody>
      </p:sp>
      <p:sp>
        <p:nvSpPr>
          <p:cNvPr id="11" name="Footer Placeholder 10"/>
          <p:cNvSpPr>
            <a:spLocks noGrp="1"/>
          </p:cNvSpPr>
          <p:nvPr>
            <p:ph type="ftr" sz="quarter" idx="11"/>
          </p:nvPr>
        </p:nvSpPr>
        <p:spPr/>
        <p:txBody>
          <a:bodyPr/>
          <a:lstStyle/>
          <a:p>
            <a:pPr>
              <a:defRPr/>
            </a:pPr>
            <a:r>
              <a:rPr lang="en-GB" altLang="en-US" dirty="0"/>
              <a:t>Title of the project</a:t>
            </a:r>
          </a:p>
        </p:txBody>
      </p:sp>
      <p:pic>
        <p:nvPicPr>
          <p:cNvPr id="1026" name="Picture 2" descr="http://mcet.in/wp-content/themes/drmahalingam/images/mcet_new%20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41" y="387749"/>
            <a:ext cx="8093675" cy="1757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4625"/>
            <a:ext cx="7886700" cy="1325563"/>
          </a:xfrm>
        </p:spPr>
        <p:txBody>
          <a:bodyPr/>
          <a:lstStyle/>
          <a:p>
            <a:r>
              <a:rPr lang="en-US" dirty="0">
                <a:solidFill>
                  <a:schemeClr val="tx1"/>
                </a:solidFill>
              </a:rPr>
              <a:t>Results</a:t>
            </a:r>
            <a:br>
              <a:rPr lang="en-US" dirty="0">
                <a:solidFill>
                  <a:schemeClr val="tx1"/>
                </a:solidFill>
              </a:rPr>
            </a:br>
            <a:endParaRPr lang="en-US" sz="2400" dirty="0">
              <a:solidFill>
                <a:schemeClr val="tx1"/>
              </a:solidFill>
            </a:endParaRPr>
          </a:p>
        </p:txBody>
      </p:sp>
      <p:sp>
        <p:nvSpPr>
          <p:cNvPr id="3" name="Content Placeholder 2"/>
          <p:cNvSpPr>
            <a:spLocks noGrp="1"/>
          </p:cNvSpPr>
          <p:nvPr>
            <p:ph idx="1"/>
          </p:nvPr>
        </p:nvSpPr>
        <p:spPr/>
        <p:txBody>
          <a:bodyPr/>
          <a:lstStyle/>
          <a:p>
            <a:r>
              <a:rPr lang="en-US" dirty="0"/>
              <a:t>We are </a:t>
            </a:r>
            <a:r>
              <a:rPr lang="en-US" dirty="0" err="1"/>
              <a:t>reducting</a:t>
            </a:r>
            <a:r>
              <a:rPr lang="en-US" dirty="0"/>
              <a:t> the power and monitoring the power and unit.</a:t>
            </a:r>
          </a:p>
          <a:p>
            <a:r>
              <a:rPr lang="en-US" dirty="0"/>
              <a:t> Lcd display is used to monitoring the system </a:t>
            </a:r>
            <a:r>
              <a:rPr lang="en-US" dirty="0" err="1"/>
              <a:t>nodemcu</a:t>
            </a:r>
            <a:r>
              <a:rPr lang="en-US" dirty="0"/>
              <a:t> is used.</a:t>
            </a:r>
          </a:p>
          <a:p>
            <a:r>
              <a:rPr lang="en-US" dirty="0"/>
              <a:t>At the time device is connected power conception is increased we will monitoring and we reduce power conception</a:t>
            </a:r>
          </a:p>
          <a:p>
            <a:endParaRPr lang="en-US" dirty="0"/>
          </a:p>
        </p:txBody>
      </p:sp>
      <p:sp>
        <p:nvSpPr>
          <p:cNvPr id="4" name="Date Placeholder 3"/>
          <p:cNvSpPr>
            <a:spLocks noGrp="1"/>
          </p:cNvSpPr>
          <p:nvPr>
            <p:ph type="dt" sz="half" idx="10"/>
          </p:nvPr>
        </p:nvSpPr>
        <p:spPr/>
        <p:txBody>
          <a:bodyPr/>
          <a:lstStyle/>
          <a:p>
            <a:pPr>
              <a:defRPr/>
            </a:pPr>
            <a:fld id="{CFAE1991-F6EE-4D48-B021-B379DAFBF0BB}"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10</a:t>
            </a:fld>
            <a:endParaRPr lang="en-GB" altLang="en-US" dirty="0"/>
          </a:p>
        </p:txBody>
      </p:sp>
    </p:spTree>
    <p:extLst>
      <p:ext uri="{BB962C8B-B14F-4D97-AF65-F5344CB8AC3E}">
        <p14:creationId xmlns:p14="http://schemas.microsoft.com/office/powerpoint/2010/main" val="412283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References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CFAE1991-F6EE-4D48-B021-B379DAFBF0BB}"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11</a:t>
            </a:fld>
            <a:endParaRPr lang="en-GB" altLang="en-US" dirty="0"/>
          </a:p>
        </p:txBody>
      </p:sp>
    </p:spTree>
    <p:extLst>
      <p:ext uri="{BB962C8B-B14F-4D97-AF65-F5344CB8AC3E}">
        <p14:creationId xmlns:p14="http://schemas.microsoft.com/office/powerpoint/2010/main" val="426860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807" y="497205"/>
            <a:ext cx="6443663" cy="644095"/>
          </a:xfrm>
        </p:spPr>
        <p:txBody>
          <a:bodyPr>
            <a:normAutofit fontScale="90000"/>
          </a:bodyPr>
          <a:lstStyle/>
          <a:p>
            <a:pPr algn="ct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Objective</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294CBC8-520D-44BE-919C-0AB5F3C4FE08}" type="datetime3">
              <a:rPr lang="en-US" altLang="en-US" smtClean="0"/>
              <a:pPr>
                <a:defRPr/>
              </a:pPr>
              <a:t>11 March 2023</a:t>
            </a:fld>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2</a:t>
            </a:fld>
            <a:endParaRPr lang="en-GB" altLang="en-US" dirty="0"/>
          </a:p>
        </p:txBody>
      </p:sp>
      <p:sp>
        <p:nvSpPr>
          <p:cNvPr id="8" name="Footer Placeholder 12">
            <a:extLst>
              <a:ext uri="{FF2B5EF4-FFF2-40B4-BE49-F238E27FC236}">
                <a16:creationId xmlns:a16="http://schemas.microsoft.com/office/drawing/2014/main" id="{23A07A17-DD1C-461A-9DB0-E78EFDAD1ADD}"/>
              </a:ext>
            </a:extLst>
          </p:cNvPr>
          <p:cNvSpPr>
            <a:spLocks noGrp="1"/>
          </p:cNvSpPr>
          <p:nvPr>
            <p:ph type="ftr" sz="quarter" idx="11"/>
          </p:nvPr>
        </p:nvSpPr>
        <p:spPr>
          <a:xfrm>
            <a:off x="2183642" y="6420758"/>
            <a:ext cx="4954137" cy="509726"/>
          </a:xfrm>
        </p:spPr>
        <p:txBody>
          <a:bodyPr/>
          <a:lstStyle/>
          <a:p>
            <a:pPr>
              <a:defRPr/>
            </a:pPr>
            <a:r>
              <a:rPr lang="en-IN" altLang="en-US">
                <a:latin typeface="Times New Roman" panose="02020603050405020304" pitchFamily="18" charset="0"/>
                <a:cs typeface="Times New Roman" panose="02020603050405020304" pitchFamily="18" charset="0"/>
              </a:rPr>
              <a:t>Maximising the lifetime of wireless sensor network using evolutionary algorithm</a:t>
            </a:r>
            <a:endParaRPr lang="en-GB"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48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endParaRPr>
          </a:p>
        </p:txBody>
      </p:sp>
      <p:sp>
        <p:nvSpPr>
          <p:cNvPr id="3" name="Content Placeholder 2"/>
          <p:cNvSpPr>
            <a:spLocks noGrp="1"/>
          </p:cNvSpPr>
          <p:nvPr>
            <p:ph idx="1"/>
          </p:nvPr>
        </p:nvSpPr>
        <p:spPr/>
        <p:txBody>
          <a:bodyPr/>
          <a:lstStyle/>
          <a:p>
            <a:pPr marL="0" indent="0" algn="just">
              <a:buNone/>
            </a:pP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An measure the amount of energy consumed by domestic, commercial and industrial user, energy meter is </a:t>
            </a:r>
            <a:r>
              <a:rPr lang="en-IN" dirty="0">
                <a:latin typeface="Times New Roman" pitchFamily="18" charset="0"/>
                <a:cs typeface="Times New Roman" pitchFamily="18" charset="0"/>
              </a:rPr>
              <a:t>being used.</a:t>
            </a:r>
          </a:p>
          <a:p>
            <a:r>
              <a:rPr lang="en-US" dirty="0">
                <a:latin typeface="Times New Roman" pitchFamily="18" charset="0"/>
                <a:cs typeface="Times New Roman" pitchFamily="18" charset="0"/>
              </a:rPr>
              <a:t>In this work, the system uses microcontroller with inbuilt WIFI facility because it is energy efficient hence it consumes less power.</a:t>
            </a:r>
          </a:p>
          <a:p>
            <a:r>
              <a:rPr lang="en-US" dirty="0">
                <a:latin typeface="Times New Roman" pitchFamily="18" charset="0"/>
                <a:cs typeface="Times New Roman" pitchFamily="18" charset="0"/>
              </a:rPr>
              <a:t>All the data monitoring is done via a web based portal provided with a dedicated internet connection.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DAC5AEC9-4F42-4A38-99D6-FDC03078724D}"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p>
            <a:pPr>
              <a:defRPr/>
            </a:pPr>
            <a:r>
              <a:rPr lang="en-GB" altLang="en-US" dirty="0"/>
              <a:t>Title</a:t>
            </a:r>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3</a:t>
            </a:fld>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832" y="640080"/>
            <a:ext cx="6443663" cy="644095"/>
          </a:xfrm>
        </p:spPr>
        <p:txBody>
          <a:bodyPr>
            <a:normAutofit fontScale="90000"/>
          </a:bodyPr>
          <a:lstStyle/>
          <a:p>
            <a:pPr algn="ct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Introduction</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9294CBC8-520D-44BE-919C-0AB5F3C4FE08}" type="datetime3">
              <a:rPr lang="en-US" altLang="en-US" smtClean="0"/>
              <a:pPr>
                <a:defRPr/>
              </a:pPr>
              <a:t>11 March 2023</a:t>
            </a:fld>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4</a:t>
            </a:fld>
            <a:endParaRPr lang="en-GB" altLang="en-US" dirty="0"/>
          </a:p>
        </p:txBody>
      </p:sp>
      <p:sp>
        <p:nvSpPr>
          <p:cNvPr id="8" name="Footer Placeholder 12">
            <a:extLst>
              <a:ext uri="{FF2B5EF4-FFF2-40B4-BE49-F238E27FC236}">
                <a16:creationId xmlns:a16="http://schemas.microsoft.com/office/drawing/2014/main" id="{23A07A17-DD1C-461A-9DB0-E78EFDAD1ADD}"/>
              </a:ext>
            </a:extLst>
          </p:cNvPr>
          <p:cNvSpPr>
            <a:spLocks noGrp="1"/>
          </p:cNvSpPr>
          <p:nvPr>
            <p:ph type="ftr" sz="quarter" idx="11"/>
          </p:nvPr>
        </p:nvSpPr>
        <p:spPr>
          <a:xfrm>
            <a:off x="2183642" y="6420758"/>
            <a:ext cx="4954137" cy="509726"/>
          </a:xfrm>
        </p:spPr>
        <p:txBody>
          <a:bodyPr/>
          <a:lstStyle/>
          <a:p>
            <a:pPr>
              <a:defRPr/>
            </a:pPr>
            <a:r>
              <a:rPr lang="en-IN" altLang="en-US">
                <a:latin typeface="Times New Roman" panose="02020603050405020304" pitchFamily="18" charset="0"/>
                <a:cs typeface="Times New Roman" panose="02020603050405020304" pitchFamily="18" charset="0"/>
              </a:rPr>
              <a:t>Maximising the lifetime of wireless sensor network using evolutionary algorithm</a:t>
            </a:r>
            <a:endParaRPr lang="en-GB" alt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F30D02-44D8-F1C5-0361-CA1817E9AFD0}"/>
              </a:ext>
            </a:extLst>
          </p:cNvPr>
          <p:cNvSpPr txBox="1"/>
          <p:nvPr/>
        </p:nvSpPr>
        <p:spPr>
          <a:xfrm>
            <a:off x="323850" y="1723233"/>
            <a:ext cx="8543925" cy="395287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FDD42AF-435F-7FC4-1856-415DE1B71858}"/>
              </a:ext>
            </a:extLst>
          </p:cNvPr>
          <p:cNvSpPr txBox="1"/>
          <p:nvPr/>
        </p:nvSpPr>
        <p:spPr>
          <a:xfrm>
            <a:off x="161925" y="1766775"/>
            <a:ext cx="8543925" cy="4062651"/>
          </a:xfrm>
          <a:prstGeom prst="rect">
            <a:avLst/>
          </a:prstGeom>
          <a:noFill/>
        </p:spPr>
        <p:txBody>
          <a:bodyPr wrap="square" rtlCol="0">
            <a:spAutoFit/>
          </a:bodyPr>
          <a:lstStyle/>
          <a:p>
            <a:pPr marL="285750" indent="-285750">
              <a:buFont typeface="Wingdings" panose="05000000000000000000" pitchFamily="2" charset="2"/>
              <a:buChar char="§"/>
            </a:pPr>
            <a:r>
              <a:rPr lang="en-US" sz="2400" dirty="0"/>
              <a:t>As the population of energy consumers are gradually increasing the smart energy meter helps to ease the energy management system.</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All the data monitoring is done via a web based portal provided with a dedicated internet connection</a:t>
            </a:r>
            <a:r>
              <a:rPr lang="en-US" dirty="0"/>
              <a: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sz="2400" dirty="0"/>
              <a:t>So in order to overcome the stress, smart energy meter is introduced. In this work, the system uses microcontroller with inbuilt WIFI facility because it is energy efficient hence it consumes less power</a:t>
            </a:r>
            <a:endParaRPr lang="en-IN" sz="2400" dirty="0"/>
          </a:p>
        </p:txBody>
      </p:sp>
    </p:spTree>
    <p:extLst>
      <p:ext uri="{BB962C8B-B14F-4D97-AF65-F5344CB8AC3E}">
        <p14:creationId xmlns:p14="http://schemas.microsoft.com/office/powerpoint/2010/main" val="323196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072" y="396240"/>
            <a:ext cx="6443663" cy="644095"/>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Literature survey</a:t>
            </a:r>
          </a:p>
        </p:txBody>
      </p:sp>
      <p:sp>
        <p:nvSpPr>
          <p:cNvPr id="4" name="Date Placeholder 3"/>
          <p:cNvSpPr>
            <a:spLocks noGrp="1"/>
          </p:cNvSpPr>
          <p:nvPr>
            <p:ph type="dt" sz="half" idx="10"/>
          </p:nvPr>
        </p:nvSpPr>
        <p:spPr/>
        <p:txBody>
          <a:bodyPr/>
          <a:lstStyle/>
          <a:p>
            <a:pPr>
              <a:defRPr/>
            </a:pPr>
            <a:fld id="{FFCC9592-BAD0-4802-B47C-311103F4B071}" type="datetime3">
              <a:rPr lang="en-US" altLang="en-US" smtClean="0"/>
              <a:pPr>
                <a:defRPr/>
              </a:pPr>
              <a:t>11 March 2023</a:t>
            </a:fld>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5</a:t>
            </a:fld>
            <a:endParaRPr lang="en-GB" altLang="en-US" dirty="0"/>
          </a:p>
        </p:txBody>
      </p:sp>
      <p:sp>
        <p:nvSpPr>
          <p:cNvPr id="8" name="Footer Placeholder 12">
            <a:extLst>
              <a:ext uri="{FF2B5EF4-FFF2-40B4-BE49-F238E27FC236}">
                <a16:creationId xmlns:a16="http://schemas.microsoft.com/office/drawing/2014/main" id="{23A07A17-DD1C-461A-9DB0-E78EFDAD1ADD}"/>
              </a:ext>
            </a:extLst>
          </p:cNvPr>
          <p:cNvSpPr>
            <a:spLocks noGrp="1"/>
          </p:cNvSpPr>
          <p:nvPr>
            <p:ph type="ftr" sz="quarter" idx="11"/>
          </p:nvPr>
        </p:nvSpPr>
        <p:spPr>
          <a:xfrm>
            <a:off x="2183642" y="6420758"/>
            <a:ext cx="4954137" cy="509726"/>
          </a:xfrm>
        </p:spPr>
        <p:txBody>
          <a:bodyPr/>
          <a:lstStyle/>
          <a:p>
            <a:pPr>
              <a:defRPr/>
            </a:pPr>
            <a:r>
              <a:rPr lang="en-GB" altLang="en-US" dirty="0">
                <a:latin typeface="Times New Roman" panose="02020603050405020304" pitchFamily="18" charset="0"/>
                <a:cs typeface="Times New Roman" panose="02020603050405020304" pitchFamily="18" charset="0"/>
              </a:rPr>
              <a:t>Title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25439000"/>
              </p:ext>
            </p:extLst>
          </p:nvPr>
        </p:nvGraphicFramePr>
        <p:xfrm>
          <a:off x="685799" y="1524000"/>
          <a:ext cx="7688943" cy="1381760"/>
        </p:xfrm>
        <a:graphic>
          <a:graphicData uri="http://schemas.openxmlformats.org/drawingml/2006/table">
            <a:tbl>
              <a:tblPr firstRow="1" bandRow="1">
                <a:tableStyleId>{5C22544A-7EE6-4342-B048-85BDC9FD1C3A}</a:tableStyleId>
              </a:tblPr>
              <a:tblGrid>
                <a:gridCol w="923487">
                  <a:extLst>
                    <a:ext uri="{9D8B030D-6E8A-4147-A177-3AD203B41FA5}">
                      <a16:colId xmlns:a16="http://schemas.microsoft.com/office/drawing/2014/main" val="20000"/>
                    </a:ext>
                  </a:extLst>
                </a:gridCol>
                <a:gridCol w="1220467">
                  <a:extLst>
                    <a:ext uri="{9D8B030D-6E8A-4147-A177-3AD203B41FA5}">
                      <a16:colId xmlns:a16="http://schemas.microsoft.com/office/drawing/2014/main" val="20001"/>
                    </a:ext>
                  </a:extLst>
                </a:gridCol>
                <a:gridCol w="1903929">
                  <a:extLst>
                    <a:ext uri="{9D8B030D-6E8A-4147-A177-3AD203B41FA5}">
                      <a16:colId xmlns:a16="http://schemas.microsoft.com/office/drawing/2014/main" val="20002"/>
                    </a:ext>
                  </a:extLst>
                </a:gridCol>
                <a:gridCol w="1920201">
                  <a:extLst>
                    <a:ext uri="{9D8B030D-6E8A-4147-A177-3AD203B41FA5}">
                      <a16:colId xmlns:a16="http://schemas.microsoft.com/office/drawing/2014/main" val="20003"/>
                    </a:ext>
                  </a:extLst>
                </a:gridCol>
                <a:gridCol w="1720859">
                  <a:extLst>
                    <a:ext uri="{9D8B030D-6E8A-4147-A177-3AD203B41FA5}">
                      <a16:colId xmlns:a16="http://schemas.microsoft.com/office/drawing/2014/main" val="20004"/>
                    </a:ext>
                  </a:extLst>
                </a:gridCol>
              </a:tblGrid>
              <a:tr h="370840">
                <a:tc>
                  <a:txBody>
                    <a:bodyPr/>
                    <a:lstStyle/>
                    <a:p>
                      <a:r>
                        <a:rPr lang="en-US" dirty="0" err="1"/>
                        <a:t>Sl.No</a:t>
                      </a:r>
                      <a:endParaRPr lang="en-US" dirty="0"/>
                    </a:p>
                  </a:txBody>
                  <a:tcPr/>
                </a:tc>
                <a:tc>
                  <a:txBody>
                    <a:bodyPr/>
                    <a:lstStyle/>
                    <a:p>
                      <a:r>
                        <a:rPr lang="en-US" dirty="0"/>
                        <a:t> Authors</a:t>
                      </a:r>
                    </a:p>
                  </a:txBody>
                  <a:tcPr/>
                </a:tc>
                <a:tc>
                  <a:txBody>
                    <a:bodyPr/>
                    <a:lstStyle/>
                    <a:p>
                      <a:r>
                        <a:rPr lang="en-US" dirty="0"/>
                        <a:t>Title of the paper</a:t>
                      </a:r>
                    </a:p>
                  </a:txBody>
                  <a:tcPr/>
                </a:tc>
                <a:tc>
                  <a:txBody>
                    <a:bodyPr/>
                    <a:lstStyle/>
                    <a:p>
                      <a:r>
                        <a:rPr lang="en-US" dirty="0"/>
                        <a:t>Journal</a:t>
                      </a:r>
                    </a:p>
                  </a:txBody>
                  <a:tcPr/>
                </a:tc>
                <a:tc>
                  <a:txBody>
                    <a:bodyPr/>
                    <a:lstStyle/>
                    <a:p>
                      <a:r>
                        <a:rPr lang="en-US" dirty="0"/>
                        <a:t>Year</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196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752" y="838200"/>
            <a:ext cx="6443663" cy="1040335"/>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Block diagram</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A696DF6C-C53C-4A1A-B02E-48572E039F95}" type="datetime3">
              <a:rPr lang="en-US" altLang="en-US" smtClean="0"/>
              <a:pPr>
                <a:defRPr/>
              </a:pPr>
              <a:t>11 March 2023</a:t>
            </a:fld>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6</a:t>
            </a:fld>
            <a:endParaRPr lang="en-GB" altLang="en-US" dirty="0"/>
          </a:p>
        </p:txBody>
      </p:sp>
      <p:sp>
        <p:nvSpPr>
          <p:cNvPr id="8" name="Footer Placeholder 12">
            <a:extLst>
              <a:ext uri="{FF2B5EF4-FFF2-40B4-BE49-F238E27FC236}">
                <a16:creationId xmlns:a16="http://schemas.microsoft.com/office/drawing/2014/main" id="{23A07A17-DD1C-461A-9DB0-E78EFDAD1ADD}"/>
              </a:ext>
            </a:extLst>
          </p:cNvPr>
          <p:cNvSpPr>
            <a:spLocks noGrp="1"/>
          </p:cNvSpPr>
          <p:nvPr>
            <p:ph type="ftr" sz="quarter" idx="11"/>
          </p:nvPr>
        </p:nvSpPr>
        <p:spPr>
          <a:xfrm>
            <a:off x="2198391" y="6348274"/>
            <a:ext cx="4954137" cy="509726"/>
          </a:xfrm>
        </p:spPr>
        <p:txBody>
          <a:bodyPr/>
          <a:lstStyle/>
          <a:p>
            <a:pPr>
              <a:defRPr/>
            </a:pPr>
            <a:r>
              <a:rPr lang="en-GB" altLang="en-US" dirty="0">
                <a:latin typeface="Times New Roman" panose="02020603050405020304" pitchFamily="18" charset="0"/>
                <a:cs typeface="Times New Roman" panose="02020603050405020304" pitchFamily="18" charset="0"/>
              </a:rPr>
              <a:t>Title</a:t>
            </a:r>
          </a:p>
        </p:txBody>
      </p:sp>
      <p:pic>
        <p:nvPicPr>
          <p:cNvPr id="5" name="Picture 4">
            <a:extLst>
              <a:ext uri="{FF2B5EF4-FFF2-40B4-BE49-F238E27FC236}">
                <a16:creationId xmlns:a16="http://schemas.microsoft.com/office/drawing/2014/main" id="{1F295D82-FB6C-0A2A-C78C-75D7AF63C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 y="1994561"/>
            <a:ext cx="8471535" cy="3891889"/>
          </a:xfrm>
          <a:prstGeom prst="rect">
            <a:avLst/>
          </a:prstGeom>
        </p:spPr>
      </p:pic>
    </p:spTree>
    <p:extLst>
      <p:ext uri="{BB962C8B-B14F-4D97-AF65-F5344CB8AC3E}">
        <p14:creationId xmlns:p14="http://schemas.microsoft.com/office/powerpoint/2010/main" val="323196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Tools to be used for implementing the project</a:t>
            </a:r>
          </a:p>
        </p:txBody>
      </p:sp>
      <p:sp>
        <p:nvSpPr>
          <p:cNvPr id="3" name="Content Placeholder 2"/>
          <p:cNvSpPr>
            <a:spLocks noGrp="1"/>
          </p:cNvSpPr>
          <p:nvPr>
            <p:ph idx="1"/>
          </p:nvPr>
        </p:nvSpPr>
        <p:spPr/>
        <p:txBody>
          <a:bodyPr/>
          <a:lstStyle/>
          <a:p>
            <a:r>
              <a:rPr lang="en-US" dirty="0"/>
              <a:t>Ac source</a:t>
            </a:r>
          </a:p>
          <a:p>
            <a:r>
              <a:rPr lang="en-US" dirty="0" err="1"/>
              <a:t>Mosfet</a:t>
            </a:r>
            <a:endParaRPr lang="en-US" dirty="0"/>
          </a:p>
          <a:p>
            <a:r>
              <a:rPr lang="en-US" dirty="0"/>
              <a:t>Node </a:t>
            </a:r>
            <a:r>
              <a:rPr lang="en-US" dirty="0" err="1"/>
              <a:t>mcu</a:t>
            </a:r>
            <a:endParaRPr lang="en-US" dirty="0"/>
          </a:p>
          <a:p>
            <a:r>
              <a:rPr lang="en-US" dirty="0"/>
              <a:t>LCD display</a:t>
            </a:r>
          </a:p>
          <a:p>
            <a:r>
              <a:rPr lang="en-US" dirty="0"/>
              <a:t>Resister</a:t>
            </a:r>
          </a:p>
          <a:p>
            <a:r>
              <a:rPr lang="en-US" dirty="0"/>
              <a:t>Transistor</a:t>
            </a:r>
          </a:p>
          <a:p>
            <a:r>
              <a:rPr lang="en-US" dirty="0"/>
              <a:t>Relay</a:t>
            </a:r>
          </a:p>
          <a:p>
            <a:r>
              <a:rPr lang="en-US" dirty="0"/>
              <a:t>Load(Ex light fan)</a:t>
            </a:r>
          </a:p>
          <a:p>
            <a:endParaRPr lang="en-US" dirty="0"/>
          </a:p>
        </p:txBody>
      </p:sp>
      <p:sp>
        <p:nvSpPr>
          <p:cNvPr id="4" name="Date Placeholder 3"/>
          <p:cNvSpPr>
            <a:spLocks noGrp="1"/>
          </p:cNvSpPr>
          <p:nvPr>
            <p:ph type="dt" sz="half" idx="10"/>
          </p:nvPr>
        </p:nvSpPr>
        <p:spPr/>
        <p:txBody>
          <a:bodyPr/>
          <a:lstStyle/>
          <a:p>
            <a:pPr>
              <a:defRPr/>
            </a:pPr>
            <a:fld id="{CFAE1991-F6EE-4D48-B021-B379DAFBF0BB}"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p>
            <a:pPr>
              <a:defRPr/>
            </a:pPr>
            <a:r>
              <a:rPr lang="en-IN" altLang="en-US"/>
              <a:t>Maximising the lifetime of wireless sensor network using evolutionary algorithm</a:t>
            </a:r>
            <a:endParaRPr lang="en-GB" altLang="en-US" dirty="0"/>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7</a:t>
            </a:fld>
            <a:endParaRPr lang="en-GB" altLang="en-US" dirty="0"/>
          </a:p>
        </p:txBody>
      </p:sp>
    </p:spTree>
    <p:extLst>
      <p:ext uri="{BB962C8B-B14F-4D97-AF65-F5344CB8AC3E}">
        <p14:creationId xmlns:p14="http://schemas.microsoft.com/office/powerpoint/2010/main" val="141951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prstClr val="black"/>
                </a:solidFill>
                <a:latin typeface="Times New Roman" pitchFamily="18" charset="0"/>
                <a:cs typeface="Times New Roman" pitchFamily="18" charset="0"/>
              </a:rPr>
              <a:t>Work plan</a:t>
            </a:r>
            <a:br>
              <a:rPr lang="en-US" sz="4000" dirty="0">
                <a:solidFill>
                  <a:prstClr val="black"/>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FAE1991-F6EE-4D48-B021-B379DAFBF0BB}" type="datetime3">
              <a:rPr lang="en-US" altLang="en-US" smtClean="0"/>
              <a:pPr>
                <a:defRPr/>
              </a:pPr>
              <a:t>11 March 2023</a:t>
            </a:fld>
            <a:endParaRPr lang="en-GB" altLang="en-US" dirty="0"/>
          </a:p>
        </p:txBody>
      </p:sp>
      <p:sp>
        <p:nvSpPr>
          <p:cNvPr id="5" name="Footer Placeholder 4"/>
          <p:cNvSpPr>
            <a:spLocks noGrp="1"/>
          </p:cNvSpPr>
          <p:nvPr>
            <p:ph type="ftr" sz="quarter" idx="11"/>
          </p:nvPr>
        </p:nvSpPr>
        <p:spPr/>
        <p:txBody>
          <a:bodyPr/>
          <a:lstStyle/>
          <a:p>
            <a:pPr>
              <a:defRPr/>
            </a:pPr>
            <a:r>
              <a:rPr lang="en-GB" altLang="en-US" dirty="0"/>
              <a:t>Title</a:t>
            </a:r>
          </a:p>
        </p:txBody>
      </p:sp>
      <p:sp>
        <p:nvSpPr>
          <p:cNvPr id="6" name="Slide Number Placeholder 5"/>
          <p:cNvSpPr>
            <a:spLocks noGrp="1"/>
          </p:cNvSpPr>
          <p:nvPr>
            <p:ph type="sldNum" sz="quarter" idx="12"/>
          </p:nvPr>
        </p:nvSpPr>
        <p:spPr/>
        <p:txBody>
          <a:bodyPr/>
          <a:lstStyle/>
          <a:p>
            <a:pPr>
              <a:defRPr/>
            </a:pPr>
            <a:fld id="{CC65D3F7-A063-44A6-86FA-D15607AE2097}" type="slidenum">
              <a:rPr lang="en-GB" altLang="en-US" smtClean="0"/>
              <a:pPr>
                <a:defRPr/>
              </a:pPr>
              <a:t>8</a:t>
            </a:fld>
            <a:endParaRPr lang="en-GB" alt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96133441"/>
              </p:ext>
            </p:extLst>
          </p:nvPr>
        </p:nvGraphicFramePr>
        <p:xfrm>
          <a:off x="628650" y="1690686"/>
          <a:ext cx="7886697" cy="3803742"/>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1659706051"/>
                    </a:ext>
                  </a:extLst>
                </a:gridCol>
                <a:gridCol w="1519220">
                  <a:extLst>
                    <a:ext uri="{9D8B030D-6E8A-4147-A177-3AD203B41FA5}">
                      <a16:colId xmlns:a16="http://schemas.microsoft.com/office/drawing/2014/main" val="3609397513"/>
                    </a:ext>
                  </a:extLst>
                </a:gridCol>
                <a:gridCol w="1223318">
                  <a:extLst>
                    <a:ext uri="{9D8B030D-6E8A-4147-A177-3AD203B41FA5}">
                      <a16:colId xmlns:a16="http://schemas.microsoft.com/office/drawing/2014/main" val="3146572454"/>
                    </a:ext>
                  </a:extLst>
                </a:gridCol>
                <a:gridCol w="1198606">
                  <a:extLst>
                    <a:ext uri="{9D8B030D-6E8A-4147-A177-3AD203B41FA5}">
                      <a16:colId xmlns:a16="http://schemas.microsoft.com/office/drawing/2014/main" val="795807761"/>
                    </a:ext>
                  </a:extLst>
                </a:gridCol>
                <a:gridCol w="864973">
                  <a:extLst>
                    <a:ext uri="{9D8B030D-6E8A-4147-A177-3AD203B41FA5}">
                      <a16:colId xmlns:a16="http://schemas.microsoft.com/office/drawing/2014/main" val="1657364295"/>
                    </a:ext>
                  </a:extLst>
                </a:gridCol>
                <a:gridCol w="827238">
                  <a:extLst>
                    <a:ext uri="{9D8B030D-6E8A-4147-A177-3AD203B41FA5}">
                      <a16:colId xmlns:a16="http://schemas.microsoft.com/office/drawing/2014/main" val="1750581894"/>
                    </a:ext>
                  </a:extLst>
                </a:gridCol>
                <a:gridCol w="1126671">
                  <a:extLst>
                    <a:ext uri="{9D8B030D-6E8A-4147-A177-3AD203B41FA5}">
                      <a16:colId xmlns:a16="http://schemas.microsoft.com/office/drawing/2014/main" val="853713662"/>
                    </a:ext>
                  </a:extLst>
                </a:gridCol>
              </a:tblGrid>
              <a:tr h="1114298">
                <a:tc>
                  <a:txBody>
                    <a:bodyPr/>
                    <a:lstStyle/>
                    <a:p>
                      <a:r>
                        <a:rPr lang="en-US" dirty="0"/>
                        <a:t>   Week</a:t>
                      </a:r>
                    </a:p>
                    <a:p>
                      <a:endParaRPr lang="en-US" dirty="0"/>
                    </a:p>
                    <a:p>
                      <a:r>
                        <a:rPr lang="en-US" dirty="0"/>
                        <a:t>Tasks</a:t>
                      </a:r>
                    </a:p>
                  </a:txBody>
                  <a:tcPr/>
                </a:tc>
                <a:tc>
                  <a:txBody>
                    <a:bodyPr/>
                    <a:lstStyle/>
                    <a:p>
                      <a:r>
                        <a:rPr lang="en-US" dirty="0"/>
                        <a:t>Week1</a:t>
                      </a:r>
                    </a:p>
                    <a:p>
                      <a:pPr defTabSz="914400"/>
                      <a:r>
                        <a:rPr lang="en-US" dirty="0"/>
                        <a:t>(Mention</a:t>
                      </a:r>
                      <a:r>
                        <a:rPr lang="en-US" baseline="0" dirty="0"/>
                        <a:t> the date here)</a:t>
                      </a:r>
                      <a:endParaRPr lang="en-US" dirty="0"/>
                    </a:p>
                  </a:txBody>
                  <a:tcPr/>
                </a:tc>
                <a:tc>
                  <a:txBody>
                    <a:bodyPr/>
                    <a:lstStyle/>
                    <a:p>
                      <a:r>
                        <a:rPr lang="en-US" dirty="0"/>
                        <a:t>Week2</a:t>
                      </a:r>
                    </a:p>
                    <a:p>
                      <a:pPr defTabSz="914400"/>
                      <a:r>
                        <a:rPr lang="en-US" dirty="0"/>
                        <a:t>(Mention</a:t>
                      </a:r>
                      <a:r>
                        <a:rPr lang="en-US" baseline="0" dirty="0"/>
                        <a:t> the date here)</a:t>
                      </a:r>
                      <a:endParaRPr lang="en-US" dirty="0"/>
                    </a:p>
                    <a:p>
                      <a:endParaRPr lang="en-US" dirty="0"/>
                    </a:p>
                  </a:txBody>
                  <a:tcPr/>
                </a:tc>
                <a:tc>
                  <a:txBody>
                    <a:bodyPr/>
                    <a:lstStyle/>
                    <a:p>
                      <a:r>
                        <a:rPr lang="en-US" dirty="0"/>
                        <a:t>Week3</a:t>
                      </a:r>
                    </a:p>
                    <a:p>
                      <a:pPr defTabSz="914400"/>
                      <a:r>
                        <a:rPr lang="en-US" dirty="0"/>
                        <a:t>(Mention</a:t>
                      </a:r>
                      <a:r>
                        <a:rPr lang="en-US" baseline="0" dirty="0"/>
                        <a:t> the date here)</a:t>
                      </a:r>
                      <a:endParaRPr lang="en-US" dirty="0"/>
                    </a:p>
                    <a:p>
                      <a:endParaRPr lang="en-US" dirty="0"/>
                    </a:p>
                  </a:txBody>
                  <a:tcPr/>
                </a:tc>
                <a:tc>
                  <a:txBody>
                    <a:bodyPr/>
                    <a:lstStyle/>
                    <a:p>
                      <a:endParaRPr lang="en-US" dirty="0"/>
                    </a:p>
                    <a:p>
                      <a:endParaRPr lang="en-US" dirty="0"/>
                    </a:p>
                    <a:p>
                      <a:r>
                        <a:rPr lang="en-US" dirty="0"/>
                        <a:t>……</a:t>
                      </a:r>
                    </a:p>
                  </a:txBody>
                  <a:tcPr/>
                </a:tc>
                <a:tc>
                  <a:txBody>
                    <a:bodyPr/>
                    <a:lstStyle/>
                    <a:p>
                      <a:endParaRPr lang="en-US" dirty="0"/>
                    </a:p>
                    <a:p>
                      <a:endParaRPr lang="en-US" dirty="0"/>
                    </a:p>
                    <a:p>
                      <a:r>
                        <a:rPr lang="en-US" dirty="0"/>
                        <a:t>……</a:t>
                      </a:r>
                    </a:p>
                  </a:txBody>
                  <a:tcPr/>
                </a:tc>
                <a:tc>
                  <a:txBody>
                    <a:bodyPr/>
                    <a:lstStyle/>
                    <a:p>
                      <a:endParaRPr lang="en-US" dirty="0"/>
                    </a:p>
                    <a:p>
                      <a:endParaRPr lang="en-US" dirty="0"/>
                    </a:p>
                    <a:p>
                      <a:r>
                        <a:rPr lang="en-US" dirty="0"/>
                        <a:t>……..</a:t>
                      </a:r>
                    </a:p>
                  </a:txBody>
                  <a:tcPr/>
                </a:tc>
                <a:extLst>
                  <a:ext uri="{0D108BD9-81ED-4DB2-BD59-A6C34878D82A}">
                    <a16:rowId xmlns:a16="http://schemas.microsoft.com/office/drawing/2014/main" val="3068242539"/>
                  </a:ext>
                </a:extLst>
              </a:tr>
              <a:tr h="390117">
                <a:tc>
                  <a:txBody>
                    <a:bodyPr/>
                    <a:lstStyle/>
                    <a:p>
                      <a:r>
                        <a:rPr lang="en-US" dirty="0"/>
                        <a:t>Task1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86746620"/>
                  </a:ext>
                </a:extLst>
              </a:tr>
              <a:tr h="390117">
                <a:tc>
                  <a:txBody>
                    <a:bodyPr/>
                    <a:lstStyle/>
                    <a:p>
                      <a:r>
                        <a:rPr lang="en-US" dirty="0"/>
                        <a:t>Task2</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26888926"/>
                  </a:ext>
                </a:extLst>
              </a:tr>
              <a:tr h="390117">
                <a:tc>
                  <a:txBody>
                    <a:bodyPr/>
                    <a:lstStyle/>
                    <a:p>
                      <a:r>
                        <a:rPr lang="en-US" dirty="0"/>
                        <a:t>Task3</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14189830"/>
                  </a:ext>
                </a:extLst>
              </a:tr>
              <a:tr h="39011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46606465"/>
                  </a:ext>
                </a:extLst>
              </a:tr>
              <a:tr h="39011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9009793"/>
                  </a:ext>
                </a:extLst>
              </a:tr>
              <a:tr h="39011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8096674"/>
                  </a:ext>
                </a:extLst>
              </a:tr>
            </a:tbl>
          </a:graphicData>
        </a:graphic>
      </p:graphicFrame>
      <p:cxnSp>
        <p:nvCxnSpPr>
          <p:cNvPr id="11" name="Straight Connector 10"/>
          <p:cNvCxnSpPr/>
          <p:nvPr/>
        </p:nvCxnSpPr>
        <p:spPr>
          <a:xfrm>
            <a:off x="628650" y="1690688"/>
            <a:ext cx="1113653" cy="1101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2303" y="3361038"/>
            <a:ext cx="2743200" cy="24713"/>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13903" y="3723503"/>
            <a:ext cx="2582562" cy="20594"/>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82995" y="4106562"/>
            <a:ext cx="2582562" cy="20594"/>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rPr>
              <a:t>Work Completed for First review</a:t>
            </a:r>
            <a:br>
              <a:rPr lang="en-US" sz="4000" dirty="0">
                <a:solidFill>
                  <a:prstClr val="black"/>
                </a:solidFill>
                <a:latin typeface="Times New Roman" pitchFamily="18" charset="0"/>
                <a:cs typeface="Times New Roman" pitchFamily="18" charset="0"/>
              </a:rPr>
            </a:br>
            <a:r>
              <a:rPr lang="en-US" sz="4000" dirty="0">
                <a:solidFill>
                  <a:prstClr val="black"/>
                </a:solidFill>
                <a:latin typeface="Times New Roman" pitchFamily="18" charset="0"/>
                <a:cs typeface="Times New Roman" pitchFamily="18" charset="0"/>
              </a:rPr>
              <a:t>(Explain the completed tasks</a:t>
            </a:r>
            <a:r>
              <a:rPr lang="en-US" sz="2800" dirty="0">
                <a:solidFill>
                  <a:schemeClr val="tx1"/>
                </a:solidFill>
              </a:rPr>
              <a:t>)</a:t>
            </a:r>
            <a:br>
              <a:rPr lang="en-US" dirty="0"/>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fld id="{CFAE1991-F6EE-4D48-B021-B379DAFBF0BB}" type="datetime3">
              <a:rPr kumimoji="0" lang="en-US" altLang="en-US" sz="1200" b="0" i="0" u="none" strike="noStrike" kern="1200" cap="none" spc="0" normalizeH="0" baseline="0" noProof="0" smtClean="0">
                <a:ln>
                  <a:noFill/>
                </a:ln>
                <a:solidFill>
                  <a:prstClr val="white"/>
                </a:solidFill>
                <a:effectLst/>
                <a:uLnTx/>
                <a:uFillTx/>
                <a:latin typeface="Cambria"/>
                <a:ea typeface="+mn-ea"/>
                <a:cs typeface="+mn-cs"/>
              </a:rPr>
              <a:pPr marL="0" marR="0" lvl="0" indent="0" algn="l" defTabSz="914400" rtl="0" eaLnBrk="0" fontAlgn="auto" latinLnBrk="0" hangingPunct="0">
                <a:lnSpc>
                  <a:spcPct val="100000"/>
                </a:lnSpc>
                <a:spcBef>
                  <a:spcPts val="0"/>
                </a:spcBef>
                <a:spcAft>
                  <a:spcPts val="0"/>
                </a:spcAft>
                <a:buClrTx/>
                <a:buSzTx/>
                <a:buFontTx/>
                <a:buNone/>
                <a:tabLst/>
                <a:defRPr/>
              </a:pPr>
              <a:t>11 March 2023</a:t>
            </a:fld>
            <a:endParaRPr kumimoji="0" lang="en-GB" altLang="en-US" sz="1200" b="0" i="0" u="none" strike="noStrike" kern="1200" cap="none" spc="0" normalizeH="0" baseline="0" noProof="0" dirty="0">
              <a:ln>
                <a:noFill/>
              </a:ln>
              <a:solidFill>
                <a:prstClr val="white"/>
              </a:solidFill>
              <a:effectLst/>
              <a:uLnTx/>
              <a:uFillTx/>
              <a:latin typeface="Cambria"/>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a:ln>
                  <a:noFill/>
                </a:ln>
                <a:solidFill>
                  <a:prstClr val="white"/>
                </a:solidFill>
                <a:effectLst/>
                <a:uLnTx/>
                <a:uFillTx/>
                <a:latin typeface="Cambria"/>
                <a:ea typeface="+mn-ea"/>
                <a:cs typeface="+mn-cs"/>
              </a:rPr>
              <a:t>Title</a:t>
            </a:r>
          </a:p>
        </p:txBody>
      </p:sp>
      <p:sp>
        <p:nvSpPr>
          <p:cNvPr id="6" name="Slide Number Placeholder 5"/>
          <p:cNvSpPr>
            <a:spLocks noGrp="1"/>
          </p:cNvSpPr>
          <p:nvPr>
            <p:ph type="sldNum" sz="quarter" idx="12"/>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CC65D3F7-A063-44A6-86FA-D15607AE2097}" type="slidenum">
              <a:rPr kumimoji="0" lang="en-GB" altLang="en-US" sz="1200" b="0" i="0" u="none" strike="noStrike" kern="1200" cap="none" spc="0" normalizeH="0" baseline="0" noProof="0" smtClean="0">
                <a:ln>
                  <a:noFill/>
                </a:ln>
                <a:solidFill>
                  <a:prstClr val="white"/>
                </a:solidFill>
                <a:effectLst/>
                <a:uLnTx/>
                <a:uFillTx/>
                <a:latin typeface="Cambria"/>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9</a:t>
            </a:fld>
            <a:endParaRPr kumimoji="0" lang="en-GB" altLang="en-US" sz="1200" b="0" i="0" u="none" strike="noStrike" kern="1200" cap="none" spc="0" normalizeH="0" baseline="0" noProof="0" dirty="0">
              <a:ln>
                <a:noFill/>
              </a:ln>
              <a:solidFill>
                <a:prstClr val="white"/>
              </a:solidFill>
              <a:effectLst/>
              <a:uLnTx/>
              <a:uFillTx/>
              <a:latin typeface="Cambria"/>
              <a:ea typeface="+mn-ea"/>
              <a:cs typeface="+mn-cs"/>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99025467"/>
              </p:ext>
            </p:extLst>
          </p:nvPr>
        </p:nvGraphicFramePr>
        <p:xfrm>
          <a:off x="628650" y="1836828"/>
          <a:ext cx="8115300" cy="4206240"/>
        </p:xfrm>
        <a:graphic>
          <a:graphicData uri="http://schemas.openxmlformats.org/drawingml/2006/table">
            <a:tbl>
              <a:tblPr firstRow="1" bandRow="1">
                <a:tableStyleId>{5C22544A-7EE6-4342-B048-85BDC9FD1C3A}</a:tableStyleId>
              </a:tblPr>
              <a:tblGrid>
                <a:gridCol w="1296493">
                  <a:extLst>
                    <a:ext uri="{9D8B030D-6E8A-4147-A177-3AD203B41FA5}">
                      <a16:colId xmlns:a16="http://schemas.microsoft.com/office/drawing/2014/main" val="1659706051"/>
                    </a:ext>
                  </a:extLst>
                </a:gridCol>
                <a:gridCol w="1748211">
                  <a:extLst>
                    <a:ext uri="{9D8B030D-6E8A-4147-A177-3AD203B41FA5}">
                      <a16:colId xmlns:a16="http://schemas.microsoft.com/office/drawing/2014/main" val="3609397513"/>
                    </a:ext>
                  </a:extLst>
                </a:gridCol>
                <a:gridCol w="1407708">
                  <a:extLst>
                    <a:ext uri="{9D8B030D-6E8A-4147-A177-3AD203B41FA5}">
                      <a16:colId xmlns:a16="http://schemas.microsoft.com/office/drawing/2014/main" val="3146572454"/>
                    </a:ext>
                  </a:extLst>
                </a:gridCol>
                <a:gridCol w="1379271">
                  <a:extLst>
                    <a:ext uri="{9D8B030D-6E8A-4147-A177-3AD203B41FA5}">
                      <a16:colId xmlns:a16="http://schemas.microsoft.com/office/drawing/2014/main" val="795807761"/>
                    </a:ext>
                  </a:extLst>
                </a:gridCol>
                <a:gridCol w="995350">
                  <a:extLst>
                    <a:ext uri="{9D8B030D-6E8A-4147-A177-3AD203B41FA5}">
                      <a16:colId xmlns:a16="http://schemas.microsoft.com/office/drawing/2014/main" val="1657364295"/>
                    </a:ext>
                  </a:extLst>
                </a:gridCol>
                <a:gridCol w="1288267">
                  <a:extLst>
                    <a:ext uri="{9D8B030D-6E8A-4147-A177-3AD203B41FA5}">
                      <a16:colId xmlns:a16="http://schemas.microsoft.com/office/drawing/2014/main" val="1750581894"/>
                    </a:ext>
                  </a:extLst>
                </a:gridCol>
              </a:tblGrid>
              <a:tr h="1168118">
                <a:tc>
                  <a:txBody>
                    <a:bodyPr/>
                    <a:lstStyle/>
                    <a:p>
                      <a:r>
                        <a:rPr lang="en-US" dirty="0"/>
                        <a:t>   Week</a:t>
                      </a:r>
                    </a:p>
                    <a:p>
                      <a:endParaRPr lang="en-US" dirty="0"/>
                    </a:p>
                    <a:p>
                      <a:r>
                        <a:rPr lang="en-US" dirty="0"/>
                        <a:t>Tasks</a:t>
                      </a:r>
                    </a:p>
                  </a:txBody>
                  <a:tcPr/>
                </a:tc>
                <a:tc>
                  <a:txBody>
                    <a:bodyPr/>
                    <a:lstStyle/>
                    <a:p>
                      <a:r>
                        <a:rPr lang="en-US" dirty="0"/>
                        <a:t>Week1</a:t>
                      </a:r>
                    </a:p>
                    <a:p>
                      <a:pPr defTabSz="914400"/>
                      <a:r>
                        <a:rPr lang="en-US" dirty="0"/>
                        <a:t>(Mention</a:t>
                      </a:r>
                      <a:r>
                        <a:rPr lang="en-US" baseline="0" dirty="0"/>
                        <a:t> the date here)</a:t>
                      </a:r>
                      <a:endParaRPr lang="en-US" dirty="0"/>
                    </a:p>
                  </a:txBody>
                  <a:tcPr/>
                </a:tc>
                <a:tc>
                  <a:txBody>
                    <a:bodyPr/>
                    <a:lstStyle/>
                    <a:p>
                      <a:r>
                        <a:rPr lang="en-US" dirty="0"/>
                        <a:t>Week2</a:t>
                      </a:r>
                    </a:p>
                    <a:p>
                      <a:pPr defTabSz="914400"/>
                      <a:r>
                        <a:rPr lang="en-US" dirty="0"/>
                        <a:t>(Mention</a:t>
                      </a:r>
                      <a:r>
                        <a:rPr lang="en-US" baseline="0" dirty="0"/>
                        <a:t> the date here)</a:t>
                      </a:r>
                      <a:endParaRPr lang="en-US" dirty="0"/>
                    </a:p>
                    <a:p>
                      <a:endParaRPr lang="en-US" dirty="0"/>
                    </a:p>
                  </a:txBody>
                  <a:tcPr/>
                </a:tc>
                <a:tc>
                  <a:txBody>
                    <a:bodyPr/>
                    <a:lstStyle/>
                    <a:p>
                      <a:r>
                        <a:rPr lang="en-US" dirty="0"/>
                        <a:t>Week3</a:t>
                      </a:r>
                    </a:p>
                    <a:p>
                      <a:pPr defTabSz="914400"/>
                      <a:r>
                        <a:rPr lang="en-US" dirty="0"/>
                        <a:t>(Mention</a:t>
                      </a:r>
                      <a:r>
                        <a:rPr lang="en-US" baseline="0" dirty="0"/>
                        <a:t> the date here)</a:t>
                      </a:r>
                      <a:endParaRPr lang="en-US" dirty="0"/>
                    </a:p>
                    <a:p>
                      <a:endParaRPr lang="en-US" dirty="0"/>
                    </a:p>
                  </a:txBody>
                  <a:tcPr/>
                </a:tc>
                <a:tc>
                  <a:txBody>
                    <a:bodyPr/>
                    <a:lstStyle/>
                    <a:p>
                      <a:endParaRPr lang="en-US" dirty="0"/>
                    </a:p>
                    <a:p>
                      <a:endParaRPr lang="en-US" dirty="0"/>
                    </a:p>
                    <a:p>
                      <a:r>
                        <a:rPr lang="en-US" dirty="0"/>
                        <a:t>……</a:t>
                      </a:r>
                    </a:p>
                  </a:txBody>
                  <a:tcPr/>
                </a:tc>
                <a:tc>
                  <a:txBody>
                    <a:bodyPr/>
                    <a:lstStyle/>
                    <a:p>
                      <a:endParaRPr lang="en-US" dirty="0"/>
                    </a:p>
                    <a:p>
                      <a:r>
                        <a:rPr lang="en-US" dirty="0"/>
                        <a:t>Status</a:t>
                      </a:r>
                    </a:p>
                  </a:txBody>
                  <a:tcPr/>
                </a:tc>
                <a:extLst>
                  <a:ext uri="{0D108BD9-81ED-4DB2-BD59-A6C34878D82A}">
                    <a16:rowId xmlns:a16="http://schemas.microsoft.com/office/drawing/2014/main" val="3068242539"/>
                  </a:ext>
                </a:extLst>
              </a:tr>
              <a:tr h="311477">
                <a:tc>
                  <a:txBody>
                    <a:bodyPr/>
                    <a:lstStyle/>
                    <a:p>
                      <a:r>
                        <a:rPr lang="en-US" dirty="0"/>
                        <a:t>Task1</a:t>
                      </a:r>
                    </a:p>
                  </a:txBody>
                  <a:tcPr/>
                </a:tc>
                <a:tc>
                  <a:txBody>
                    <a:bodyPr/>
                    <a:lstStyle/>
                    <a:p>
                      <a:r>
                        <a:rPr lang="en-US" dirty="0"/>
                        <a:t>Topic discussion</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Completed</a:t>
                      </a:r>
                    </a:p>
                  </a:txBody>
                  <a:tcPr/>
                </a:tc>
                <a:extLst>
                  <a:ext uri="{0D108BD9-81ED-4DB2-BD59-A6C34878D82A}">
                    <a16:rowId xmlns:a16="http://schemas.microsoft.com/office/drawing/2014/main" val="1586746620"/>
                  </a:ext>
                </a:extLst>
              </a:tr>
              <a:tr h="311477">
                <a:tc>
                  <a:txBody>
                    <a:bodyPr/>
                    <a:lstStyle/>
                    <a:p>
                      <a:r>
                        <a:rPr lang="en-US" dirty="0"/>
                        <a:t>Task2</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Completed</a:t>
                      </a:r>
                    </a:p>
                  </a:txBody>
                  <a:tcPr/>
                </a:tc>
                <a:extLst>
                  <a:ext uri="{0D108BD9-81ED-4DB2-BD59-A6C34878D82A}">
                    <a16:rowId xmlns:a16="http://schemas.microsoft.com/office/drawing/2014/main" val="1526888926"/>
                  </a:ext>
                </a:extLst>
              </a:tr>
              <a:tr h="311477">
                <a:tc>
                  <a:txBody>
                    <a:bodyPr/>
                    <a:lstStyle/>
                    <a:p>
                      <a:r>
                        <a:rPr lang="en-US" dirty="0"/>
                        <a:t>Task3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In-progress</a:t>
                      </a:r>
                    </a:p>
                  </a:txBody>
                  <a:tcPr/>
                </a:tc>
                <a:extLst>
                  <a:ext uri="{0D108BD9-81ED-4DB2-BD59-A6C34878D82A}">
                    <a16:rowId xmlns:a16="http://schemas.microsoft.com/office/drawing/2014/main" val="1814189830"/>
                  </a:ext>
                </a:extLst>
              </a:tr>
              <a:tr h="31147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46606465"/>
                  </a:ext>
                </a:extLst>
              </a:tr>
              <a:tr h="31147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9009793"/>
                  </a:ext>
                </a:extLst>
              </a:tr>
              <a:tr h="311477">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8096674"/>
                  </a:ext>
                </a:extLst>
              </a:tr>
            </a:tbl>
          </a:graphicData>
        </a:graphic>
      </p:graphicFrame>
      <p:cxnSp>
        <p:nvCxnSpPr>
          <p:cNvPr id="11" name="Straight Connector 10"/>
          <p:cNvCxnSpPr/>
          <p:nvPr/>
        </p:nvCxnSpPr>
        <p:spPr>
          <a:xfrm>
            <a:off x="742950" y="2047964"/>
            <a:ext cx="1113653" cy="1101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2303" y="3361038"/>
            <a:ext cx="2743200" cy="24713"/>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13903" y="3723503"/>
            <a:ext cx="2582562" cy="20594"/>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82995" y="4106562"/>
            <a:ext cx="2582562" cy="20594"/>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855403"/>
      </p:ext>
    </p:extLst>
  </p:cSld>
  <p:clrMapOvr>
    <a:masterClrMapping/>
  </p:clrMapOvr>
</p:sld>
</file>

<file path=ppt/theme/theme1.xml><?xml version="1.0" encoding="utf-8"?>
<a:theme xmlns:a="http://schemas.openxmlformats.org/drawingml/2006/main" name="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45156</TotalTime>
  <Words>443</Words>
  <Application>Microsoft Office PowerPoint</Application>
  <PresentationFormat>On-screen Show (4:3)</PresentationFormat>
  <Paragraphs>126</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Times New Roman</vt:lpstr>
      <vt:lpstr>Verdana</vt:lpstr>
      <vt:lpstr>Wingdings</vt:lpstr>
      <vt:lpstr>111</vt:lpstr>
      <vt:lpstr>PowerPoint Presentation</vt:lpstr>
      <vt:lpstr> Objective </vt:lpstr>
      <vt:lpstr>Abstract</vt:lpstr>
      <vt:lpstr> Introduction </vt:lpstr>
      <vt:lpstr>Literature survey</vt:lpstr>
      <vt:lpstr>Block diagram </vt:lpstr>
      <vt:lpstr>Tools to be used for implementing the project</vt:lpstr>
      <vt:lpstr>Work plan </vt:lpstr>
      <vt:lpstr>Work Completed for First review (Explain the completed tasks) </vt:lpstr>
      <vt:lpstr>Results </vt:lpstr>
      <vt:lpstr>References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HARIKRISHNAN DHASAMUTHU</cp:lastModifiedBy>
  <cp:revision>2025</cp:revision>
  <cp:lastPrinted>2017-10-16T03:59:35Z</cp:lastPrinted>
  <dcterms:created xsi:type="dcterms:W3CDTF">2009-11-03T13:35:13Z</dcterms:created>
  <dcterms:modified xsi:type="dcterms:W3CDTF">2023-03-11T11:19:03Z</dcterms:modified>
</cp:coreProperties>
</file>