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91AEB3A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300" r:id="rId2"/>
    <p:sldId id="257" r:id="rId3"/>
    <p:sldId id="258" r:id="rId4"/>
    <p:sldId id="262" r:id="rId5"/>
    <p:sldId id="301" r:id="rId6"/>
    <p:sldId id="311" r:id="rId7"/>
    <p:sldId id="313" r:id="rId8"/>
    <p:sldId id="310" r:id="rId9"/>
    <p:sldId id="307" r:id="rId10"/>
    <p:sldId id="308" r:id="rId11"/>
  </p:sldIdLst>
  <p:sldSz cx="9144000" cy="6858000" type="screen4x3"/>
  <p:notesSz cx="6950075" cy="92360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5F6384-4F2B-3E48-2257-F893BA58E671}" name="HARIKRISHNAN DHASAMUTHU" initials="HD" userId="2f2ed746f4fd92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FF"/>
    <a:srgbClr val="FF9900"/>
    <a:srgbClr val="008000"/>
    <a:srgbClr val="000066"/>
    <a:srgbClr val="003300"/>
    <a:srgbClr val="FF00FF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D3927-11CC-49C7-B956-A5A6598B1929}" v="1" dt="2023-04-13T03:45:38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90143" autoAdjust="0"/>
  </p:normalViewPr>
  <p:slideViewPr>
    <p:cSldViewPr snapToGrid="0">
      <p:cViewPr>
        <p:scale>
          <a:sx n="100" d="100"/>
          <a:sy n="100" d="100"/>
        </p:scale>
        <p:origin x="874" y="-4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RISHNAN DHASAMUTHU" userId="2f2ed746f4fd9292" providerId="LiveId" clId="{D18D3927-11CC-49C7-B956-A5A6598B1929}"/>
    <pc:docChg chg="undo custSel delSld modSld">
      <pc:chgData name="HARIKRISHNAN DHASAMUTHU" userId="2f2ed746f4fd9292" providerId="LiveId" clId="{D18D3927-11CC-49C7-B956-A5A6598B1929}" dt="2023-04-13T05:37:10.634" v="3057" actId="20577"/>
      <pc:docMkLst>
        <pc:docMk/>
      </pc:docMkLst>
      <pc:sldChg chg="addSp delSp modSp mod">
        <pc:chgData name="HARIKRISHNAN DHASAMUTHU" userId="2f2ed746f4fd9292" providerId="LiveId" clId="{D18D3927-11CC-49C7-B956-A5A6598B1929}" dt="2023-04-11T14:50:54.228" v="864" actId="2710"/>
        <pc:sldMkLst>
          <pc:docMk/>
          <pc:sldMk cId="2444145582" sldId="257"/>
        </pc:sldMkLst>
        <pc:spChg chg="add del mod">
          <ac:chgData name="HARIKRISHNAN DHASAMUTHU" userId="2f2ed746f4fd9292" providerId="LiveId" clId="{D18D3927-11CC-49C7-B956-A5A6598B1929}" dt="2023-04-11T14:42:40.144" v="268"/>
          <ac:spMkLst>
            <pc:docMk/>
            <pc:sldMk cId="2444145582" sldId="257"/>
            <ac:spMk id="2" creationId="{7A953AFD-F8F1-199D-C2D2-E0C2131822EE}"/>
          </ac:spMkLst>
        </pc:spChg>
        <pc:spChg chg="add mod">
          <ac:chgData name="HARIKRISHNAN DHASAMUTHU" userId="2f2ed746f4fd9292" providerId="LiveId" clId="{D18D3927-11CC-49C7-B956-A5A6598B1929}" dt="2023-04-11T14:50:54.228" v="864" actId="2710"/>
          <ac:spMkLst>
            <pc:docMk/>
            <pc:sldMk cId="2444145582" sldId="257"/>
            <ac:spMk id="5" creationId="{562820C3-C844-1CF0-6C64-9FFFFFCFABB3}"/>
          </ac:spMkLst>
        </pc:spChg>
      </pc:sldChg>
      <pc:sldChg chg="modSp mod">
        <pc:chgData name="HARIKRISHNAN DHASAMUTHU" userId="2f2ed746f4fd9292" providerId="LiveId" clId="{D18D3927-11CC-49C7-B956-A5A6598B1929}" dt="2023-04-11T14:51:27.943" v="867" actId="1076"/>
        <pc:sldMkLst>
          <pc:docMk/>
          <pc:sldMk cId="0" sldId="258"/>
        </pc:sldMkLst>
        <pc:spChg chg="mod">
          <ac:chgData name="HARIKRISHNAN DHASAMUTHU" userId="2f2ed746f4fd9292" providerId="LiveId" clId="{D18D3927-11CC-49C7-B956-A5A6598B1929}" dt="2023-04-11T14:51:27.943" v="867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HARIKRISHNAN DHASAMUTHU" userId="2f2ed746f4fd9292" providerId="LiveId" clId="{D18D3927-11CC-49C7-B956-A5A6598B1929}" dt="2023-04-11T14:51:21.114" v="866" actId="14100"/>
          <ac:spMkLst>
            <pc:docMk/>
            <pc:sldMk cId="0" sldId="258"/>
            <ac:spMk id="10" creationId="{E8FD569B-3403-F791-2BD6-95BAB3AE0966}"/>
          </ac:spMkLst>
        </pc:spChg>
      </pc:sldChg>
      <pc:sldChg chg="addSp delSp modSp mod">
        <pc:chgData name="HARIKRISHNAN DHASAMUTHU" userId="2f2ed746f4fd9292" providerId="LiveId" clId="{D18D3927-11CC-49C7-B956-A5A6598B1929}" dt="2023-04-12T14:24:11.973" v="2769" actId="14100"/>
        <pc:sldMkLst>
          <pc:docMk/>
          <pc:sldMk cId="3231961929" sldId="262"/>
        </pc:sldMkLst>
        <pc:spChg chg="mod">
          <ac:chgData name="HARIKRISHNAN DHASAMUTHU" userId="2f2ed746f4fd9292" providerId="LiveId" clId="{D18D3927-11CC-49C7-B956-A5A6598B1929}" dt="2023-04-12T04:00:03.186" v="2671" actId="1076"/>
          <ac:spMkLst>
            <pc:docMk/>
            <pc:sldMk cId="3231961929" sldId="262"/>
            <ac:spMk id="2" creationId="{00000000-0000-0000-0000-000000000000}"/>
          </ac:spMkLst>
        </pc:spChg>
        <pc:spChg chg="add del">
          <ac:chgData name="HARIKRISHNAN DHASAMUTHU" userId="2f2ed746f4fd9292" providerId="LiveId" clId="{D18D3927-11CC-49C7-B956-A5A6598B1929}" dt="2023-04-12T03:08:05.184" v="2265" actId="21"/>
          <ac:spMkLst>
            <pc:docMk/>
            <pc:sldMk cId="3231961929" sldId="262"/>
            <ac:spMk id="3" creationId="{5AF5593E-7F7F-5CB2-9D79-02853E032C5B}"/>
          </ac:spMkLst>
        </pc:spChg>
        <pc:spChg chg="add mod">
          <ac:chgData name="HARIKRISHNAN DHASAMUTHU" userId="2f2ed746f4fd9292" providerId="LiveId" clId="{D18D3927-11CC-49C7-B956-A5A6598B1929}" dt="2023-04-12T03:31:25.951" v="2412" actId="14100"/>
          <ac:spMkLst>
            <pc:docMk/>
            <pc:sldMk cId="3231961929" sldId="262"/>
            <ac:spMk id="5" creationId="{EBC57D50-298B-2B17-DD03-A87BDCB086A6}"/>
          </ac:spMkLst>
        </pc:spChg>
        <pc:spChg chg="mod">
          <ac:chgData name="HARIKRISHNAN DHASAMUTHU" userId="2f2ed746f4fd9292" providerId="LiveId" clId="{D18D3927-11CC-49C7-B956-A5A6598B1929}" dt="2023-04-12T03:59:24.518" v="2670" actId="1076"/>
          <ac:spMkLst>
            <pc:docMk/>
            <pc:sldMk cId="3231961929" sldId="262"/>
            <ac:spMk id="8" creationId="{23A07A17-DD1C-461A-9DB0-E78EFDAD1ADD}"/>
          </ac:spMkLst>
        </pc:spChg>
        <pc:spChg chg="add mod">
          <ac:chgData name="HARIKRISHNAN DHASAMUTHU" userId="2f2ed746f4fd9292" providerId="LiveId" clId="{D18D3927-11CC-49C7-B956-A5A6598B1929}" dt="2023-04-12T03:41:15.972" v="2523" actId="1076"/>
          <ac:spMkLst>
            <pc:docMk/>
            <pc:sldMk cId="3231961929" sldId="262"/>
            <ac:spMk id="11" creationId="{06585D4B-FF44-2B7E-8A78-9A4A4D5ADC90}"/>
          </ac:spMkLst>
        </pc:spChg>
        <pc:spChg chg="add del mod">
          <ac:chgData name="HARIKRISHNAN DHASAMUTHU" userId="2f2ed746f4fd9292" providerId="LiveId" clId="{D18D3927-11CC-49C7-B956-A5A6598B1929}" dt="2023-04-12T04:00:24.839" v="2674" actId="21"/>
          <ac:spMkLst>
            <pc:docMk/>
            <pc:sldMk cId="3231961929" sldId="262"/>
            <ac:spMk id="25" creationId="{53F9D711-CDEA-25C6-0F78-5C59FEC80C60}"/>
          </ac:spMkLst>
        </pc:spChg>
        <pc:spChg chg="add mod">
          <ac:chgData name="HARIKRISHNAN DHASAMUTHU" userId="2f2ed746f4fd9292" providerId="LiveId" clId="{D18D3927-11CC-49C7-B956-A5A6598B1929}" dt="2023-04-12T03:46:14.582" v="2526" actId="1076"/>
          <ac:spMkLst>
            <pc:docMk/>
            <pc:sldMk cId="3231961929" sldId="262"/>
            <ac:spMk id="28" creationId="{C373AA50-BCB1-703E-8E18-2B51E2902931}"/>
          </ac:spMkLst>
        </pc:spChg>
        <pc:spChg chg="add mod">
          <ac:chgData name="HARIKRISHNAN DHASAMUTHU" userId="2f2ed746f4fd9292" providerId="LiveId" clId="{D18D3927-11CC-49C7-B956-A5A6598B1929}" dt="2023-04-12T14:24:11.973" v="2769" actId="14100"/>
          <ac:spMkLst>
            <pc:docMk/>
            <pc:sldMk cId="3231961929" sldId="262"/>
            <ac:spMk id="29" creationId="{8A675AD4-68AC-04C0-BC9D-C951129A2D5E}"/>
          </ac:spMkLst>
        </pc:spChg>
        <pc:spChg chg="add del mod">
          <ac:chgData name="HARIKRISHNAN DHASAMUTHU" userId="2f2ed746f4fd9292" providerId="LiveId" clId="{D18D3927-11CC-49C7-B956-A5A6598B1929}" dt="2023-04-12T03:48:58.504" v="2555" actId="21"/>
          <ac:spMkLst>
            <pc:docMk/>
            <pc:sldMk cId="3231961929" sldId="262"/>
            <ac:spMk id="32" creationId="{DD5D3317-76DC-CEBA-3C3C-1BFC6F353A0F}"/>
          </ac:spMkLst>
        </pc:spChg>
        <pc:spChg chg="add del mod">
          <ac:chgData name="HARIKRISHNAN DHASAMUTHU" userId="2f2ed746f4fd9292" providerId="LiveId" clId="{D18D3927-11CC-49C7-B956-A5A6598B1929}" dt="2023-04-12T03:51:01.148" v="2573" actId="478"/>
          <ac:spMkLst>
            <pc:docMk/>
            <pc:sldMk cId="3231961929" sldId="262"/>
            <ac:spMk id="40" creationId="{502ED80C-F1A4-8A3B-20B1-88C0839FA72A}"/>
          </ac:spMkLst>
        </pc:spChg>
        <pc:spChg chg="add mod">
          <ac:chgData name="HARIKRISHNAN DHASAMUTHU" userId="2f2ed746f4fd9292" providerId="LiveId" clId="{D18D3927-11CC-49C7-B956-A5A6598B1929}" dt="2023-04-12T03:52:27.732" v="2599" actId="1076"/>
          <ac:spMkLst>
            <pc:docMk/>
            <pc:sldMk cId="3231961929" sldId="262"/>
            <ac:spMk id="41" creationId="{DA99C4A6-FF99-D93E-35E0-A339B6AB1989}"/>
          </ac:spMkLst>
        </pc:spChg>
        <pc:spChg chg="add del">
          <ac:chgData name="HARIKRISHNAN DHASAMUTHU" userId="2f2ed746f4fd9292" providerId="LiveId" clId="{D18D3927-11CC-49C7-B956-A5A6598B1929}" dt="2023-04-12T03:53:55.140" v="2607" actId="21"/>
          <ac:spMkLst>
            <pc:docMk/>
            <pc:sldMk cId="3231961929" sldId="262"/>
            <ac:spMk id="49" creationId="{4E1FB5BE-DE3C-291F-A3AC-FEBAD2005CA8}"/>
          </ac:spMkLst>
        </pc:spChg>
        <pc:spChg chg="add del mod">
          <ac:chgData name="HARIKRISHNAN DHASAMUTHU" userId="2f2ed746f4fd9292" providerId="LiveId" clId="{D18D3927-11CC-49C7-B956-A5A6598B1929}" dt="2023-04-12T03:54:43.434" v="2615" actId="478"/>
          <ac:spMkLst>
            <pc:docMk/>
            <pc:sldMk cId="3231961929" sldId="262"/>
            <ac:spMk id="50" creationId="{2EF29A52-28CA-B1EF-5055-5D6D7A53A13E}"/>
          </ac:spMkLst>
        </pc:spChg>
        <pc:spChg chg="add mod">
          <ac:chgData name="HARIKRISHNAN DHASAMUTHU" userId="2f2ed746f4fd9292" providerId="LiveId" clId="{D18D3927-11CC-49C7-B956-A5A6598B1929}" dt="2023-04-12T03:56:59.210" v="2645" actId="1076"/>
          <ac:spMkLst>
            <pc:docMk/>
            <pc:sldMk cId="3231961929" sldId="262"/>
            <ac:spMk id="51" creationId="{1AE31F35-98EF-2515-A0F4-1C91597827B7}"/>
          </ac:spMkLst>
        </pc:spChg>
        <pc:spChg chg="add mod">
          <ac:chgData name="HARIKRISHNAN DHASAMUTHU" userId="2f2ed746f4fd9292" providerId="LiveId" clId="{D18D3927-11CC-49C7-B956-A5A6598B1929}" dt="2023-04-12T03:59:23.547" v="2669" actId="1076"/>
          <ac:spMkLst>
            <pc:docMk/>
            <pc:sldMk cId="3231961929" sldId="262"/>
            <ac:spMk id="56" creationId="{E5040DF2-5897-379A-A257-7BC1ACB40597}"/>
          </ac:spMkLst>
        </pc:spChg>
        <pc:spChg chg="add del mod">
          <ac:chgData name="HARIKRISHNAN DHASAMUTHU" userId="2f2ed746f4fd9292" providerId="LiveId" clId="{D18D3927-11CC-49C7-B956-A5A6598B1929}" dt="2023-04-12T04:01:21.429" v="2684" actId="478"/>
          <ac:spMkLst>
            <pc:docMk/>
            <pc:sldMk cId="3231961929" sldId="262"/>
            <ac:spMk id="61" creationId="{7295CB52-911F-F6B6-6070-394349F8BDE2}"/>
          </ac:spMkLst>
        </pc:spChg>
        <pc:spChg chg="add del">
          <ac:chgData name="HARIKRISHNAN DHASAMUTHU" userId="2f2ed746f4fd9292" providerId="LiveId" clId="{D18D3927-11CC-49C7-B956-A5A6598B1929}" dt="2023-04-12T04:02:03.823" v="2686" actId="21"/>
          <ac:spMkLst>
            <pc:docMk/>
            <pc:sldMk cId="3231961929" sldId="262"/>
            <ac:spMk id="62" creationId="{085C0EDF-16E7-716A-99BC-9C6C966BA031}"/>
          </ac:spMkLst>
        </pc:spChg>
        <pc:spChg chg="add mod">
          <ac:chgData name="HARIKRISHNAN DHASAMUTHU" userId="2f2ed746f4fd9292" providerId="LiveId" clId="{D18D3927-11CC-49C7-B956-A5A6598B1929}" dt="2023-04-12T04:03:19.628" v="2736" actId="208"/>
          <ac:spMkLst>
            <pc:docMk/>
            <pc:sldMk cId="3231961929" sldId="262"/>
            <ac:spMk id="63" creationId="{60DB6C3A-0923-EBC6-F6E6-1B5C1F56A061}"/>
          </ac:spMkLst>
        </pc:spChg>
        <pc:spChg chg="add mod">
          <ac:chgData name="HARIKRISHNAN DHASAMUTHU" userId="2f2ed746f4fd9292" providerId="LiveId" clId="{D18D3927-11CC-49C7-B956-A5A6598B1929}" dt="2023-04-12T14:24:05.092" v="2768" actId="1076"/>
          <ac:spMkLst>
            <pc:docMk/>
            <pc:sldMk cId="3231961929" sldId="262"/>
            <ac:spMk id="66" creationId="{DBA20540-ED49-B25A-29E1-7279FE83CC63}"/>
          </ac:spMkLst>
        </pc:spChg>
        <pc:cxnChg chg="add mod">
          <ac:chgData name="HARIKRISHNAN DHASAMUTHU" userId="2f2ed746f4fd9292" providerId="LiveId" clId="{D18D3927-11CC-49C7-B956-A5A6598B1929}" dt="2023-04-12T03:31:32.318" v="2413" actId="1076"/>
          <ac:cxnSpMkLst>
            <pc:docMk/>
            <pc:sldMk cId="3231961929" sldId="262"/>
            <ac:cxnSpMk id="9" creationId="{9A1ACB6D-3E42-6D34-6D71-9BEC8BFC2BA0}"/>
          </ac:cxnSpMkLst>
        </pc:cxnChg>
        <pc:cxnChg chg="add mod">
          <ac:chgData name="HARIKRISHNAN DHASAMUTHU" userId="2f2ed746f4fd9292" providerId="LiveId" clId="{D18D3927-11CC-49C7-B956-A5A6598B1929}" dt="2023-04-12T03:31:10.377" v="2410" actId="1076"/>
          <ac:cxnSpMkLst>
            <pc:docMk/>
            <pc:sldMk cId="3231961929" sldId="262"/>
            <ac:cxnSpMk id="13" creationId="{07847521-25B5-9325-8F0B-0DA9C8393917}"/>
          </ac:cxnSpMkLst>
        </pc:cxnChg>
        <pc:cxnChg chg="add mod">
          <ac:chgData name="HARIKRISHNAN DHASAMUTHU" userId="2f2ed746f4fd9292" providerId="LiveId" clId="{D18D3927-11CC-49C7-B956-A5A6598B1929}" dt="2023-04-12T04:00:24.839" v="2674" actId="21"/>
          <ac:cxnSpMkLst>
            <pc:docMk/>
            <pc:sldMk cId="3231961929" sldId="262"/>
            <ac:cxnSpMk id="27" creationId="{FE2541FD-1E55-BEA8-4242-7C792033F9DA}"/>
          </ac:cxnSpMkLst>
        </pc:cxnChg>
        <pc:cxnChg chg="add del mod">
          <ac:chgData name="HARIKRISHNAN DHASAMUTHU" userId="2f2ed746f4fd9292" providerId="LiveId" clId="{D18D3927-11CC-49C7-B956-A5A6598B1929}" dt="2023-04-12T03:49:05.491" v="2556" actId="21"/>
          <ac:cxnSpMkLst>
            <pc:docMk/>
            <pc:sldMk cId="3231961929" sldId="262"/>
            <ac:cxnSpMk id="31" creationId="{E34250FE-D48C-44FE-1638-B230356823D1}"/>
          </ac:cxnSpMkLst>
        </pc:cxnChg>
        <pc:cxnChg chg="add mod">
          <ac:chgData name="HARIKRISHNAN DHASAMUTHU" userId="2f2ed746f4fd9292" providerId="LiveId" clId="{D18D3927-11CC-49C7-B956-A5A6598B1929}" dt="2023-04-12T03:49:21.345" v="2559" actId="14100"/>
          <ac:cxnSpMkLst>
            <pc:docMk/>
            <pc:sldMk cId="3231961929" sldId="262"/>
            <ac:cxnSpMk id="34" creationId="{EC210A95-1CE1-29F2-B960-55534101EB82}"/>
          </ac:cxnSpMkLst>
        </pc:cxnChg>
        <pc:cxnChg chg="add mod">
          <ac:chgData name="HARIKRISHNAN DHASAMUTHU" userId="2f2ed746f4fd9292" providerId="LiveId" clId="{D18D3927-11CC-49C7-B956-A5A6598B1929}" dt="2023-04-12T14:24:11.973" v="2769" actId="14100"/>
          <ac:cxnSpMkLst>
            <pc:docMk/>
            <pc:sldMk cId="3231961929" sldId="262"/>
            <ac:cxnSpMk id="38" creationId="{5705F649-707C-F441-FCBF-2670473E4843}"/>
          </ac:cxnSpMkLst>
        </pc:cxnChg>
        <pc:cxnChg chg="add mod">
          <ac:chgData name="HARIKRISHNAN DHASAMUTHU" userId="2f2ed746f4fd9292" providerId="LiveId" clId="{D18D3927-11CC-49C7-B956-A5A6598B1929}" dt="2023-04-12T14:24:11.973" v="2769" actId="14100"/>
          <ac:cxnSpMkLst>
            <pc:docMk/>
            <pc:sldMk cId="3231961929" sldId="262"/>
            <ac:cxnSpMk id="43" creationId="{36524391-88E7-FE1A-B80E-D1483A692F2A}"/>
          </ac:cxnSpMkLst>
        </pc:cxnChg>
        <pc:cxnChg chg="add mod">
          <ac:chgData name="HARIKRISHNAN DHASAMUTHU" userId="2f2ed746f4fd9292" providerId="LiveId" clId="{D18D3927-11CC-49C7-B956-A5A6598B1929}" dt="2023-04-12T14:24:11.973" v="2769" actId="14100"/>
          <ac:cxnSpMkLst>
            <pc:docMk/>
            <pc:sldMk cId="3231961929" sldId="262"/>
            <ac:cxnSpMk id="48" creationId="{30B97AE4-B00A-6FBC-0583-98416A89E382}"/>
          </ac:cxnSpMkLst>
        </pc:cxnChg>
        <pc:cxnChg chg="add del mod">
          <ac:chgData name="HARIKRISHNAN DHASAMUTHU" userId="2f2ed746f4fd9292" providerId="LiveId" clId="{D18D3927-11CC-49C7-B956-A5A6598B1929}" dt="2023-04-12T03:57:20.721" v="2648" actId="21"/>
          <ac:cxnSpMkLst>
            <pc:docMk/>
            <pc:sldMk cId="3231961929" sldId="262"/>
            <ac:cxnSpMk id="53" creationId="{AD8D0C3D-494B-2F1E-A0EC-C3EF6EE010DC}"/>
          </ac:cxnSpMkLst>
        </pc:cxnChg>
        <pc:cxnChg chg="add mod">
          <ac:chgData name="HARIKRISHNAN DHASAMUTHU" userId="2f2ed746f4fd9292" providerId="LiveId" clId="{D18D3927-11CC-49C7-B956-A5A6598B1929}" dt="2023-04-12T03:57:47.123" v="2650" actId="208"/>
          <ac:cxnSpMkLst>
            <pc:docMk/>
            <pc:sldMk cId="3231961929" sldId="262"/>
            <ac:cxnSpMk id="55" creationId="{08230A24-EE2D-BEA8-8858-474357763B5D}"/>
          </ac:cxnSpMkLst>
        </pc:cxnChg>
        <pc:cxnChg chg="add del mod">
          <ac:chgData name="HARIKRISHNAN DHASAMUTHU" userId="2f2ed746f4fd9292" providerId="LiveId" clId="{D18D3927-11CC-49C7-B956-A5A6598B1929}" dt="2023-04-12T04:00:31.472" v="2675" actId="21"/>
          <ac:cxnSpMkLst>
            <pc:docMk/>
            <pc:sldMk cId="3231961929" sldId="262"/>
            <ac:cxnSpMk id="58" creationId="{6D62CAA2-4DB8-2E2B-A97E-819829AA8520}"/>
          </ac:cxnSpMkLst>
        </pc:cxnChg>
        <pc:cxnChg chg="add mod">
          <ac:chgData name="HARIKRISHNAN DHASAMUTHU" userId="2f2ed746f4fd9292" providerId="LiveId" clId="{D18D3927-11CC-49C7-B956-A5A6598B1929}" dt="2023-04-12T04:03:40.213" v="2738" actId="208"/>
          <ac:cxnSpMkLst>
            <pc:docMk/>
            <pc:sldMk cId="3231961929" sldId="262"/>
            <ac:cxnSpMk id="65" creationId="{0ED4A304-6EFE-EFFC-14C7-F33A00622A9E}"/>
          </ac:cxnSpMkLst>
        </pc:cxnChg>
      </pc:sldChg>
      <pc:sldChg chg="modSp mod">
        <pc:chgData name="HARIKRISHNAN DHASAMUTHU" userId="2f2ed746f4fd9292" providerId="LiveId" clId="{D18D3927-11CC-49C7-B956-A5A6598B1929}" dt="2023-04-12T02:52:52.054" v="2257" actId="20577"/>
        <pc:sldMkLst>
          <pc:docMk/>
          <pc:sldMk cId="0" sldId="300"/>
        </pc:sldMkLst>
        <pc:spChg chg="mod">
          <ac:chgData name="HARIKRISHNAN DHASAMUTHU" userId="2f2ed746f4fd9292" providerId="LiveId" clId="{D18D3927-11CC-49C7-B956-A5A6598B1929}" dt="2023-04-12T02:52:52.054" v="2257" actId="20577"/>
          <ac:spMkLst>
            <pc:docMk/>
            <pc:sldMk cId="0" sldId="300"/>
            <ac:spMk id="3" creationId="{2653CE35-36D6-8B66-F909-C2B1BBDDF233}"/>
          </ac:spMkLst>
        </pc:spChg>
        <pc:spChg chg="mod">
          <ac:chgData name="HARIKRISHNAN DHASAMUTHU" userId="2f2ed746f4fd9292" providerId="LiveId" clId="{D18D3927-11CC-49C7-B956-A5A6598B1929}" dt="2023-04-11T14:41:48.295" v="263" actId="20577"/>
          <ac:spMkLst>
            <pc:docMk/>
            <pc:sldMk cId="0" sldId="300"/>
            <ac:spMk id="6" creationId="{00000000-0000-0000-0000-000000000000}"/>
          </ac:spMkLst>
        </pc:spChg>
      </pc:sldChg>
      <pc:sldChg chg="delSp modSp mod">
        <pc:chgData name="HARIKRISHNAN DHASAMUTHU" userId="2f2ed746f4fd9292" providerId="LiveId" clId="{D18D3927-11CC-49C7-B956-A5A6598B1929}" dt="2023-04-11T15:08:10.224" v="1342" actId="1076"/>
        <pc:sldMkLst>
          <pc:docMk/>
          <pc:sldMk cId="0" sldId="301"/>
        </pc:sldMkLst>
        <pc:spChg chg="mod">
          <ac:chgData name="HARIKRISHNAN DHASAMUTHU" userId="2f2ed746f4fd9292" providerId="LiveId" clId="{D18D3927-11CC-49C7-B956-A5A6598B1929}" dt="2023-04-11T15:06:43.966" v="1331" actId="1076"/>
          <ac:spMkLst>
            <pc:docMk/>
            <pc:sldMk cId="0" sldId="301"/>
            <ac:spMk id="2" creationId="{00000000-0000-0000-0000-000000000000}"/>
          </ac:spMkLst>
        </pc:spChg>
        <pc:graphicFrameChg chg="mod modGraphic">
          <ac:chgData name="HARIKRISHNAN DHASAMUTHU" userId="2f2ed746f4fd9292" providerId="LiveId" clId="{D18D3927-11CC-49C7-B956-A5A6598B1929}" dt="2023-04-11T15:08:10.224" v="1342" actId="1076"/>
          <ac:graphicFrameMkLst>
            <pc:docMk/>
            <pc:sldMk cId="0" sldId="301"/>
            <ac:graphicFrameMk id="8" creationId="{00000000-0000-0000-0000-000000000000}"/>
          </ac:graphicFrameMkLst>
        </pc:graphicFrameChg>
        <pc:cxnChg chg="del">
          <ac:chgData name="HARIKRISHNAN DHASAMUTHU" userId="2f2ed746f4fd9292" providerId="LiveId" clId="{D18D3927-11CC-49C7-B956-A5A6598B1929}" dt="2023-04-11T15:07:43.026" v="1339" actId="21"/>
          <ac:cxnSpMkLst>
            <pc:docMk/>
            <pc:sldMk cId="0" sldId="301"/>
            <ac:cxnSpMk id="11" creationId="{00000000-0000-0000-0000-000000000000}"/>
          </ac:cxnSpMkLst>
        </pc:cxnChg>
        <pc:cxnChg chg="del">
          <ac:chgData name="HARIKRISHNAN DHASAMUTHU" userId="2f2ed746f4fd9292" providerId="LiveId" clId="{D18D3927-11CC-49C7-B956-A5A6598B1929}" dt="2023-04-11T14:56:37.836" v="1060" actId="21"/>
          <ac:cxnSpMkLst>
            <pc:docMk/>
            <pc:sldMk cId="0" sldId="301"/>
            <ac:cxnSpMk id="14" creationId="{00000000-0000-0000-0000-000000000000}"/>
          </ac:cxnSpMkLst>
        </pc:cxnChg>
        <pc:cxnChg chg="del">
          <ac:chgData name="HARIKRISHNAN DHASAMUTHU" userId="2f2ed746f4fd9292" providerId="LiveId" clId="{D18D3927-11CC-49C7-B956-A5A6598B1929}" dt="2023-04-11T14:56:43.073" v="1061" actId="21"/>
          <ac:cxnSpMkLst>
            <pc:docMk/>
            <pc:sldMk cId="0" sldId="301"/>
            <ac:cxnSpMk id="16" creationId="{00000000-0000-0000-0000-000000000000}"/>
          </ac:cxnSpMkLst>
        </pc:cxnChg>
      </pc:sldChg>
      <pc:sldChg chg="modSp mod">
        <pc:chgData name="HARIKRISHNAN DHASAMUTHU" userId="2f2ed746f4fd9292" providerId="LiveId" clId="{D18D3927-11CC-49C7-B956-A5A6598B1929}" dt="2023-04-13T04:48:17.500" v="3054" actId="20577"/>
        <pc:sldMkLst>
          <pc:docMk/>
          <pc:sldMk cId="2869155372" sldId="307"/>
        </pc:sldMkLst>
        <pc:spChg chg="mod">
          <ac:chgData name="HARIKRISHNAN DHASAMUTHU" userId="2f2ed746f4fd9292" providerId="LiveId" clId="{D18D3927-11CC-49C7-B956-A5A6598B1929}" dt="2023-04-13T04:48:17.500" v="3054" actId="20577"/>
          <ac:spMkLst>
            <pc:docMk/>
            <pc:sldMk cId="2869155372" sldId="307"/>
            <ac:spMk id="3" creationId="{00000000-0000-0000-0000-000000000000}"/>
          </ac:spMkLst>
        </pc:spChg>
      </pc:sldChg>
      <pc:sldChg chg="addSp delSp modSp mod">
        <pc:chgData name="HARIKRISHNAN DHASAMUTHU" userId="2f2ed746f4fd9292" providerId="LiveId" clId="{D18D3927-11CC-49C7-B956-A5A6598B1929}" dt="2023-04-13T03:46:34.595" v="2826" actId="1076"/>
        <pc:sldMkLst>
          <pc:docMk/>
          <pc:sldMk cId="4268608048" sldId="308"/>
        </pc:sldMkLst>
        <pc:spChg chg="mod">
          <ac:chgData name="HARIKRISHNAN DHASAMUTHU" userId="2f2ed746f4fd9292" providerId="LiveId" clId="{D18D3927-11CC-49C7-B956-A5A6598B1929}" dt="2023-04-13T03:44:44.532" v="2811" actId="1076"/>
          <ac:spMkLst>
            <pc:docMk/>
            <pc:sldMk cId="4268608048" sldId="308"/>
            <ac:spMk id="2" creationId="{00000000-0000-0000-0000-000000000000}"/>
          </ac:spMkLst>
        </pc:spChg>
        <pc:spChg chg="mod">
          <ac:chgData name="HARIKRISHNAN DHASAMUTHU" userId="2f2ed746f4fd9292" providerId="LiveId" clId="{D18D3927-11CC-49C7-B956-A5A6598B1929}" dt="2023-04-13T03:46:27.698" v="2825" actId="14100"/>
          <ac:spMkLst>
            <pc:docMk/>
            <pc:sldMk cId="4268608048" sldId="308"/>
            <ac:spMk id="3" creationId="{00000000-0000-0000-0000-000000000000}"/>
          </ac:spMkLst>
        </pc:spChg>
        <pc:spChg chg="del mod">
          <ac:chgData name="HARIKRISHNAN DHASAMUTHU" userId="2f2ed746f4fd9292" providerId="LiveId" clId="{D18D3927-11CC-49C7-B956-A5A6598B1929}" dt="2023-04-13T03:45:19.023" v="2818" actId="478"/>
          <ac:spMkLst>
            <pc:docMk/>
            <pc:sldMk cId="4268608048" sldId="308"/>
            <ac:spMk id="4" creationId="{00000000-0000-0000-0000-000000000000}"/>
          </ac:spMkLst>
        </pc:spChg>
        <pc:spChg chg="add mod">
          <ac:chgData name="HARIKRISHNAN DHASAMUTHU" userId="2f2ed746f4fd9292" providerId="LiveId" clId="{D18D3927-11CC-49C7-B956-A5A6598B1929}" dt="2023-04-13T03:46:34.595" v="2826" actId="1076"/>
          <ac:spMkLst>
            <pc:docMk/>
            <pc:sldMk cId="4268608048" sldId="308"/>
            <ac:spMk id="7" creationId="{4366B331-3B92-2B81-E994-33B682104446}"/>
          </ac:spMkLst>
        </pc:spChg>
      </pc:sldChg>
      <pc:sldChg chg="modSp mod">
        <pc:chgData name="HARIKRISHNAN DHASAMUTHU" userId="2f2ed746f4fd9292" providerId="LiveId" clId="{D18D3927-11CC-49C7-B956-A5A6598B1929}" dt="2023-04-13T05:36:01.215" v="3056" actId="1035"/>
        <pc:sldMkLst>
          <pc:docMk/>
          <pc:sldMk cId="2534102031" sldId="310"/>
        </pc:sldMkLst>
        <pc:picChg chg="mod">
          <ac:chgData name="HARIKRISHNAN DHASAMUTHU" userId="2f2ed746f4fd9292" providerId="LiveId" clId="{D18D3927-11CC-49C7-B956-A5A6598B1929}" dt="2023-04-13T05:36:01.215" v="3056" actId="1035"/>
          <ac:picMkLst>
            <pc:docMk/>
            <pc:sldMk cId="2534102031" sldId="310"/>
            <ac:picMk id="8" creationId="{93384786-3A9A-D9FD-5969-54E1A05E46A1}"/>
          </ac:picMkLst>
        </pc:picChg>
      </pc:sldChg>
      <pc:sldChg chg="addSp delSp modSp mod">
        <pc:chgData name="HARIKRISHNAN DHASAMUTHU" userId="2f2ed746f4fd9292" providerId="LiveId" clId="{D18D3927-11CC-49C7-B956-A5A6598B1929}" dt="2023-04-13T05:37:10.634" v="3057" actId="20577"/>
        <pc:sldMkLst>
          <pc:docMk/>
          <pc:sldMk cId="3222935482" sldId="311"/>
        </pc:sldMkLst>
        <pc:graphicFrameChg chg="add del mod modGraphic">
          <ac:chgData name="HARIKRISHNAN DHASAMUTHU" userId="2f2ed746f4fd9292" providerId="LiveId" clId="{D18D3927-11CC-49C7-B956-A5A6598B1929}" dt="2023-04-12T03:05:20.890" v="2263" actId="21"/>
          <ac:graphicFrameMkLst>
            <pc:docMk/>
            <pc:sldMk cId="3222935482" sldId="311"/>
            <ac:graphicFrameMk id="7" creationId="{41906C81-5AEB-AD3A-8F7F-2A70F6227057}"/>
          </ac:graphicFrameMkLst>
        </pc:graphicFrameChg>
        <pc:graphicFrameChg chg="mod modGraphic">
          <ac:chgData name="HARIKRISHNAN DHASAMUTHU" userId="2f2ed746f4fd9292" providerId="LiveId" clId="{D18D3927-11CC-49C7-B956-A5A6598B1929}" dt="2023-04-13T05:37:10.634" v="3057" actId="20577"/>
          <ac:graphicFrameMkLst>
            <pc:docMk/>
            <pc:sldMk cId="3222935482" sldId="311"/>
            <ac:graphicFrameMk id="8" creationId="{00000000-0000-0000-0000-000000000000}"/>
          </ac:graphicFrameMkLst>
        </pc:graphicFrameChg>
        <pc:cxnChg chg="del">
          <ac:chgData name="HARIKRISHNAN DHASAMUTHU" userId="2f2ed746f4fd9292" providerId="LiveId" clId="{D18D3927-11CC-49C7-B956-A5A6598B1929}" dt="2023-04-11T15:07:58.032" v="1340" actId="21"/>
          <ac:cxnSpMkLst>
            <pc:docMk/>
            <pc:sldMk cId="3222935482" sldId="311"/>
            <ac:cxnSpMk id="11" creationId="{00000000-0000-0000-0000-000000000000}"/>
          </ac:cxnSpMkLst>
        </pc:cxnChg>
        <pc:cxnChg chg="del">
          <ac:chgData name="HARIKRISHNAN DHASAMUTHU" userId="2f2ed746f4fd9292" providerId="LiveId" clId="{D18D3927-11CC-49C7-B956-A5A6598B1929}" dt="2023-04-11T15:08:18.400" v="1343" actId="21"/>
          <ac:cxnSpMkLst>
            <pc:docMk/>
            <pc:sldMk cId="3222935482" sldId="311"/>
            <ac:cxnSpMk id="13" creationId="{00000000-0000-0000-0000-000000000000}"/>
          </ac:cxnSpMkLst>
        </pc:cxnChg>
        <pc:cxnChg chg="del">
          <ac:chgData name="HARIKRISHNAN DHASAMUTHU" userId="2f2ed746f4fd9292" providerId="LiveId" clId="{D18D3927-11CC-49C7-B956-A5A6598B1929}" dt="2023-04-11T15:08:45.334" v="1344" actId="21"/>
          <ac:cxnSpMkLst>
            <pc:docMk/>
            <pc:sldMk cId="3222935482" sldId="311"/>
            <ac:cxnSpMk id="14" creationId="{00000000-0000-0000-0000-000000000000}"/>
          </ac:cxnSpMkLst>
        </pc:cxnChg>
        <pc:cxnChg chg="del">
          <ac:chgData name="HARIKRISHNAN DHASAMUTHU" userId="2f2ed746f4fd9292" providerId="LiveId" clId="{D18D3927-11CC-49C7-B956-A5A6598B1929}" dt="2023-04-11T15:08:49.587" v="1345" actId="21"/>
          <ac:cxnSpMkLst>
            <pc:docMk/>
            <pc:sldMk cId="3222935482" sldId="311"/>
            <ac:cxnSpMk id="16" creationId="{00000000-0000-0000-0000-000000000000}"/>
          </ac:cxnSpMkLst>
        </pc:cxnChg>
      </pc:sldChg>
      <pc:sldChg chg="delSp del mod">
        <pc:chgData name="HARIKRISHNAN DHASAMUTHU" userId="2f2ed746f4fd9292" providerId="LiveId" clId="{D18D3927-11CC-49C7-B956-A5A6598B1929}" dt="2023-04-13T03:47:14.648" v="2827" actId="2696"/>
        <pc:sldMkLst>
          <pc:docMk/>
          <pc:sldMk cId="3938793207" sldId="312"/>
        </pc:sldMkLst>
        <pc:cxnChg chg="del">
          <ac:chgData name="HARIKRISHNAN DHASAMUTHU" userId="2f2ed746f4fd9292" providerId="LiveId" clId="{D18D3927-11CC-49C7-B956-A5A6598B1929}" dt="2023-04-12T03:01:19.904" v="2259" actId="21"/>
          <ac:cxnSpMkLst>
            <pc:docMk/>
            <pc:sldMk cId="3938793207" sldId="312"/>
            <ac:cxnSpMk id="13" creationId="{00000000-0000-0000-0000-000000000000}"/>
          </ac:cxnSpMkLst>
        </pc:cxnChg>
        <pc:cxnChg chg="del">
          <ac:chgData name="HARIKRISHNAN DHASAMUTHU" userId="2f2ed746f4fd9292" providerId="LiveId" clId="{D18D3927-11CC-49C7-B956-A5A6598B1929}" dt="2023-04-12T03:01:30.956" v="2260" actId="21"/>
          <ac:cxnSpMkLst>
            <pc:docMk/>
            <pc:sldMk cId="3938793207" sldId="312"/>
            <ac:cxnSpMk id="14" creationId="{00000000-0000-0000-0000-000000000000}"/>
          </ac:cxnSpMkLst>
        </pc:cxnChg>
      </pc:sldChg>
      <pc:sldChg chg="delSp modSp mod">
        <pc:chgData name="HARIKRISHNAN DHASAMUTHU" userId="2f2ed746f4fd9292" providerId="LiveId" clId="{D18D3927-11CC-49C7-B956-A5A6598B1929}" dt="2023-04-11T15:20:26.626" v="1940" actId="20577"/>
        <pc:sldMkLst>
          <pc:docMk/>
          <pc:sldMk cId="3923161871" sldId="313"/>
        </pc:sldMkLst>
        <pc:graphicFrameChg chg="modGraphic">
          <ac:chgData name="HARIKRISHNAN DHASAMUTHU" userId="2f2ed746f4fd9292" providerId="LiveId" clId="{D18D3927-11CC-49C7-B956-A5A6598B1929}" dt="2023-04-11T15:20:26.626" v="1940" actId="20577"/>
          <ac:graphicFrameMkLst>
            <pc:docMk/>
            <pc:sldMk cId="3923161871" sldId="313"/>
            <ac:graphicFrameMk id="8" creationId="{00000000-0000-0000-0000-000000000000}"/>
          </ac:graphicFrameMkLst>
        </pc:graphicFrameChg>
        <pc:cxnChg chg="del">
          <ac:chgData name="HARIKRISHNAN DHASAMUTHU" userId="2f2ed746f4fd9292" providerId="LiveId" clId="{D18D3927-11CC-49C7-B956-A5A6598B1929}" dt="2023-04-11T15:14:58.448" v="1658" actId="21"/>
          <ac:cxnSpMkLst>
            <pc:docMk/>
            <pc:sldMk cId="3923161871" sldId="313"/>
            <ac:cxnSpMk id="13" creationId="{00000000-0000-0000-0000-000000000000}"/>
          </ac:cxnSpMkLst>
        </pc:cxnChg>
        <pc:cxnChg chg="del">
          <ac:chgData name="HARIKRISHNAN DHASAMUTHU" userId="2f2ed746f4fd9292" providerId="LiveId" clId="{D18D3927-11CC-49C7-B956-A5A6598B1929}" dt="2023-04-11T15:15:02.543" v="1659" actId="21"/>
          <ac:cxnSpMkLst>
            <pc:docMk/>
            <pc:sldMk cId="3923161871" sldId="313"/>
            <ac:cxnSpMk id="14" creationId="{00000000-0000-0000-0000-000000000000}"/>
          </ac:cxnSpMkLst>
        </pc:cxnChg>
        <pc:cxnChg chg="del">
          <ac:chgData name="HARIKRISHNAN DHASAMUTHU" userId="2f2ed746f4fd9292" providerId="LiveId" clId="{D18D3927-11CC-49C7-B956-A5A6598B1929}" dt="2023-04-11T15:15:07.348" v="1660" actId="21"/>
          <ac:cxnSpMkLst>
            <pc:docMk/>
            <pc:sldMk cId="3923161871" sldId="313"/>
            <ac:cxnSpMk id="16" creationId="{00000000-0000-0000-0000-000000000000}"/>
          </ac:cxnSpMkLst>
        </pc:cxnChg>
      </pc:sldChg>
      <pc:sldChg chg="del">
        <pc:chgData name="HARIKRISHNAN DHASAMUTHU" userId="2f2ed746f4fd9292" providerId="LiveId" clId="{D18D3927-11CC-49C7-B956-A5A6598B1929}" dt="2023-04-12T02:53:24.723" v="2258" actId="2696"/>
        <pc:sldMkLst>
          <pc:docMk/>
          <pc:sldMk cId="3551675003" sldId="314"/>
        </pc:sldMkLst>
      </pc:sldChg>
    </pc:docChg>
  </pc:docChgLst>
</pc:chgInfo>
</file>

<file path=ppt/comments/modernComment_101_91AEB3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A80528-AE41-487C-8054-E870CF090EBC}" authorId="{F25F6384-4F2B-3E48-2257-F893BA58E671}" created="2023-04-11T13:27:14.3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44145582" sldId="257"/>
      <ac:spMk id="5" creationId="{1FA0D60B-2A39-0A5F-AEE4-86DD3387D9C9}"/>
    </ac:deMkLst>
    <p188:txBody>
      <a:bodyPr/>
      <a:lstStyle/>
      <a:p>
        <a:r>
          <a:rPr lang="en-IN"/>
          <a:t>w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81F2DAB-43E2-47A0-BA48-4F24ED93CCBF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54BF18B-4934-42F5-9488-8AC8F8108F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17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7560AD-E202-4C81-A19D-C636B6FC3AB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41483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492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119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6948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999D8-6DAF-4B5C-B838-57ED35C0E437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5E35-EA13-413B-BBFA-C56C6CF3F6A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E37B1-28F0-401B-8454-50B085E1D7BA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68DCE-D5D7-47D0-BACE-0CE98FA3EB58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13EC8-E927-4347-9E33-12173DBA7E61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31249-17BB-4C8C-BC41-BAA474084B4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E1991-F6EE-4D48-B021-B379DAFBF0BB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82965-BB2C-4847-9772-660435E29B7F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FB55C-BAAA-4A1A-A127-DA2CBD4B51E3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EE91F-C43D-4A1A-92D9-4FE529E43EDE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1610C-FE03-411F-9922-50D7EB18AF53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38B11-5669-45A4-B521-ECFC8774163F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BB66-FF6E-4CC7-82A2-5711454AC699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51DE6-3A98-464D-917C-E3B2B0C5FEE0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E99EA-A984-4576-BAD8-99D8809167A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083A6-72CD-48F1-B9D7-D77D8CB23EAA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80436-A541-406D-8332-DD0A52D651CC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898D0-02F3-4F50-B3AE-E48EDE4A417F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78533-F691-416E-B335-93F00E9C929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28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20A22-E0A1-4E2A-A9BC-CC3ABD99E7C4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93D6-6E41-4ADF-91AA-E116496B6708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5875" y="6337300"/>
            <a:ext cx="9159875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64300"/>
            <a:ext cx="20574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A92B4F-2B58-4B74-A27B-286FDDCF12BD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4300"/>
            <a:ext cx="30861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64300"/>
            <a:ext cx="1014413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8AF256-75A5-4EEE-B566-2B294ECA6FC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66675"/>
            <a:ext cx="1009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-15875" y="6464300"/>
            <a:ext cx="915987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53375" y="6335713"/>
            <a:ext cx="1100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5482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91AEB3AE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-1504950" y="2019300"/>
            <a:ext cx="1224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5050"/>
                </a:solidFill>
              </a:rPr>
              <a:t>Department of  Electronics &amp; Communication Engineering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8267" y="3667126"/>
            <a:ext cx="5411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2009775" y="2612912"/>
            <a:ext cx="4932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Home Automation with Load Scheduling Using IOT</a:t>
            </a:r>
          </a:p>
          <a:p>
            <a:pPr algn="ctr"/>
            <a:r>
              <a:rPr lang="en-US" dirty="0"/>
              <a:t>PRESENTED BY,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Title of the project</a:t>
            </a:r>
          </a:p>
        </p:txBody>
      </p:sp>
      <p:pic>
        <p:nvPicPr>
          <p:cNvPr id="1026" name="Picture 2" descr="http://mcet.in/wp-content/themes/drmahalingam/images/mcet_new%20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1" y="387749"/>
            <a:ext cx="8093675" cy="17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53CE35-36D6-8B66-F909-C2B1BBDDF233}"/>
              </a:ext>
            </a:extLst>
          </p:cNvPr>
          <p:cNvSpPr txBox="1"/>
          <p:nvPr/>
        </p:nvSpPr>
        <p:spPr>
          <a:xfrm>
            <a:off x="1155469" y="3541222"/>
            <a:ext cx="9026626" cy="410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          Hari Krishnan D</a:t>
            </a:r>
          </a:p>
          <a:p>
            <a:pPr lvl="3"/>
            <a:r>
              <a:rPr lang="en-US" dirty="0"/>
              <a:t>Madhan S</a:t>
            </a:r>
          </a:p>
          <a:p>
            <a:pPr lvl="3"/>
            <a:r>
              <a:rPr lang="en-US" dirty="0" err="1"/>
              <a:t>Deivanayagam</a:t>
            </a:r>
            <a:r>
              <a:rPr lang="en-US" dirty="0"/>
              <a:t> S</a:t>
            </a:r>
          </a:p>
          <a:p>
            <a:r>
              <a:rPr lang="en-US" dirty="0" err="1"/>
              <a:t>Programme</a:t>
            </a:r>
            <a:r>
              <a:rPr lang="en-US" dirty="0"/>
              <a:t> :  ECE department</a:t>
            </a:r>
          </a:p>
          <a:p>
            <a:r>
              <a:rPr lang="en-US" dirty="0"/>
              <a:t>Roll No:         727621bec013</a:t>
            </a:r>
          </a:p>
          <a:p>
            <a:pPr lvl="3"/>
            <a:r>
              <a:rPr lang="en-US" dirty="0"/>
              <a:t>727621bec025</a:t>
            </a:r>
          </a:p>
          <a:p>
            <a:pPr lvl="3"/>
            <a:r>
              <a:rPr lang="en-US" dirty="0"/>
              <a:t>727621bec073</a:t>
            </a:r>
          </a:p>
          <a:p>
            <a:r>
              <a:rPr lang="en-US" dirty="0"/>
              <a:t>GUIDED BY :</a:t>
            </a:r>
            <a:r>
              <a:rPr lang="en-US" dirty="0" err="1"/>
              <a:t>Dr.B.Kannapiran,professor</a:t>
            </a:r>
            <a:r>
              <a:rPr lang="en-US" dirty="0"/>
              <a:t>/ECE</a:t>
            </a:r>
          </a:p>
          <a:p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43" y="207183"/>
            <a:ext cx="2879321" cy="2250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5" y="2660073"/>
            <a:ext cx="8163098" cy="442297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Hamed </a:t>
            </a:r>
            <a:r>
              <a:rPr lang="en-US" sz="1800" dirty="0" err="1"/>
              <a:t>Mortaji</a:t>
            </a:r>
            <a:r>
              <a:rPr lang="en-US" sz="1800" dirty="0"/>
              <a:t>, Siew Hock Ow, </a:t>
            </a:r>
            <a:r>
              <a:rPr lang="en-US" sz="1800" dirty="0" err="1"/>
              <a:t>MahmoudMoghavvemi</a:t>
            </a:r>
            <a:r>
              <a:rPr lang="en-US" sz="1800" dirty="0"/>
              <a:t>, and Haider Abbas F. </a:t>
            </a:r>
            <a:r>
              <a:rPr lang="en-US" sz="1800" dirty="0" err="1"/>
              <a:t>Almurib</a:t>
            </a:r>
            <a:r>
              <a:rPr lang="en-US" sz="1800" dirty="0"/>
              <a:t>, "</a:t>
            </a:r>
            <a:r>
              <a:rPr lang="en-US" sz="1800" dirty="0" err="1"/>
              <a:t>LoadShedding</a:t>
            </a:r>
            <a:r>
              <a:rPr lang="en-US" sz="1800" dirty="0"/>
              <a:t> and Smart-Direct Load Control Using </a:t>
            </a:r>
            <a:r>
              <a:rPr lang="en-US" sz="1800" dirty="0" err="1"/>
              <a:t>Internetof</a:t>
            </a:r>
            <a:r>
              <a:rPr lang="en-US" sz="1800" dirty="0"/>
              <a:t> Things in Smart Grid Demand </a:t>
            </a:r>
            <a:r>
              <a:rPr lang="en-US" sz="1800" dirty="0" err="1"/>
              <a:t>ResponseManagement</a:t>
            </a:r>
            <a:r>
              <a:rPr lang="en-US" sz="1800" dirty="0"/>
              <a:t>", IEEE Transactions on </a:t>
            </a:r>
            <a:r>
              <a:rPr lang="en-US" sz="1800" dirty="0" err="1"/>
              <a:t>IndustryApplications</a:t>
            </a:r>
            <a:r>
              <a:rPr lang="en-US" sz="1800" dirty="0"/>
              <a:t>., vol. 53, Issue: 6, Nov, (2017).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err="1"/>
              <a:t>Qusay</a:t>
            </a:r>
            <a:r>
              <a:rPr lang="en-US" sz="1800" dirty="0"/>
              <a:t> </a:t>
            </a:r>
            <a:r>
              <a:rPr lang="en-US" sz="1800" dirty="0" err="1"/>
              <a:t>F.Hassan</a:t>
            </a:r>
            <a:r>
              <a:rPr lang="en-US" sz="1800" dirty="0"/>
              <a:t>, Internet of Things A to Z: Technologies and Applications, Nigeria, John Wiley- IEEE Press, 1st edition, (2018).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6B331-3B92-2B81-E994-33B682104446}"/>
              </a:ext>
            </a:extLst>
          </p:cNvPr>
          <p:cNvSpPr txBox="1"/>
          <p:nvPr/>
        </p:nvSpPr>
        <p:spPr>
          <a:xfrm>
            <a:off x="362643" y="997527"/>
            <a:ext cx="7971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Frederik </a:t>
            </a:r>
            <a:r>
              <a:rPr lang="en-US" sz="1800" dirty="0" err="1"/>
              <a:t>vom</a:t>
            </a:r>
            <a:r>
              <a:rPr lang="en-US" sz="1800" dirty="0"/>
              <a:t> </a:t>
            </a:r>
            <a:r>
              <a:rPr lang="en-US" sz="1800" dirty="0" err="1"/>
              <a:t>Scheidt</a:t>
            </a:r>
            <a:r>
              <a:rPr lang="en-US" sz="1800" dirty="0"/>
              <a:t>, Philipp Staudt, Christ of </a:t>
            </a:r>
            <a:r>
              <a:rPr lang="en-US" sz="1800" dirty="0" err="1"/>
              <a:t>Weinhardt</a:t>
            </a:r>
            <a:r>
              <a:rPr lang="en-US" sz="1800" dirty="0"/>
              <a:t>, "Assessing the Economics of Residential </a:t>
            </a:r>
            <a:r>
              <a:rPr lang="en-US" sz="1800" dirty="0" err="1"/>
              <a:t>Electrity</a:t>
            </a:r>
            <a:r>
              <a:rPr lang="en-US" sz="1800" dirty="0"/>
              <a:t> </a:t>
            </a:r>
            <a:r>
              <a:rPr lang="en-US" sz="1800" dirty="0" err="1"/>
              <a:t>Traiff</a:t>
            </a:r>
            <a:r>
              <a:rPr lang="en-US" sz="1800" dirty="0"/>
              <a:t> Selection", 2019 International Conference on Smart Energy Systems and Technologies, vol. 2, pp. 1-6, September, (2019).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60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85750"/>
            <a:ext cx="7886700" cy="6477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BEE6-886D-49D1-9577-8D4B4F678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933451"/>
            <a:ext cx="7886700" cy="341732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45A9-205D-4371-8BDC-D13BC68A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D877-73AA-4BE6-A8E9-5714FC4C0069}" type="datetime3">
              <a:rPr lang="en-US" smtClean="0"/>
              <a:pPr/>
              <a:t>13 April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1074-3A3B-4E67-833F-A2EDD75F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EB8-9F44-4964-9E2A-DD27CB7B638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4F8FF60F-13BC-48C7-8D56-15BB3BA8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820C3-C844-1CF0-6C64-9FFFFFCFABB3}"/>
              </a:ext>
            </a:extLst>
          </p:cNvPr>
          <p:cNvSpPr txBox="1"/>
          <p:nvPr/>
        </p:nvSpPr>
        <p:spPr>
          <a:xfrm>
            <a:off x="473825" y="933451"/>
            <a:ext cx="8437419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An measure the amount of energy consumed by domestic, commercial and industrial user, energy meter is being used.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this </a:t>
            </a:r>
            <a:r>
              <a:rPr lang="en-US" dirty="0" err="1"/>
              <a:t>work,the</a:t>
            </a:r>
            <a:r>
              <a:rPr lang="en-US" dirty="0"/>
              <a:t> system uses in microcontroller with inbuild WIFI facility because it is energy efficient hence it consumes less power.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All the data monitoring is done via a web based portal provided with a dedicated internet connection.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rapid advancement of technology has led to the development of the Internet od thinks(IOT).One of the application of IOT technology in controlling load and energy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1455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87" y="169862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95425"/>
            <a:ext cx="8248650" cy="4681538"/>
          </a:xfrm>
        </p:spPr>
        <p:txBody>
          <a:bodyPr/>
          <a:lstStyle/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C5AEC9-4F42-4A38-99D6-FDC03078724D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6B763-C3E8-8F29-DC44-A075024ECD3C}"/>
              </a:ext>
            </a:extLst>
          </p:cNvPr>
          <p:cNvSpPr txBox="1"/>
          <p:nvPr/>
        </p:nvSpPr>
        <p:spPr>
          <a:xfrm>
            <a:off x="495300" y="1495425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FD569B-3403-F791-2BD6-95BAB3AE0966}"/>
              </a:ext>
            </a:extLst>
          </p:cNvPr>
          <p:cNvSpPr txBox="1"/>
          <p:nvPr/>
        </p:nvSpPr>
        <p:spPr>
          <a:xfrm>
            <a:off x="266701" y="1388225"/>
            <a:ext cx="8669482" cy="553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Energy Conservation: By controlling the energy usage of various devices and appliances in a application in a smart </a:t>
            </a:r>
            <a:r>
              <a:rPr lang="en-US" dirty="0" err="1"/>
              <a:t>way,it</a:t>
            </a:r>
            <a:r>
              <a:rPr lang="en-US" dirty="0"/>
              <a:t> becomes possible to conserve Energy and reduce electricity bills.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Demand-side Management: By monitoring and controlling the load in a smart way it becomes possible to balance the supply and demand of energy leading to more efficient energy usage.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Predictive </a:t>
            </a:r>
            <a:r>
              <a:rPr lang="en-US" dirty="0" err="1"/>
              <a:t>Maintenance:IOT</a:t>
            </a:r>
            <a:r>
              <a:rPr lang="en-US" dirty="0"/>
              <a:t>- enabled load controlling devices can provide insights into health of appliances and predict when maintenance is needed, leading to better maintenance practices and fewer breakdowns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308" y="187186"/>
            <a:ext cx="6443663" cy="10403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DF6C-C53C-4A1A-B02E-48572E039F95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3A07A17-DD1C-461A-9DB0-E78EFDAD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7849" y="6369517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57D50-298B-2B17-DD03-A87BDCB086A6}"/>
              </a:ext>
            </a:extLst>
          </p:cNvPr>
          <p:cNvSpPr/>
          <p:nvPr/>
        </p:nvSpPr>
        <p:spPr>
          <a:xfrm>
            <a:off x="1684367" y="3428999"/>
            <a:ext cx="1765416" cy="879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230V AC to 5V DC power supply module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1ACB6D-3E42-6D34-6D71-9BEC8BFC2BA0}"/>
              </a:ext>
            </a:extLst>
          </p:cNvPr>
          <p:cNvCxnSpPr>
            <a:cxnSpLocks/>
          </p:cNvCxnSpPr>
          <p:nvPr/>
        </p:nvCxnSpPr>
        <p:spPr>
          <a:xfrm>
            <a:off x="3449783" y="3830771"/>
            <a:ext cx="54864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85D4B-FF44-2B7E-8A78-9A4A4D5ADC90}"/>
              </a:ext>
            </a:extLst>
          </p:cNvPr>
          <p:cNvSpPr/>
          <p:nvPr/>
        </p:nvSpPr>
        <p:spPr>
          <a:xfrm>
            <a:off x="262892" y="3215453"/>
            <a:ext cx="1022466" cy="955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230 volt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47521-25B5-9325-8F0B-0DA9C8393917}"/>
              </a:ext>
            </a:extLst>
          </p:cNvPr>
          <p:cNvCxnSpPr>
            <a:cxnSpLocks/>
          </p:cNvCxnSpPr>
          <p:nvPr/>
        </p:nvCxnSpPr>
        <p:spPr>
          <a:xfrm>
            <a:off x="1288473" y="3830771"/>
            <a:ext cx="395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2541FD-1E55-BEA8-4242-7C792033F9DA}"/>
              </a:ext>
            </a:extLst>
          </p:cNvPr>
          <p:cNvCxnSpPr>
            <a:cxnSpLocks/>
          </p:cNvCxnSpPr>
          <p:nvPr/>
        </p:nvCxnSpPr>
        <p:spPr>
          <a:xfrm>
            <a:off x="5419898" y="4003347"/>
            <a:ext cx="698269" cy="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3AA50-BCB1-703E-8E18-2B51E2902931}"/>
              </a:ext>
            </a:extLst>
          </p:cNvPr>
          <p:cNvSpPr/>
          <p:nvPr/>
        </p:nvSpPr>
        <p:spPr>
          <a:xfrm>
            <a:off x="6002507" y="3032750"/>
            <a:ext cx="1034361" cy="142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675AD4-68AC-04C0-BC9D-C951129A2D5E}"/>
              </a:ext>
            </a:extLst>
          </p:cNvPr>
          <p:cNvSpPr/>
          <p:nvPr/>
        </p:nvSpPr>
        <p:spPr>
          <a:xfrm>
            <a:off x="5976384" y="3283179"/>
            <a:ext cx="1086605" cy="123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sensors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210A95-1CE1-29F2-B960-55534101EB82}"/>
              </a:ext>
            </a:extLst>
          </p:cNvPr>
          <p:cNvCxnSpPr>
            <a:cxnSpLocks/>
          </p:cNvCxnSpPr>
          <p:nvPr/>
        </p:nvCxnSpPr>
        <p:spPr>
          <a:xfrm>
            <a:off x="6417425" y="24688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05F649-707C-F441-FCBF-2670473E4843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519686" y="2743200"/>
            <a:ext cx="1" cy="539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99C4A6-FF99-D93E-35E0-A339B6AB1989}"/>
              </a:ext>
            </a:extLst>
          </p:cNvPr>
          <p:cNvSpPr/>
          <p:nvPr/>
        </p:nvSpPr>
        <p:spPr>
          <a:xfrm>
            <a:off x="5976384" y="1465136"/>
            <a:ext cx="1205602" cy="1287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>
                <a:solidFill>
                  <a:schemeClr val="tx1"/>
                </a:solidFill>
              </a:rPr>
              <a:t>LCD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524391-88E7-FE1A-B80E-D1483A692F2A}"/>
              </a:ext>
            </a:extLst>
          </p:cNvPr>
          <p:cNvCxnSpPr>
            <a:cxnSpLocks/>
            <a:stCxn id="29" idx="2"/>
            <a:endCxn id="29" idx="2"/>
          </p:cNvCxnSpPr>
          <p:nvPr/>
        </p:nvCxnSpPr>
        <p:spPr>
          <a:xfrm>
            <a:off x="6519687" y="45221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B97AE4-B00A-6FBC-0583-98416A89E382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519686" y="4522125"/>
            <a:ext cx="1" cy="5403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AE31F35-98EF-2515-A0F4-1C91597827B7}"/>
              </a:ext>
            </a:extLst>
          </p:cNvPr>
          <p:cNvSpPr/>
          <p:nvPr/>
        </p:nvSpPr>
        <p:spPr>
          <a:xfrm>
            <a:off x="5747681" y="5061201"/>
            <a:ext cx="1663007" cy="3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30A24-EE2D-BEA8-8858-474357763B5D}"/>
              </a:ext>
            </a:extLst>
          </p:cNvPr>
          <p:cNvCxnSpPr>
            <a:stCxn id="51" idx="2"/>
          </p:cNvCxnSpPr>
          <p:nvPr/>
        </p:nvCxnSpPr>
        <p:spPr>
          <a:xfrm flipH="1">
            <a:off x="6579184" y="5414765"/>
            <a:ext cx="1" cy="271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5040DF2-5897-379A-A257-7BC1ACB40597}"/>
              </a:ext>
            </a:extLst>
          </p:cNvPr>
          <p:cNvSpPr/>
          <p:nvPr/>
        </p:nvSpPr>
        <p:spPr>
          <a:xfrm>
            <a:off x="5755644" y="5701166"/>
            <a:ext cx="1675873" cy="333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>
                <a:solidFill>
                  <a:schemeClr val="tx1"/>
                </a:solidFill>
              </a:rPr>
              <a:t>Load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DB6C3A-0923-EBC6-F6E6-1B5C1F56A061}"/>
              </a:ext>
            </a:extLst>
          </p:cNvPr>
          <p:cNvSpPr/>
          <p:nvPr/>
        </p:nvSpPr>
        <p:spPr>
          <a:xfrm>
            <a:off x="3998423" y="3133897"/>
            <a:ext cx="1429321" cy="1512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</a:t>
            </a:r>
            <a:r>
              <a:rPr lang="en-US" dirty="0" err="1">
                <a:solidFill>
                  <a:schemeClr val="tx1"/>
                </a:solidFill>
              </a:rPr>
              <a:t>mcu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Esp-8266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 module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D4A304-6EFE-EFFC-14C7-F33A00622A9E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4704917" y="2593571"/>
            <a:ext cx="8167" cy="540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20540-ED49-B25A-29E1-7279FE83CC63}"/>
              </a:ext>
            </a:extLst>
          </p:cNvPr>
          <p:cNvSpPr/>
          <p:nvPr/>
        </p:nvSpPr>
        <p:spPr>
          <a:xfrm>
            <a:off x="4156130" y="1767847"/>
            <a:ext cx="1113905" cy="825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Mobile device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99" y="125412"/>
            <a:ext cx="7886700" cy="1325563"/>
          </a:xfrm>
        </p:spPr>
        <p:txBody>
          <a:bodyPr/>
          <a:lstStyle/>
          <a:p>
            <a:r>
              <a:rPr lang="en-US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 plan</a:t>
            </a:r>
            <a:b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1991-F6EE-4D48-B021-B379DAFBF0BB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746610"/>
              </p:ext>
            </p:extLst>
          </p:nvPr>
        </p:nvGraphicFramePr>
        <p:xfrm>
          <a:off x="138199" y="741621"/>
          <a:ext cx="800827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82">
                  <a:extLst>
                    <a:ext uri="{9D8B030D-6E8A-4147-A177-3AD203B41FA5}">
                      <a16:colId xmlns:a16="http://schemas.microsoft.com/office/drawing/2014/main" val="1659706051"/>
                    </a:ext>
                  </a:extLst>
                </a:gridCol>
                <a:gridCol w="1543995">
                  <a:extLst>
                    <a:ext uri="{9D8B030D-6E8A-4147-A177-3AD203B41FA5}">
                      <a16:colId xmlns:a16="http://schemas.microsoft.com/office/drawing/2014/main" val="3609397513"/>
                    </a:ext>
                  </a:extLst>
                </a:gridCol>
                <a:gridCol w="1242176">
                  <a:extLst>
                    <a:ext uri="{9D8B030D-6E8A-4147-A177-3AD203B41FA5}">
                      <a16:colId xmlns:a16="http://schemas.microsoft.com/office/drawing/2014/main" val="3146572454"/>
                    </a:ext>
                  </a:extLst>
                </a:gridCol>
                <a:gridCol w="1217083">
                  <a:extLst>
                    <a:ext uri="{9D8B030D-6E8A-4147-A177-3AD203B41FA5}">
                      <a16:colId xmlns:a16="http://schemas.microsoft.com/office/drawing/2014/main" val="795807761"/>
                    </a:ext>
                  </a:extLst>
                </a:gridCol>
                <a:gridCol w="917773">
                  <a:extLst>
                    <a:ext uri="{9D8B030D-6E8A-4147-A177-3AD203B41FA5}">
                      <a16:colId xmlns:a16="http://schemas.microsoft.com/office/drawing/2014/main" val="1657364295"/>
                    </a:ext>
                  </a:extLst>
                </a:gridCol>
                <a:gridCol w="928496">
                  <a:extLst>
                    <a:ext uri="{9D8B030D-6E8A-4147-A177-3AD203B41FA5}">
                      <a16:colId xmlns:a16="http://schemas.microsoft.com/office/drawing/2014/main" val="1750581894"/>
                    </a:ext>
                  </a:extLst>
                </a:gridCol>
                <a:gridCol w="1016067">
                  <a:extLst>
                    <a:ext uri="{9D8B030D-6E8A-4147-A177-3AD203B41FA5}">
                      <a16:colId xmlns:a16="http://schemas.microsoft.com/office/drawing/2014/main" val="853713662"/>
                    </a:ext>
                  </a:extLst>
                </a:gridCol>
              </a:tblGrid>
              <a:tr h="1084747">
                <a:tc>
                  <a:txBody>
                    <a:bodyPr/>
                    <a:lstStyle/>
                    <a:p>
                      <a:r>
                        <a:rPr lang="en-US" dirty="0"/>
                        <a:t>   Week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Week1</a:t>
                      </a:r>
                    </a:p>
                    <a:p>
                      <a:pPr defTabSz="914400"/>
                      <a:r>
                        <a:rPr lang="en-US" dirty="0"/>
                        <a:t>(23/01/23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Week2</a:t>
                      </a:r>
                    </a:p>
                    <a:p>
                      <a:r>
                        <a:rPr lang="en-US" dirty="0"/>
                        <a:t>(30/01/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Week3</a:t>
                      </a:r>
                    </a:p>
                    <a:p>
                      <a:pPr defTabSz="914400"/>
                      <a:r>
                        <a:rPr lang="en-US" dirty="0"/>
                        <a:t>(06/02/ 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Week4</a:t>
                      </a:r>
                    </a:p>
                    <a:p>
                      <a:r>
                        <a:rPr lang="en-US" dirty="0"/>
                        <a:t>(20/03/23)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Week5</a:t>
                      </a:r>
                    </a:p>
                    <a:p>
                      <a:r>
                        <a:rPr lang="en-US" dirty="0"/>
                        <a:t>(27/03/23)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Week6</a:t>
                      </a:r>
                    </a:p>
                    <a:p>
                      <a:r>
                        <a:rPr lang="en-US" dirty="0"/>
                        <a:t>(03/04/23)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42539"/>
                  </a:ext>
                </a:extLst>
              </a:tr>
              <a:tr h="834421">
                <a:tc>
                  <a:txBody>
                    <a:bodyPr/>
                    <a:lstStyle/>
                    <a:p>
                      <a:r>
                        <a:rPr lang="en-US" dirty="0"/>
                        <a:t>Topic    </a:t>
                      </a:r>
                    </a:p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about the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 the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6620"/>
                  </a:ext>
                </a:extLst>
              </a:tr>
              <a:tr h="834421">
                <a:tc>
                  <a:txBody>
                    <a:bodyPr/>
                    <a:lstStyle/>
                    <a:p>
                      <a:r>
                        <a:rPr lang="en-US" dirty="0"/>
                        <a:t>Confirmation of Tittle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Studied about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8926"/>
                  </a:ext>
                </a:extLst>
              </a:tr>
              <a:tr h="1084747">
                <a:tc>
                  <a:txBody>
                    <a:bodyPr/>
                    <a:lstStyle/>
                    <a:p>
                      <a:r>
                        <a:rPr lang="en-US" dirty="0"/>
                        <a:t>Paper Identification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about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about </a:t>
                      </a:r>
                    </a:p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89830"/>
                  </a:ext>
                </a:extLst>
              </a:tr>
              <a:tr h="834421">
                <a:tc>
                  <a:txBody>
                    <a:bodyPr/>
                    <a:lstStyle/>
                    <a:p>
                      <a:r>
                        <a:rPr lang="en-US" dirty="0"/>
                        <a:t>Problems </a:t>
                      </a:r>
                      <a:r>
                        <a:rPr lang="en-US" dirty="0" err="1"/>
                        <a:t>identificatio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Novelty in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Novelty confirmation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6465"/>
                  </a:ext>
                </a:extLst>
              </a:tr>
              <a:tr h="3337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09793"/>
                  </a:ext>
                </a:extLst>
              </a:tr>
              <a:tr h="3337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9667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Work Completed for First review</a:t>
            </a:r>
            <a:b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Present the tasks completed in the work plan)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1991-F6EE-4D48-B021-B379DAFBF0BB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21176"/>
              </p:ext>
            </p:extLst>
          </p:nvPr>
        </p:nvGraphicFramePr>
        <p:xfrm>
          <a:off x="390698" y="1313412"/>
          <a:ext cx="8353251" cy="527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61">
                  <a:extLst>
                    <a:ext uri="{9D8B030D-6E8A-4147-A177-3AD203B41FA5}">
                      <a16:colId xmlns:a16="http://schemas.microsoft.com/office/drawing/2014/main" val="1659706051"/>
                    </a:ext>
                  </a:extLst>
                </a:gridCol>
                <a:gridCol w="1804517">
                  <a:extLst>
                    <a:ext uri="{9D8B030D-6E8A-4147-A177-3AD203B41FA5}">
                      <a16:colId xmlns:a16="http://schemas.microsoft.com/office/drawing/2014/main" val="3609397513"/>
                    </a:ext>
                  </a:extLst>
                </a:gridCol>
                <a:gridCol w="1448984">
                  <a:extLst>
                    <a:ext uri="{9D8B030D-6E8A-4147-A177-3AD203B41FA5}">
                      <a16:colId xmlns:a16="http://schemas.microsoft.com/office/drawing/2014/main" val="3146572454"/>
                    </a:ext>
                  </a:extLst>
                </a:gridCol>
                <a:gridCol w="1419713">
                  <a:extLst>
                    <a:ext uri="{9D8B030D-6E8A-4147-A177-3AD203B41FA5}">
                      <a16:colId xmlns:a16="http://schemas.microsoft.com/office/drawing/2014/main" val="795807761"/>
                    </a:ext>
                  </a:extLst>
                </a:gridCol>
                <a:gridCol w="1024535">
                  <a:extLst>
                    <a:ext uri="{9D8B030D-6E8A-4147-A177-3AD203B41FA5}">
                      <a16:colId xmlns:a16="http://schemas.microsoft.com/office/drawing/2014/main" val="1657364295"/>
                    </a:ext>
                  </a:extLst>
                </a:gridCol>
                <a:gridCol w="1326041">
                  <a:extLst>
                    <a:ext uri="{9D8B030D-6E8A-4147-A177-3AD203B41FA5}">
                      <a16:colId xmlns:a16="http://schemas.microsoft.com/office/drawing/2014/main" val="1750581894"/>
                    </a:ext>
                  </a:extLst>
                </a:gridCol>
              </a:tblGrid>
              <a:tr h="1319575">
                <a:tc>
                  <a:txBody>
                    <a:bodyPr/>
                    <a:lstStyle/>
                    <a:p>
                      <a:r>
                        <a:rPr lang="en-US" dirty="0"/>
                        <a:t>   Week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Week1</a:t>
                      </a:r>
                    </a:p>
                    <a:p>
                      <a:pPr defTabSz="914400"/>
                      <a:r>
                        <a:rPr lang="en-US" dirty="0"/>
                        <a:t>(23/01/23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Week2</a:t>
                      </a:r>
                    </a:p>
                    <a:p>
                      <a:pPr defTabSz="914400"/>
                      <a:r>
                        <a:rPr lang="en-US" dirty="0"/>
                        <a:t>(30/01/23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Week3</a:t>
                      </a:r>
                    </a:p>
                    <a:p>
                      <a:pPr defTabSz="914400"/>
                      <a:r>
                        <a:rPr lang="en-US" dirty="0"/>
                        <a:t>(06/02/23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Week4</a:t>
                      </a:r>
                    </a:p>
                    <a:p>
                      <a:r>
                        <a:rPr lang="en-US" dirty="0"/>
                        <a:t>(13/02/23)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42539"/>
                  </a:ext>
                </a:extLst>
              </a:tr>
              <a:tr h="710540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</a:p>
                    <a:p>
                      <a:r>
                        <a:rPr lang="en-US" dirty="0"/>
                        <a:t>Discussion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about the basics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 the tittle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6620"/>
                  </a:ext>
                </a:extLst>
              </a:tr>
              <a:tr h="710540">
                <a:tc>
                  <a:txBody>
                    <a:bodyPr/>
                    <a:lstStyle/>
                    <a:p>
                      <a:r>
                        <a:rPr lang="en-US" dirty="0"/>
                        <a:t>Confirmation of Tittle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Studied about </a:t>
                      </a:r>
                      <a:r>
                        <a:rPr lang="en-US" dirty="0" err="1"/>
                        <a:t>Iot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8926"/>
                  </a:ext>
                </a:extLst>
              </a:tr>
              <a:tr h="131957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diagram stimulation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diagram </a:t>
                      </a:r>
                    </a:p>
                    <a:p>
                      <a:r>
                        <a:rPr lang="en-US" dirty="0"/>
                        <a:t>stimulation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89830"/>
                  </a:ext>
                </a:extLst>
              </a:tr>
              <a:tr h="406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6465"/>
                  </a:ext>
                </a:extLst>
              </a:tr>
              <a:tr h="406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09793"/>
                  </a:ext>
                </a:extLst>
              </a:tr>
              <a:tr h="406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9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3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Work Completed for Second review</a:t>
            </a:r>
            <a:b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Explain the completed tasks)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1991-F6EE-4D48-B021-B379DAFBF0BB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814712"/>
              </p:ext>
            </p:extLst>
          </p:nvPr>
        </p:nvGraphicFramePr>
        <p:xfrm>
          <a:off x="628650" y="1836828"/>
          <a:ext cx="81153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493">
                  <a:extLst>
                    <a:ext uri="{9D8B030D-6E8A-4147-A177-3AD203B41FA5}">
                      <a16:colId xmlns:a16="http://schemas.microsoft.com/office/drawing/2014/main" val="1659706051"/>
                    </a:ext>
                  </a:extLst>
                </a:gridCol>
                <a:gridCol w="1748211">
                  <a:extLst>
                    <a:ext uri="{9D8B030D-6E8A-4147-A177-3AD203B41FA5}">
                      <a16:colId xmlns:a16="http://schemas.microsoft.com/office/drawing/2014/main" val="3609397513"/>
                    </a:ext>
                  </a:extLst>
                </a:gridCol>
                <a:gridCol w="1407708">
                  <a:extLst>
                    <a:ext uri="{9D8B030D-6E8A-4147-A177-3AD203B41FA5}">
                      <a16:colId xmlns:a16="http://schemas.microsoft.com/office/drawing/2014/main" val="3146572454"/>
                    </a:ext>
                  </a:extLst>
                </a:gridCol>
                <a:gridCol w="1379271">
                  <a:extLst>
                    <a:ext uri="{9D8B030D-6E8A-4147-A177-3AD203B41FA5}">
                      <a16:colId xmlns:a16="http://schemas.microsoft.com/office/drawing/2014/main" val="795807761"/>
                    </a:ext>
                  </a:extLst>
                </a:gridCol>
                <a:gridCol w="995350">
                  <a:extLst>
                    <a:ext uri="{9D8B030D-6E8A-4147-A177-3AD203B41FA5}">
                      <a16:colId xmlns:a16="http://schemas.microsoft.com/office/drawing/2014/main" val="1657364295"/>
                    </a:ext>
                  </a:extLst>
                </a:gridCol>
                <a:gridCol w="1288267">
                  <a:extLst>
                    <a:ext uri="{9D8B030D-6E8A-4147-A177-3AD203B41FA5}">
                      <a16:colId xmlns:a16="http://schemas.microsoft.com/office/drawing/2014/main" val="1750581894"/>
                    </a:ext>
                  </a:extLst>
                </a:gridCol>
              </a:tblGrid>
              <a:tr h="1168118">
                <a:tc>
                  <a:txBody>
                    <a:bodyPr/>
                    <a:lstStyle/>
                    <a:p>
                      <a:r>
                        <a:rPr lang="en-US" dirty="0"/>
                        <a:t>   Week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Week1</a:t>
                      </a:r>
                    </a:p>
                    <a:p>
                      <a:pPr defTabSz="914400"/>
                      <a:r>
                        <a:rPr lang="en-US" dirty="0"/>
                        <a:t>(20/03/23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Week2</a:t>
                      </a:r>
                    </a:p>
                    <a:p>
                      <a:pPr defTabSz="914400"/>
                      <a:r>
                        <a:rPr lang="en-US" dirty="0"/>
                        <a:t>(27/03/23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Week3</a:t>
                      </a:r>
                    </a:p>
                    <a:p>
                      <a:pPr defTabSz="914400"/>
                      <a:r>
                        <a:rPr lang="en-US" dirty="0"/>
                        <a:t>(03/04/23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Week4</a:t>
                      </a:r>
                    </a:p>
                    <a:p>
                      <a:r>
                        <a:rPr lang="en-US" dirty="0"/>
                        <a:t>(10/04/23)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42539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r>
                        <a:rPr lang="en-US" dirty="0"/>
                        <a:t>Circuit connection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6620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r>
                        <a:rPr lang="en-US" dirty="0"/>
                        <a:t>Circuit diagram </a:t>
                      </a:r>
                    </a:p>
                    <a:p>
                      <a:r>
                        <a:rPr lang="en-US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 about the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8926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r>
                        <a:rPr lang="en-US" dirty="0"/>
                        <a:t>Current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Studied about current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89830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r>
                        <a:rPr lang="en-US" dirty="0"/>
                        <a:t>Circuit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6465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09793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9667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42950" y="2047964"/>
            <a:ext cx="1113653" cy="11019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(Present the results of Completed tasks)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384786-3A9A-D9FD-5969-54E1A05E4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6" y="1827010"/>
            <a:ext cx="3263503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1991-F6EE-4D48-B021-B379DAFBF0BB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30286-480E-DC86-6CCD-C10746030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4" y="1842249"/>
            <a:ext cx="355265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0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Inference or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output of this project is to monitor the </a:t>
            </a:r>
          </a:p>
          <a:p>
            <a:pPr marL="0" indent="0">
              <a:buNone/>
            </a:pPr>
            <a:r>
              <a:rPr lang="en-US" dirty="0"/>
              <a:t>Current given to the load and to scheduling using </a:t>
            </a:r>
            <a:r>
              <a:rPr lang="en-US" dirty="0" err="1"/>
              <a:t>iot</a:t>
            </a:r>
            <a:r>
              <a:rPr lang="en-US" dirty="0"/>
              <a:t>.</a:t>
            </a:r>
          </a:p>
          <a:p>
            <a:r>
              <a:rPr lang="en-US" dirty="0"/>
              <a:t>This project identifies the disadvantages in load scheduling and produces a </a:t>
            </a:r>
            <a:r>
              <a:rPr lang="en-US"/>
              <a:t>better ideas.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E1991-F6EE-4D48-B021-B379DAFBF0BB}" type="datetime3">
              <a:rPr lang="en-US" altLang="en-US" smtClean="0"/>
              <a:pPr>
                <a:defRPr/>
              </a:pPr>
              <a:t>13 April 2023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Maximising the lifetime of wireless sensor network using evolutionary algorithm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69155372"/>
      </p:ext>
    </p:extLst>
  </p:cSld>
  <p:clrMapOvr>
    <a:masterClrMapping/>
  </p:clrMapOvr>
</p:sld>
</file>

<file path=ppt/theme/theme1.xml><?xml version="1.0" encoding="utf-8"?>
<a:theme xmlns:a="http://schemas.openxmlformats.org/drawingml/2006/main" name="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45306</TotalTime>
  <Words>683</Words>
  <Application>Microsoft Office PowerPoint</Application>
  <PresentationFormat>On-screen Show (4:3)</PresentationFormat>
  <Paragraphs>165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Verdana</vt:lpstr>
      <vt:lpstr>Wingdings</vt:lpstr>
      <vt:lpstr>111</vt:lpstr>
      <vt:lpstr>PowerPoint Presentation</vt:lpstr>
      <vt:lpstr>Contents</vt:lpstr>
      <vt:lpstr>Objectives</vt:lpstr>
      <vt:lpstr>Block diagram </vt:lpstr>
      <vt:lpstr>Work plan </vt:lpstr>
      <vt:lpstr>Work Completed for First review (Present the tasks completed in the work plan) </vt:lpstr>
      <vt:lpstr>Work Completed for Second review (Explain the completed tasks) </vt:lpstr>
      <vt:lpstr>Results (Present the results of Completed tasks)</vt:lpstr>
      <vt:lpstr>Inference or Conclusion</vt:lpstr>
      <vt:lpstr>References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</dc:creator>
  <cp:lastModifiedBy>HARIKRISHNAN DHASAMUTHU</cp:lastModifiedBy>
  <cp:revision>2030</cp:revision>
  <cp:lastPrinted>2017-10-16T03:59:35Z</cp:lastPrinted>
  <dcterms:created xsi:type="dcterms:W3CDTF">2009-11-03T13:35:13Z</dcterms:created>
  <dcterms:modified xsi:type="dcterms:W3CDTF">2023-04-13T05:37:19Z</dcterms:modified>
</cp:coreProperties>
</file>