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KRISHNAN DHASAMUTHU" userId="2f2ed746f4fd9292" providerId="LiveId" clId="{058E3E8A-DE27-4BC9-9681-0562B32F96BC}"/>
    <pc:docChg chg="undo custSel addSld delSld modSld">
      <pc:chgData name="HARIKRISHNAN DHASAMUTHU" userId="2f2ed746f4fd9292" providerId="LiveId" clId="{058E3E8A-DE27-4BC9-9681-0562B32F96BC}" dt="2023-02-06T15:22:06.625" v="745" actId="20577"/>
      <pc:docMkLst>
        <pc:docMk/>
      </pc:docMkLst>
      <pc:sldChg chg="delSp modSp mod">
        <pc:chgData name="HARIKRISHNAN DHASAMUTHU" userId="2f2ed746f4fd9292" providerId="LiveId" clId="{058E3E8A-DE27-4BC9-9681-0562B32F96BC}" dt="2023-02-06T15:00:07.608" v="1" actId="21"/>
        <pc:sldMkLst>
          <pc:docMk/>
          <pc:sldMk cId="303086584" sldId="256"/>
        </pc:sldMkLst>
        <pc:spChg chg="del mod">
          <ac:chgData name="HARIKRISHNAN DHASAMUTHU" userId="2f2ed746f4fd9292" providerId="LiveId" clId="{058E3E8A-DE27-4BC9-9681-0562B32F96BC}" dt="2023-02-06T15:00:07.608" v="1" actId="21"/>
          <ac:spMkLst>
            <pc:docMk/>
            <pc:sldMk cId="303086584" sldId="256"/>
            <ac:spMk id="3" creationId="{AC87F597-089B-4D7D-93D1-D06A4904B811}"/>
          </ac:spMkLst>
        </pc:spChg>
      </pc:sldChg>
      <pc:sldChg chg="delSp modSp new del mod">
        <pc:chgData name="HARIKRISHNAN DHASAMUTHU" userId="2f2ed746f4fd9292" providerId="LiveId" clId="{058E3E8A-DE27-4BC9-9681-0562B32F96BC}" dt="2023-02-06T15:10:47.789" v="365" actId="2696"/>
        <pc:sldMkLst>
          <pc:docMk/>
          <pc:sldMk cId="1129324573" sldId="257"/>
        </pc:sldMkLst>
        <pc:spChg chg="mod">
          <ac:chgData name="HARIKRISHNAN DHASAMUTHU" userId="2f2ed746f4fd9292" providerId="LiveId" clId="{058E3E8A-DE27-4BC9-9681-0562B32F96BC}" dt="2023-02-06T15:02:49.941" v="20" actId="14100"/>
          <ac:spMkLst>
            <pc:docMk/>
            <pc:sldMk cId="1129324573" sldId="257"/>
            <ac:spMk id="2" creationId="{1D1D079C-4667-AA0D-13E5-0B48795EC7EF}"/>
          </ac:spMkLst>
        </pc:spChg>
        <pc:spChg chg="del mod">
          <ac:chgData name="HARIKRISHNAN DHASAMUTHU" userId="2f2ed746f4fd9292" providerId="LiveId" clId="{058E3E8A-DE27-4BC9-9681-0562B32F96BC}" dt="2023-02-06T15:05:48.780" v="75" actId="21"/>
          <ac:spMkLst>
            <pc:docMk/>
            <pc:sldMk cId="1129324573" sldId="257"/>
            <ac:spMk id="3" creationId="{1F388B11-D72A-BF00-D483-CF52B922C620}"/>
          </ac:spMkLst>
        </pc:spChg>
      </pc:sldChg>
      <pc:sldChg chg="modSp new mod">
        <pc:chgData name="HARIKRISHNAN DHASAMUTHU" userId="2f2ed746f4fd9292" providerId="LiveId" clId="{058E3E8A-DE27-4BC9-9681-0562B32F96BC}" dt="2023-02-06T15:22:06.625" v="745" actId="20577"/>
        <pc:sldMkLst>
          <pc:docMk/>
          <pc:sldMk cId="955354025" sldId="258"/>
        </pc:sldMkLst>
        <pc:spChg chg="mod">
          <ac:chgData name="HARIKRISHNAN DHASAMUTHU" userId="2f2ed746f4fd9292" providerId="LiveId" clId="{058E3E8A-DE27-4BC9-9681-0562B32F96BC}" dt="2023-02-06T15:06:53.515" v="95" actId="1076"/>
          <ac:spMkLst>
            <pc:docMk/>
            <pc:sldMk cId="955354025" sldId="258"/>
            <ac:spMk id="2" creationId="{05A4A8AA-AE1E-C9EF-8074-966F9A5707E8}"/>
          </ac:spMkLst>
        </pc:spChg>
        <pc:spChg chg="mod">
          <ac:chgData name="HARIKRISHNAN DHASAMUTHU" userId="2f2ed746f4fd9292" providerId="LiveId" clId="{058E3E8A-DE27-4BC9-9681-0562B32F96BC}" dt="2023-02-06T15:22:06.625" v="745" actId="20577"/>
          <ac:spMkLst>
            <pc:docMk/>
            <pc:sldMk cId="955354025" sldId="258"/>
            <ac:spMk id="3" creationId="{7FDA1098-45D6-A81A-CCF8-995FD33B1614}"/>
          </ac:spMkLst>
        </pc:spChg>
      </pc:sldChg>
      <pc:sldChg chg="addSp delSp modSp new del mod">
        <pc:chgData name="HARIKRISHNAN DHASAMUTHU" userId="2f2ed746f4fd9292" providerId="LiveId" clId="{058E3E8A-DE27-4BC9-9681-0562B32F96BC}" dt="2023-02-06T15:15:04.274" v="450" actId="2696"/>
        <pc:sldMkLst>
          <pc:docMk/>
          <pc:sldMk cId="3474582097" sldId="259"/>
        </pc:sldMkLst>
        <pc:spChg chg="mod">
          <ac:chgData name="HARIKRISHNAN DHASAMUTHU" userId="2f2ed746f4fd9292" providerId="LiveId" clId="{058E3E8A-DE27-4BC9-9681-0562B32F96BC}" dt="2023-02-06T15:13:41.313" v="430" actId="14100"/>
          <ac:spMkLst>
            <pc:docMk/>
            <pc:sldMk cId="3474582097" sldId="259"/>
            <ac:spMk id="2" creationId="{2912729A-1BF7-7A39-0327-F0D2B65BC3BF}"/>
          </ac:spMkLst>
        </pc:spChg>
        <pc:spChg chg="del mod">
          <ac:chgData name="HARIKRISHNAN DHASAMUTHU" userId="2f2ed746f4fd9292" providerId="LiveId" clId="{058E3E8A-DE27-4BC9-9681-0562B32F96BC}" dt="2023-02-06T15:14:21.218" v="447" actId="3680"/>
          <ac:spMkLst>
            <pc:docMk/>
            <pc:sldMk cId="3474582097" sldId="259"/>
            <ac:spMk id="3" creationId="{0066051A-B825-5A78-49C0-4373ECB59EC2}"/>
          </ac:spMkLst>
        </pc:spChg>
        <pc:graphicFrameChg chg="add mod ord modGraphic">
          <ac:chgData name="HARIKRISHNAN DHASAMUTHU" userId="2f2ed746f4fd9292" providerId="LiveId" clId="{058E3E8A-DE27-4BC9-9681-0562B32F96BC}" dt="2023-02-06T15:14:51.004" v="449" actId="947"/>
          <ac:graphicFrameMkLst>
            <pc:docMk/>
            <pc:sldMk cId="3474582097" sldId="259"/>
            <ac:graphicFrameMk id="4" creationId="{8541A399-FEED-2189-191B-8F131C8BEBF8}"/>
          </ac:graphicFrameMkLst>
        </pc:graphicFrameChg>
      </pc:sldChg>
      <pc:sldChg chg="modSp new mod">
        <pc:chgData name="HARIKRISHNAN DHASAMUTHU" userId="2f2ed746f4fd9292" providerId="LiveId" clId="{058E3E8A-DE27-4BC9-9681-0562B32F96BC}" dt="2023-02-06T15:17:55.189" v="631" actId="20577"/>
        <pc:sldMkLst>
          <pc:docMk/>
          <pc:sldMk cId="3619014298" sldId="259"/>
        </pc:sldMkLst>
        <pc:spChg chg="mod">
          <ac:chgData name="HARIKRISHNAN DHASAMUTHU" userId="2f2ed746f4fd9292" providerId="LiveId" clId="{058E3E8A-DE27-4BC9-9681-0562B32F96BC}" dt="2023-02-06T15:16:19.033" v="528" actId="1076"/>
          <ac:spMkLst>
            <pc:docMk/>
            <pc:sldMk cId="3619014298" sldId="259"/>
            <ac:spMk id="2" creationId="{6CD7755D-69C6-8605-7677-B48E9AE4DD7E}"/>
          </ac:spMkLst>
        </pc:spChg>
        <pc:spChg chg="mod">
          <ac:chgData name="HARIKRISHNAN DHASAMUTHU" userId="2f2ed746f4fd9292" providerId="LiveId" clId="{058E3E8A-DE27-4BC9-9681-0562B32F96BC}" dt="2023-02-06T15:17:55.189" v="631" actId="20577"/>
          <ac:spMkLst>
            <pc:docMk/>
            <pc:sldMk cId="3619014298" sldId="259"/>
            <ac:spMk id="3" creationId="{F400CD7E-4759-7E62-AECA-E77F83026F08}"/>
          </ac:spMkLst>
        </pc:spChg>
      </pc:sldChg>
      <pc:sldChg chg="modSp new mod">
        <pc:chgData name="HARIKRISHNAN DHASAMUTHU" userId="2f2ed746f4fd9292" providerId="LiveId" clId="{058E3E8A-DE27-4BC9-9681-0562B32F96BC}" dt="2023-02-06T15:20:36.997" v="738" actId="20577"/>
        <pc:sldMkLst>
          <pc:docMk/>
          <pc:sldMk cId="2883052131" sldId="260"/>
        </pc:sldMkLst>
        <pc:spChg chg="mod">
          <ac:chgData name="HARIKRISHNAN DHASAMUTHU" userId="2f2ed746f4fd9292" providerId="LiveId" clId="{058E3E8A-DE27-4BC9-9681-0562B32F96BC}" dt="2023-02-06T15:20:16.451" v="718" actId="20577"/>
          <ac:spMkLst>
            <pc:docMk/>
            <pc:sldMk cId="2883052131" sldId="260"/>
            <ac:spMk id="2" creationId="{19ACAD0D-05AE-27B4-67E7-187D0EF044D7}"/>
          </ac:spMkLst>
        </pc:spChg>
        <pc:spChg chg="mod">
          <ac:chgData name="HARIKRISHNAN DHASAMUTHU" userId="2f2ed746f4fd9292" providerId="LiveId" clId="{058E3E8A-DE27-4BC9-9681-0562B32F96BC}" dt="2023-02-06T15:20:36.997" v="738" actId="20577"/>
          <ac:spMkLst>
            <pc:docMk/>
            <pc:sldMk cId="2883052131" sldId="260"/>
            <ac:spMk id="3" creationId="{177D38B4-2372-6A86-12ED-6D4CE8E9BCDA}"/>
          </ac:spMkLst>
        </pc:spChg>
      </pc:sldChg>
      <pc:sldChg chg="new">
        <pc:chgData name="HARIKRISHNAN DHASAMUTHU" userId="2f2ed746f4fd9292" providerId="LiveId" clId="{058E3E8A-DE27-4BC9-9681-0562B32F96BC}" dt="2023-02-06T15:21:11.341" v="739" actId="680"/>
        <pc:sldMkLst>
          <pc:docMk/>
          <pc:sldMk cId="333635751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5B79-73DB-838D-0C48-1CF150FCF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398" y="774442"/>
            <a:ext cx="8140785" cy="765110"/>
          </a:xfrm>
        </p:spPr>
        <p:txBody>
          <a:bodyPr/>
          <a:lstStyle/>
          <a:p>
            <a:r>
              <a:rPr lang="en-US" dirty="0"/>
              <a:t>Smart Lighting Using IOT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8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8AA-AE1E-C9EF-8074-966F9A57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663" y="514710"/>
            <a:ext cx="8596668" cy="736121"/>
          </a:xfrm>
        </p:spPr>
        <p:txBody>
          <a:bodyPr/>
          <a:lstStyle/>
          <a:p>
            <a:r>
              <a:rPr lang="en-US" dirty="0"/>
              <a:t>Smart lighting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1098-45D6-A81A-CCF8-995FD33B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Smart Lighting is a technology mainly designed to conserve energy.</a:t>
            </a:r>
          </a:p>
          <a:p>
            <a:r>
              <a:rPr lang="en-US" sz="2800" dirty="0"/>
              <a:t>It is basically involves use of high efficiency controls and machines based on the conditions like presence of people in an area at that </a:t>
            </a:r>
            <a:r>
              <a:rPr lang="en-US" sz="2800" dirty="0" err="1"/>
              <a:t>time,availability</a:t>
            </a:r>
            <a:r>
              <a:rPr lang="en-US" sz="2800" dirty="0"/>
              <a:t> of </a:t>
            </a:r>
            <a:r>
              <a:rPr lang="en-US" sz="2800"/>
              <a:t>daylight.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535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755D-69C6-8605-7677-B48E9AE4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54" y="526215"/>
            <a:ext cx="9475957" cy="580845"/>
          </a:xfrm>
        </p:spPr>
        <p:txBody>
          <a:bodyPr>
            <a:normAutofit fontScale="90000"/>
          </a:bodyPr>
          <a:lstStyle/>
          <a:p>
            <a:r>
              <a:rPr lang="en-US" dirty="0"/>
              <a:t>Disadvantage of the current smart lighting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CD7E-4759-7E62-AECA-E77F8302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Manual switching off/on of street light</a:t>
            </a:r>
          </a:p>
          <a:p>
            <a:r>
              <a:rPr lang="en-US" sz="2800" dirty="0"/>
              <a:t>More energy consumption</a:t>
            </a:r>
          </a:p>
          <a:p>
            <a:r>
              <a:rPr lang="en-US" sz="2800" dirty="0"/>
              <a:t>High expense</a:t>
            </a:r>
          </a:p>
          <a:p>
            <a:r>
              <a:rPr lang="en-US" sz="2800" dirty="0"/>
              <a:t>More manpower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901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AD0D-05AE-27B4-67E7-187D0EF0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81" y="496022"/>
            <a:ext cx="8932492" cy="108261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of smart light using </a:t>
            </a:r>
            <a:r>
              <a:rPr lang="en-US" dirty="0" err="1"/>
              <a:t>arduino</a:t>
            </a:r>
            <a:r>
              <a:rPr lang="en-US" dirty="0"/>
              <a:t> and devices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38B4-2372-6A86-12ED-6D4CE8E9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components used were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05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AAAF-1B32-2B2B-7718-0FB2925E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D252-D3A7-B285-2581-222CD376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5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2362-1D69-715A-D5AE-85CFC6CC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DD85-EC4E-8A32-33A7-AF66D0C2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206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85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Smart Lighting Using IOT</vt:lpstr>
      <vt:lpstr>Smart lighting</vt:lpstr>
      <vt:lpstr>Disadvantage of the current smart lighting system</vt:lpstr>
      <vt:lpstr>Model of smart light using arduino and devices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Lighting Using IOT</dc:title>
  <dc:creator>HARIKRISHNAN DHASAMUTHU</dc:creator>
  <cp:lastModifiedBy>HARIKRISHNAN DHASAMUTHU</cp:lastModifiedBy>
  <cp:revision>2</cp:revision>
  <dcterms:created xsi:type="dcterms:W3CDTF">2023-02-06T14:53:15Z</dcterms:created>
  <dcterms:modified xsi:type="dcterms:W3CDTF">2023-02-08T05:14:51Z</dcterms:modified>
</cp:coreProperties>
</file>