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59D5-D3B7-5D47-2E9B-2B48CC71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14B73-F9B5-BAF9-7F60-960C19F9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E949-F00C-0EBF-4925-E0A0C09C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DB0A-6153-DE5E-B6A7-1D71758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219E-3374-51CA-CED8-C2E3636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7C2C-1EC9-2D4A-9CE8-3405E67D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7A6D-90DB-FCA8-8F22-B21599C0D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05AC-1A6F-DF85-C709-83EF791C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4197-AEBE-8DB4-9A21-3BD74259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C839-F487-D3A6-A2A4-16E0117B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9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F2AA5-0F2F-C0DA-66BC-20EEEB356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2016D-B2E9-AEEB-9017-6978B5EB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0A8F-C4B4-DB19-CE1D-A6B50BA7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07C7-F54F-19C4-96F6-D942AED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136D-A807-6EC2-F475-FF213185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871D-9896-B1C4-B620-C3D548AA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377F-2396-E637-DF10-FE890C0F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C3B1-A71A-9947-2A0D-608B5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9618-0A8F-AB0D-6B10-9551AD19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9044-AF6E-5B92-C8B5-463A33A1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3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102C-8B58-2596-2450-060A511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E20B-3A0D-5E63-40B2-C19958BD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4521-810D-C667-1C0D-114339C1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B3C3-7281-996F-879E-DE3573C5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595C-59A9-F1B5-1196-C61D557C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254-B2AE-3F69-7555-C0FD6D4B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48AA-6C06-FD16-6C9A-498BCA33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1780-33D3-7107-553A-0D8B7B79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A15E-F2BA-932B-D821-FE226F82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CCAB9-A574-BA48-B34F-9AA63C07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CFDC7-E2C6-D631-96D4-9D530CDE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B62D-A8CC-1D3F-D682-BBF0E6A4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A147-3126-95D7-3FE5-BFE73E61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6E13-EEF7-E8D4-866C-7F391420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9271-B969-CD1D-70FE-EB7925BCD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1F59-13C4-0C43-07D3-8BF6F8A6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EE47-D585-5D00-9BED-A2CD5466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A410E-A9D3-B6D9-0B57-306D4F35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A9610-B687-CE11-FEA8-9223CA4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0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807-E5BC-A6E3-0ABC-8DBC174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AE7D-F683-97CC-5E2E-98605D56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73C16-1EB7-084F-2611-9FD6763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D163-4EBA-9BD6-35A4-E1E7A81F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0FA97-4895-79FF-311C-4B8F110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5CE41-BBD6-5108-C9CE-4652E369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FD03-0800-B542-558B-B9F171F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112B-20BF-6711-DDF2-D5339177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0642-A524-A2D3-30A8-1874CA1C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08F6-BC10-15FE-AB5E-4F3A10B8C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D0875-4F51-F404-D753-251AD4ED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174E-CF92-5760-1642-7656D993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34E7-71F6-811D-2A0B-0E500A1A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C09-D64D-94D1-82C0-DBD1D2AC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43F7-7BD2-5DD3-8BC3-B7A2F9C06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8FC1D-F144-1909-728C-00B447B5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8CEFF-D51B-FAFB-3F44-CAA7AC9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0D22A-0A20-1266-820A-E7DA9E30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55D1-3AAA-9C3D-CD37-5D897E3B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7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B486-0207-A1EB-85A2-737CBAA6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1257-2D32-4DD9-8132-E19D944A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CD4A-BAA6-4E7C-8646-2D66AAA1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862F-2F51-41BB-921E-2FED23376D0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D614-5406-7535-65C7-C2D60E3C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FFB8-8647-59B0-8DDC-276284F5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CC1B-E957-4741-9051-331684C32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B91C-2AF5-0FA7-C0E0-881CE29BB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Smart Paper Technology a Review Based On Concepts of </a:t>
            </a:r>
            <a:r>
              <a:rPr lang="en-IN" sz="2400" dirty="0" err="1"/>
              <a:t>EPaper</a:t>
            </a:r>
            <a:r>
              <a:rPr lang="en-IN" sz="2400" dirty="0"/>
              <a:t> Technology </a:t>
            </a:r>
            <a:r>
              <a:rPr lang="en-IN" sz="2400"/>
              <a:t>Adithya  </a:t>
            </a:r>
            <a:br>
              <a:rPr lang="en-IN" sz="2400"/>
            </a:br>
            <a:r>
              <a:rPr lang="en-IN" sz="2400"/>
              <a:t>(Dr</a:t>
            </a:r>
            <a:r>
              <a:rPr lang="en-IN" sz="2400" dirty="0"/>
              <a:t>.K</a:t>
            </a:r>
            <a:r>
              <a:rPr lang="en-IN" sz="2400"/>
              <a:t>.Umpathy3)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0C35-9BC1-B5B5-8826-2427B76A4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7300-1803-B684-5AEC-56D1A942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D482-6070-63BC-C818-F11FE229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E928-9286-88A2-8051-F195805C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C17F-2487-30CF-A569-7BBBF1DE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4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Smart Paper Technology a Review Based On Concepts of EPaper Technology Adithya   (Dr.K.Umpathy3)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Paper Technology a Review Based On Concepts of EPaper Technology Adithya   (Dr.K.Umpathy3)</dc:title>
  <dc:creator>HARIKRISHNAN DHASAMUTHU</dc:creator>
  <cp:lastModifiedBy>HARIKRISHNAN DHASAMUTHU</cp:lastModifiedBy>
  <cp:revision>1</cp:revision>
  <dcterms:created xsi:type="dcterms:W3CDTF">2023-02-08T05:35:35Z</dcterms:created>
  <dcterms:modified xsi:type="dcterms:W3CDTF">2023-02-08T05:35:36Z</dcterms:modified>
</cp:coreProperties>
</file>