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729" r:id="rId2"/>
    <p:sldId id="730" r:id="rId3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J-USER" initials="F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CC"/>
    <a:srgbClr val="CCECFF"/>
    <a:srgbClr val="F0B584"/>
    <a:srgbClr val="E9904D"/>
    <a:srgbClr val="FFFFCC"/>
    <a:srgbClr val="009A34"/>
    <a:srgbClr val="E99049"/>
    <a:srgbClr val="00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78" autoAdjust="0"/>
  </p:normalViewPr>
  <p:slideViewPr>
    <p:cSldViewPr>
      <p:cViewPr varScale="1">
        <p:scale>
          <a:sx n="73" d="100"/>
          <a:sy n="73" d="100"/>
        </p:scale>
        <p:origin x="10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3107"/>
        <p:guide pos="212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302" cy="493237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892" y="0"/>
            <a:ext cx="2919302" cy="493237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r">
              <a:defRPr sz="1200"/>
            </a:lvl1pPr>
          </a:lstStyle>
          <a:p>
            <a:fld id="{F5D200CB-1519-491C-9B46-BD5CBEC4B34E}" type="datetimeFigureOut">
              <a:rPr kumimoji="1" lang="ja-JP" altLang="en-US" smtClean="0">
                <a:ea typeface="メイリオ"/>
              </a:rPr>
              <a:pPr/>
              <a:t>2025/7/8</a:t>
            </a:fld>
            <a:endParaRPr kumimoji="1" lang="ja-JP" altLang="en-US" dirty="0">
              <a:ea typeface="メイリオ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505"/>
            <a:ext cx="2919302" cy="493236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892" y="9371505"/>
            <a:ext cx="2919302" cy="493236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r">
              <a:defRPr sz="1200"/>
            </a:lvl1pPr>
          </a:lstStyle>
          <a:p>
            <a:fld id="{01421193-EFB6-484A-A7BF-49824EA1F460}" type="slidenum">
              <a:rPr kumimoji="1" lang="ja-JP" altLang="en-US" smtClean="0">
                <a:ea typeface="メイリオ"/>
              </a:rPr>
              <a:pPr/>
              <a:t>‹#›</a:t>
            </a:fld>
            <a:endParaRPr kumimoji="1" lang="ja-JP" altLang="en-US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51244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1" tIns="45316" rIns="90631" bIns="45316" numCol="1" anchor="t" anchorCtr="0" compatLnSpc="1">
            <a:prstTxWarp prst="textNoShape">
              <a:avLst/>
            </a:prstTxWarp>
          </a:bodyPr>
          <a:lstStyle>
            <a:lvl1pPr defTabSz="908111">
              <a:defRPr>
                <a:ea typeface="メイリオ"/>
              </a:defRPr>
            </a:lvl1pPr>
          </a:lstStyle>
          <a:p>
            <a:endParaRPr lang="en-US" altLang="ja-JP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92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1" tIns="45316" rIns="90631" bIns="45316" numCol="1" anchor="t" anchorCtr="0" compatLnSpc="1">
            <a:prstTxWarp prst="textNoShape">
              <a:avLst/>
            </a:prstTxWarp>
          </a:bodyPr>
          <a:lstStyle>
            <a:lvl1pPr algn="r" defTabSz="908111">
              <a:defRPr>
                <a:ea typeface="メイリオ"/>
              </a:defRPr>
            </a:lvl1pPr>
          </a:lstStyle>
          <a:p>
            <a:endParaRPr lang="en-US" altLang="ja-JP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29188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619" y="4686538"/>
            <a:ext cx="5387668" cy="443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1" tIns="45316" rIns="90631" bIns="45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dirty="0"/>
              <a:t>マスタ テキストの書式設定</a:t>
            </a:r>
          </a:p>
          <a:p>
            <a:pPr lvl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1505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1" tIns="45316" rIns="90631" bIns="45316" numCol="1" anchor="b" anchorCtr="0" compatLnSpc="1">
            <a:prstTxWarp prst="textNoShape">
              <a:avLst/>
            </a:prstTxWarp>
          </a:bodyPr>
          <a:lstStyle>
            <a:lvl1pPr defTabSz="908111">
              <a:defRPr>
                <a:ea typeface="メイリオ"/>
              </a:defRPr>
            </a:lvl1pPr>
          </a:lstStyle>
          <a:p>
            <a:endParaRPr lang="en-US" altLang="ja-JP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92" y="9371505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31" tIns="45316" rIns="90631" bIns="45316" numCol="1" anchor="b" anchorCtr="0" compatLnSpc="1">
            <a:prstTxWarp prst="textNoShape">
              <a:avLst/>
            </a:prstTxWarp>
          </a:bodyPr>
          <a:lstStyle>
            <a:lvl1pPr algn="r" defTabSz="908111">
              <a:defRPr>
                <a:ea typeface="メイリオ"/>
              </a:defRPr>
            </a:lvl1pPr>
          </a:lstStyle>
          <a:p>
            <a:fld id="{A2BF0634-4721-4A6A-9EDB-7217FCE3592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9434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メイリオ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メイリオ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メイリオ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メイリオ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メイリオ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2340677"/>
            <a:ext cx="9158658" cy="2025225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000" dirty="0">
              <a:solidFill>
                <a:schemeClr val="tx1"/>
              </a:solidFill>
              <a:latin typeface="Arial"/>
              <a:ea typeface="メイリオ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819401"/>
            <a:ext cx="7772400" cy="1219200"/>
          </a:xfrm>
        </p:spPr>
        <p:txBody>
          <a:bodyPr/>
          <a:lstStyle>
            <a:lvl1pPr algn="ctr">
              <a:defRPr sz="3200" b="0">
                <a:solidFill>
                  <a:srgbClr val="FFFFFE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13C0726-D451-4304-B67F-35CD276881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685800"/>
            <a:ext cx="458724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2670600"/>
            <a:ext cx="2514600" cy="121560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2590799" y="2653200"/>
            <a:ext cx="5536800" cy="1360800"/>
          </a:xfrm>
        </p:spPr>
        <p:txBody>
          <a:bodyPr/>
          <a:lstStyle>
            <a:lvl1pPr marL="0" indent="0">
              <a:buNone/>
              <a:defRPr sz="72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1638300" y="2761200"/>
            <a:ext cx="586500" cy="1209600"/>
          </a:xfrm>
        </p:spPr>
        <p:txBody>
          <a:bodyPr/>
          <a:lstStyle>
            <a:lvl1pPr marL="0" indent="0" algn="ctr"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B505D0-D5E8-4D54-A1C7-F46F1B0EC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998730"/>
            <a:ext cx="3270900" cy="760674"/>
          </a:xfrm>
          <a:prstGeom prst="rect">
            <a:avLst/>
          </a:prstGeom>
        </p:spPr>
      </p:pic>
      <p:sp>
        <p:nvSpPr>
          <p:cNvPr id="9" name="Text Box 13">
            <a:extLst>
              <a:ext uri="{FF2B5EF4-FFF2-40B4-BE49-F238E27FC236}">
                <a16:creationId xmlns:a16="http://schemas.microsoft.com/office/drawing/2014/main" id="{83E8D000-FA1C-44FF-902F-FD3D934A30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48400" y="6513000"/>
            <a:ext cx="2362200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メイリオ"/>
              </a:rPr>
              <a:t>©</a:t>
            </a:r>
            <a:r>
              <a:rPr lang="ja-JP" altLang="en-US" sz="900" baseline="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900" dirty="0">
                <a:solidFill>
                  <a:srgbClr val="000000"/>
                </a:solidFill>
                <a:latin typeface="メイリオ"/>
                <a:ea typeface="メイリオ"/>
              </a:rPr>
              <a:t>Senior</a:t>
            </a:r>
            <a:r>
              <a:rPr lang="ja-JP" altLang="en-US" sz="9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900" dirty="0">
                <a:solidFill>
                  <a:srgbClr val="000000"/>
                </a:solidFill>
                <a:latin typeface="メイリオ"/>
                <a:ea typeface="メイリオ"/>
              </a:rPr>
              <a:t>Housing</a:t>
            </a:r>
            <a:r>
              <a:rPr lang="ja-JP" altLang="en-US" sz="9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900" dirty="0">
                <a:solidFill>
                  <a:srgbClr val="000000"/>
                </a:solidFill>
                <a:latin typeface="メイリオ"/>
                <a:ea typeface="メイリオ"/>
              </a:rPr>
              <a:t>Association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B1F75B4-3BE0-4C3D-9800-AFD97DC784D7}"/>
              </a:ext>
            </a:extLst>
          </p:cNvPr>
          <p:cNvCxnSpPr>
            <a:cxnSpLocks/>
          </p:cNvCxnSpPr>
          <p:nvPr userDrawn="1"/>
        </p:nvCxnSpPr>
        <p:spPr>
          <a:xfrm>
            <a:off x="116505" y="6441638"/>
            <a:ext cx="8865985" cy="0"/>
          </a:xfrm>
          <a:prstGeom prst="line">
            <a:avLst/>
          </a:prstGeom>
          <a:ln w="12700">
            <a:solidFill>
              <a:srgbClr val="FF99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9ADD2424-3B0D-4B32-AEA6-812D150CB2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821"/>
            <a:ext cx="1575175" cy="366319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FAFE922-565B-402F-9A90-3A26B62C0501}"/>
              </a:ext>
            </a:extLst>
          </p:cNvPr>
          <p:cNvCxnSpPr>
            <a:cxnSpLocks/>
          </p:cNvCxnSpPr>
          <p:nvPr userDrawn="1"/>
        </p:nvCxnSpPr>
        <p:spPr>
          <a:xfrm>
            <a:off x="116505" y="593685"/>
            <a:ext cx="8865985" cy="0"/>
          </a:xfrm>
          <a:prstGeom prst="line">
            <a:avLst/>
          </a:prstGeom>
          <a:ln w="127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941" y="95662"/>
            <a:ext cx="8865985" cy="408013"/>
          </a:xfrm>
        </p:spPr>
        <p:txBody>
          <a:bodyPr anchor="t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2001" y="1223400"/>
            <a:ext cx="8099998" cy="49488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6248400" y="6513000"/>
            <a:ext cx="2362200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メイリオ"/>
              </a:rPr>
              <a:t>©</a:t>
            </a:r>
            <a:r>
              <a:rPr lang="ja-JP" altLang="en-US" sz="900" baseline="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900" dirty="0">
                <a:solidFill>
                  <a:srgbClr val="000000"/>
                </a:solidFill>
                <a:latin typeface="メイリオ"/>
                <a:ea typeface="メイリオ"/>
              </a:rPr>
              <a:t>Senior</a:t>
            </a:r>
            <a:r>
              <a:rPr lang="ja-JP" altLang="en-US" sz="9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900" dirty="0">
                <a:solidFill>
                  <a:srgbClr val="000000"/>
                </a:solidFill>
                <a:latin typeface="メイリオ"/>
                <a:ea typeface="メイリオ"/>
              </a:rPr>
              <a:t>Housing</a:t>
            </a:r>
            <a:r>
              <a:rPr lang="ja-JP" altLang="en-US" sz="900" dirty="0">
                <a:solidFill>
                  <a:srgbClr val="000000"/>
                </a:solidFill>
                <a:latin typeface="メイリオ"/>
                <a:ea typeface="メイリオ"/>
              </a:rPr>
              <a:t> </a:t>
            </a:r>
            <a:r>
              <a:rPr lang="en-US" altLang="ja-JP" sz="900" dirty="0">
                <a:solidFill>
                  <a:srgbClr val="000000"/>
                </a:solidFill>
                <a:latin typeface="メイリオ"/>
                <a:ea typeface="メイリオ"/>
              </a:rPr>
              <a:t>Association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9163" y="6432602"/>
            <a:ext cx="433337" cy="34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100" smtClean="0">
                <a:solidFill>
                  <a:schemeClr val="tx1"/>
                </a:solidFill>
                <a:latin typeface="メイリオ"/>
                <a:ea typeface="メイリオ"/>
              </a:defRPr>
            </a:lvl1pPr>
          </a:lstStyle>
          <a:p>
            <a:pPr>
              <a:defRPr/>
            </a:pPr>
            <a:fld id="{112EA146-AC33-4D4C-BECA-41104911C27E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8" name="直線コネクタ 7"/>
          <p:cNvCxnSpPr>
            <a:cxnSpLocks/>
          </p:cNvCxnSpPr>
          <p:nvPr userDrawn="1"/>
        </p:nvCxnSpPr>
        <p:spPr>
          <a:xfrm>
            <a:off x="116505" y="6441638"/>
            <a:ext cx="8865985" cy="0"/>
          </a:xfrm>
          <a:prstGeom prst="line">
            <a:avLst/>
          </a:prstGeom>
          <a:ln w="12700">
            <a:solidFill>
              <a:srgbClr val="FF99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ABB59643-BA2A-4816-8E4D-424C810690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821"/>
            <a:ext cx="1575175" cy="366319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2763BF0-C07E-4774-B4DF-11C87436C0E4}"/>
              </a:ext>
            </a:extLst>
          </p:cNvPr>
          <p:cNvCxnSpPr>
            <a:cxnSpLocks/>
          </p:cNvCxnSpPr>
          <p:nvPr userDrawn="1"/>
        </p:nvCxnSpPr>
        <p:spPr>
          <a:xfrm>
            <a:off x="116505" y="593685"/>
            <a:ext cx="8865985" cy="0"/>
          </a:xfrm>
          <a:prstGeom prst="line">
            <a:avLst/>
          </a:prstGeom>
          <a:ln w="127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22001" y="228600"/>
            <a:ext cx="7162800" cy="72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001" y="1223400"/>
            <a:ext cx="8099998" cy="494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10597" name="Text Box 9"/>
          <p:cNvSpPr txBox="1">
            <a:spLocks noChangeArrowheads="1"/>
          </p:cNvSpPr>
          <p:nvPr/>
        </p:nvSpPr>
        <p:spPr bwMode="auto">
          <a:xfrm>
            <a:off x="422275" y="5791200"/>
            <a:ext cx="358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7620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7620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7620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7620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ja-JP" altLang="ja-JP" sz="2400" dirty="0">
              <a:latin typeface="メイリオ"/>
              <a:ea typeface="メイリオ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12" r:id="rId2"/>
    <p:sldLayoutId id="2147483685" r:id="rId3"/>
  </p:sldLayoutIdLst>
  <p:hf hdr="0" ft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2600" b="1">
          <a:solidFill>
            <a:schemeClr val="tx1"/>
          </a:solidFill>
          <a:latin typeface="メイリオ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メイリオ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メイリオ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メイリオ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メイリオ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メイリオ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DD48530-25FD-D723-53D9-8A4F2A27A259}"/>
              </a:ext>
            </a:extLst>
          </p:cNvPr>
          <p:cNvSpPr txBox="1"/>
          <p:nvPr/>
        </p:nvSpPr>
        <p:spPr bwMode="auto">
          <a:xfrm>
            <a:off x="2517876" y="2048749"/>
            <a:ext cx="1350148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kern="0" dirty="0">
                <a:latin typeface="+mn-ea"/>
                <a:ea typeface="+mn-ea"/>
              </a:rPr>
              <a:t>確定内容を修正</a:t>
            </a:r>
            <a:endParaRPr kumimoji="1" lang="ja-JP" altLang="en-US" b="0" kern="0" dirty="0">
              <a:latin typeface="+mn-ea"/>
              <a:ea typeface="+mn-ea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1721F18-ED5C-CD79-4C5C-DECE259DBB9C}"/>
              </a:ext>
            </a:extLst>
          </p:cNvPr>
          <p:cNvSpPr txBox="1"/>
          <p:nvPr/>
        </p:nvSpPr>
        <p:spPr bwMode="auto">
          <a:xfrm>
            <a:off x="6057165" y="2312721"/>
            <a:ext cx="641318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kern="0" dirty="0">
                <a:latin typeface="+mn-ea"/>
                <a:ea typeface="+mn-ea"/>
              </a:rPr>
              <a:t>非公開</a:t>
            </a:r>
            <a:endParaRPr kumimoji="1" lang="ja-JP" altLang="en-US" b="0" kern="0" dirty="0">
              <a:latin typeface="+mn-ea"/>
              <a:ea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F729D8-E926-5E9D-3D64-8C9C3ACB2A5A}"/>
              </a:ext>
            </a:extLst>
          </p:cNvPr>
          <p:cNvSpPr txBox="1"/>
          <p:nvPr/>
        </p:nvSpPr>
        <p:spPr bwMode="auto">
          <a:xfrm>
            <a:off x="2234089" y="3071203"/>
            <a:ext cx="585207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kumimoji="1" lang="ja-JP" altLang="en-US" b="0" kern="0" dirty="0">
                <a:latin typeface="+mn-ea"/>
                <a:ea typeface="+mn-ea"/>
              </a:rPr>
              <a:t>申請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A50B65-135D-34F6-8EAA-641B739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46DABE-1FE6-9A70-4F28-98B78CEB0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12EA146-AC33-4D4C-BECA-41104911C27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896CF5-6C65-84F0-EA01-5B484DC6722F}"/>
              </a:ext>
            </a:extLst>
          </p:cNvPr>
          <p:cNvSpPr/>
          <p:nvPr/>
        </p:nvSpPr>
        <p:spPr>
          <a:xfrm>
            <a:off x="656564" y="2641412"/>
            <a:ext cx="1548000" cy="986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新規作成中</a:t>
            </a:r>
            <a:r>
              <a:rPr lang="en-US" altLang="ja-JP" dirty="0">
                <a:solidFill>
                  <a:schemeClr val="tx1"/>
                </a:solidFill>
              </a:rPr>
              <a:t>(0)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54F10C-5941-470C-22E0-62B2B4D112D3}"/>
              </a:ext>
            </a:extLst>
          </p:cNvPr>
          <p:cNvSpPr/>
          <p:nvPr/>
        </p:nvSpPr>
        <p:spPr>
          <a:xfrm>
            <a:off x="2937976" y="2642400"/>
            <a:ext cx="1548000" cy="986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審査中</a:t>
            </a:r>
            <a:r>
              <a:rPr lang="en-US" altLang="ja-JP" dirty="0">
                <a:solidFill>
                  <a:schemeClr val="tx1"/>
                </a:solidFill>
              </a:rPr>
              <a:t>(6)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 err="1">
                <a:solidFill>
                  <a:schemeClr val="tx1"/>
                </a:solidFill>
              </a:rPr>
              <a:t>apply_date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(0,1,2</a:t>
            </a:r>
            <a:r>
              <a:rPr lang="ja-JP" altLang="en-US" dirty="0">
                <a:solidFill>
                  <a:schemeClr val="tx1"/>
                </a:solidFill>
              </a:rPr>
              <a:t>→</a:t>
            </a:r>
            <a:r>
              <a:rPr lang="en-US" altLang="ja-JP" dirty="0">
                <a:solidFill>
                  <a:schemeClr val="tx1"/>
                </a:solidFill>
              </a:rPr>
              <a:t>6)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 err="1">
                <a:solidFill>
                  <a:schemeClr val="tx1"/>
                </a:solidFill>
              </a:rPr>
              <a:t>upd_date</a:t>
            </a:r>
            <a:r>
              <a:rPr lang="en-US" altLang="ja-JP" dirty="0">
                <a:solidFill>
                  <a:schemeClr val="tx1"/>
                </a:solidFill>
              </a:rPr>
              <a:t>(4</a:t>
            </a:r>
            <a:r>
              <a:rPr lang="ja-JP" altLang="en-US" dirty="0">
                <a:solidFill>
                  <a:schemeClr val="tx1"/>
                </a:solidFill>
              </a:rPr>
              <a:t>→</a:t>
            </a:r>
            <a:r>
              <a:rPr lang="en-US" altLang="ja-JP" dirty="0">
                <a:solidFill>
                  <a:schemeClr val="tx1"/>
                </a:solidFill>
              </a:rPr>
              <a:t>6)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FF5EEE-4493-5DCC-2E0C-DC93ADD33DEA}"/>
              </a:ext>
            </a:extLst>
          </p:cNvPr>
          <p:cNvSpPr/>
          <p:nvPr/>
        </p:nvSpPr>
        <p:spPr>
          <a:xfrm>
            <a:off x="656563" y="4149079"/>
            <a:ext cx="1548000" cy="986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申請書作成中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差戻し</a:t>
            </a:r>
            <a:r>
              <a:rPr lang="en-US" altLang="ja-JP" dirty="0">
                <a:solidFill>
                  <a:schemeClr val="tx1"/>
                </a:solidFill>
              </a:rPr>
              <a:t>) (2)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 err="1">
                <a:solidFill>
                  <a:schemeClr val="tx1"/>
                </a:solidFill>
              </a:rPr>
              <a:t>upd_date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 err="1">
                <a:solidFill>
                  <a:schemeClr val="tx1"/>
                </a:solidFill>
              </a:rPr>
              <a:t>receiving_flag</a:t>
            </a:r>
            <a:r>
              <a:rPr lang="en-US" altLang="ja-JP" dirty="0">
                <a:solidFill>
                  <a:schemeClr val="tx1"/>
                </a:solidFill>
              </a:rPr>
              <a:t>=0</a:t>
            </a:r>
            <a:br>
              <a:rPr lang="en-US" altLang="ja-JP" dirty="0">
                <a:solidFill>
                  <a:schemeClr val="tx1"/>
                </a:solidFill>
              </a:rPr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2B56006-1475-2FBD-A5C3-805F78490149}"/>
              </a:ext>
            </a:extLst>
          </p:cNvPr>
          <p:cNvCxnSpPr>
            <a:cxnSpLocks/>
          </p:cNvCxnSpPr>
          <p:nvPr/>
        </p:nvCxnSpPr>
        <p:spPr>
          <a:xfrm flipH="1">
            <a:off x="2278098" y="3560325"/>
            <a:ext cx="585949" cy="125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844644-7532-D9DA-5230-F2CB1F23EDDB}"/>
              </a:ext>
            </a:extLst>
          </p:cNvPr>
          <p:cNvSpPr txBox="1"/>
          <p:nvPr/>
        </p:nvSpPr>
        <p:spPr bwMode="auto">
          <a:xfrm>
            <a:off x="2386714" y="4263514"/>
            <a:ext cx="650581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kern="0" dirty="0">
                <a:latin typeface="+mn-ea"/>
                <a:ea typeface="+mn-ea"/>
              </a:rPr>
              <a:t>差戻し</a:t>
            </a:r>
            <a:endParaRPr kumimoji="1" lang="ja-JP" altLang="en-US" b="0" kern="0" dirty="0">
              <a:latin typeface="+mn-ea"/>
              <a:ea typeface="+mn-ea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BD0C4A4-02CE-DED5-A0F8-3CE7A5EA81A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204564" y="3134612"/>
            <a:ext cx="733412" cy="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68194C1-88EB-C2B7-90BC-6A59912CBB7A}"/>
              </a:ext>
            </a:extLst>
          </p:cNvPr>
          <p:cNvSpPr/>
          <p:nvPr/>
        </p:nvSpPr>
        <p:spPr>
          <a:xfrm>
            <a:off x="4909537" y="2642400"/>
            <a:ext cx="1548000" cy="986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公開中</a:t>
            </a:r>
            <a:r>
              <a:rPr lang="en-US" altLang="ja-JP" dirty="0">
                <a:solidFill>
                  <a:schemeClr val="tx1"/>
                </a:solidFill>
              </a:rPr>
              <a:t>(10)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 err="1">
                <a:solidFill>
                  <a:schemeClr val="tx1"/>
                </a:solidFill>
              </a:rPr>
              <a:t>public_date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 err="1">
                <a:solidFill>
                  <a:schemeClr val="tx1"/>
                </a:solidFill>
              </a:rPr>
              <a:t>upd_date</a:t>
            </a:r>
            <a:br>
              <a:rPr lang="en-US" altLang="ja-JP" dirty="0">
                <a:solidFill>
                  <a:schemeClr val="tx1"/>
                </a:solidFill>
              </a:rPr>
            </a:br>
            <a:endParaRPr lang="en-US" altLang="ja-JP" dirty="0">
              <a:solidFill>
                <a:schemeClr val="tx1"/>
              </a:solidFill>
            </a:endParaRPr>
          </a:p>
          <a:p>
            <a:pPr algn="ctr"/>
            <a:br>
              <a:rPr lang="en-US" altLang="ja-JP" dirty="0">
                <a:solidFill>
                  <a:schemeClr val="tx1"/>
                </a:solidFill>
              </a:rPr>
            </a:b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E9130D-90BE-9D38-A243-33C566C3F18B}"/>
              </a:ext>
            </a:extLst>
          </p:cNvPr>
          <p:cNvSpPr txBox="1"/>
          <p:nvPr/>
        </p:nvSpPr>
        <p:spPr bwMode="auto">
          <a:xfrm>
            <a:off x="4274795" y="2844186"/>
            <a:ext cx="810090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kumimoji="1" lang="ja-JP" altLang="en-US" b="0" kern="0" dirty="0">
                <a:latin typeface="+mn-ea"/>
                <a:ea typeface="+mn-ea"/>
              </a:rPr>
              <a:t>承認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A897146-28AE-9DD1-EC46-C53510BDC2E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485976" y="3135600"/>
            <a:ext cx="423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4881FDB-AF9E-5FF6-0A51-FF2CB076BAC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04563" y="3310224"/>
            <a:ext cx="630210" cy="13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4DCD21A-D82A-EA43-4CF5-679FF019F692}"/>
              </a:ext>
            </a:extLst>
          </p:cNvPr>
          <p:cNvSpPr/>
          <p:nvPr/>
        </p:nvSpPr>
        <p:spPr>
          <a:xfrm>
            <a:off x="2937975" y="4271949"/>
            <a:ext cx="1548000" cy="986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地公体による修正中</a:t>
            </a:r>
            <a:r>
              <a:rPr lang="en-US" altLang="ja-JP" dirty="0">
                <a:solidFill>
                  <a:schemeClr val="tx1"/>
                </a:solidFill>
              </a:rPr>
              <a:t>(4)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 err="1">
                <a:solidFill>
                  <a:schemeClr val="tx1"/>
                </a:solidFill>
              </a:rPr>
              <a:t>upd_date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03B9DD7-D028-6323-E1CE-C265516DF877}"/>
              </a:ext>
            </a:extLst>
          </p:cNvPr>
          <p:cNvCxnSpPr>
            <a:cxnSpLocks/>
          </p:cNvCxnSpPr>
          <p:nvPr/>
        </p:nvCxnSpPr>
        <p:spPr>
          <a:xfrm flipH="1">
            <a:off x="3971204" y="3628800"/>
            <a:ext cx="1" cy="64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3ABF86-E813-64F6-BE90-5CD94CBBDA9E}"/>
              </a:ext>
            </a:extLst>
          </p:cNvPr>
          <p:cNvSpPr/>
          <p:nvPr/>
        </p:nvSpPr>
        <p:spPr>
          <a:xfrm>
            <a:off x="656562" y="1133744"/>
            <a:ext cx="1548000" cy="986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登録情報修正・変更中</a:t>
            </a:r>
            <a:r>
              <a:rPr lang="en-US" altLang="ja-JP" dirty="0">
                <a:solidFill>
                  <a:schemeClr val="tx1"/>
                </a:solidFill>
              </a:rPr>
              <a:t>(1)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なし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DD4782-9E8E-262C-12B2-8533E577842C}"/>
              </a:ext>
            </a:extLst>
          </p:cNvPr>
          <p:cNvCxnSpPr>
            <a:cxnSpLocks/>
          </p:cNvCxnSpPr>
          <p:nvPr/>
        </p:nvCxnSpPr>
        <p:spPr>
          <a:xfrm flipH="1" flipV="1">
            <a:off x="2249565" y="1365498"/>
            <a:ext cx="630593" cy="14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159A78F-1CC4-9B70-D784-E4604EAE63B6}"/>
              </a:ext>
            </a:extLst>
          </p:cNvPr>
          <p:cNvCxnSpPr>
            <a:cxnSpLocks/>
          </p:cNvCxnSpPr>
          <p:nvPr/>
        </p:nvCxnSpPr>
        <p:spPr>
          <a:xfrm>
            <a:off x="2303234" y="1808820"/>
            <a:ext cx="531539" cy="116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E6CDB19-2A5A-B9A4-B412-6BA5E93419FF}"/>
              </a:ext>
            </a:extLst>
          </p:cNvPr>
          <p:cNvSpPr txBox="1"/>
          <p:nvPr/>
        </p:nvSpPr>
        <p:spPr bwMode="auto">
          <a:xfrm>
            <a:off x="3941930" y="3827575"/>
            <a:ext cx="810090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kern="0" dirty="0">
                <a:latin typeface="+mn-ea"/>
                <a:ea typeface="+mn-ea"/>
              </a:rPr>
              <a:t>修正する</a:t>
            </a:r>
            <a:endParaRPr kumimoji="1" lang="ja-JP" altLang="en-US" b="0" kern="0" dirty="0">
              <a:latin typeface="+mn-ea"/>
              <a:ea typeface="+mn-ea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E35B49D-563C-C428-133A-8B1D4CFCC4A4}"/>
              </a:ext>
            </a:extLst>
          </p:cNvPr>
          <p:cNvSpPr/>
          <p:nvPr/>
        </p:nvSpPr>
        <p:spPr>
          <a:xfrm>
            <a:off x="7092279" y="2642400"/>
            <a:ext cx="1548000" cy="986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登録抹消</a:t>
            </a:r>
            <a:r>
              <a:rPr lang="en-US" altLang="ja-JP" dirty="0">
                <a:solidFill>
                  <a:schemeClr val="tx1"/>
                </a:solidFill>
              </a:rPr>
              <a:t>(-9)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なし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F0DF487-1E75-43AA-A441-B3B6A88EE63D}"/>
              </a:ext>
            </a:extLst>
          </p:cNvPr>
          <p:cNvSpPr/>
          <p:nvPr/>
        </p:nvSpPr>
        <p:spPr>
          <a:xfrm>
            <a:off x="4910400" y="1088739"/>
            <a:ext cx="1548000" cy="986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非公開</a:t>
            </a:r>
            <a:r>
              <a:rPr lang="en-US" altLang="ja-JP" dirty="0">
                <a:solidFill>
                  <a:schemeClr val="tx1"/>
                </a:solidFill>
              </a:rPr>
              <a:t>(8)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なし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9943B12-7F5F-7099-F6AE-89D3CEF84D54}"/>
              </a:ext>
            </a:extLst>
          </p:cNvPr>
          <p:cNvCxnSpPr>
            <a:cxnSpLocks/>
          </p:cNvCxnSpPr>
          <p:nvPr/>
        </p:nvCxnSpPr>
        <p:spPr>
          <a:xfrm flipV="1">
            <a:off x="6066077" y="2075139"/>
            <a:ext cx="863" cy="56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945BCAC-A4AA-29AF-9CE2-53C65E6DA9DE}"/>
              </a:ext>
            </a:extLst>
          </p:cNvPr>
          <p:cNvCxnSpPr>
            <a:cxnSpLocks/>
          </p:cNvCxnSpPr>
          <p:nvPr/>
        </p:nvCxnSpPr>
        <p:spPr>
          <a:xfrm flipH="1">
            <a:off x="5326775" y="2075139"/>
            <a:ext cx="863" cy="56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A6A78C-32FD-686B-39C2-7F3E80C33CB9}"/>
              </a:ext>
            </a:extLst>
          </p:cNvPr>
          <p:cNvSpPr txBox="1"/>
          <p:nvPr/>
        </p:nvSpPr>
        <p:spPr bwMode="auto">
          <a:xfrm>
            <a:off x="4842030" y="2171670"/>
            <a:ext cx="579872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kern="0" dirty="0">
                <a:latin typeface="+mn-ea"/>
                <a:ea typeface="+mn-ea"/>
              </a:rPr>
              <a:t>公開</a:t>
            </a:r>
            <a:endParaRPr kumimoji="1" lang="ja-JP" altLang="en-US" b="0" kern="0" dirty="0">
              <a:latin typeface="+mn-ea"/>
              <a:ea typeface="+mn-ea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A93566C-1563-D6DA-A37E-8A9ED0E73FC3}"/>
              </a:ext>
            </a:extLst>
          </p:cNvPr>
          <p:cNvSpPr txBox="1"/>
          <p:nvPr/>
        </p:nvSpPr>
        <p:spPr bwMode="auto">
          <a:xfrm>
            <a:off x="6369863" y="2841890"/>
            <a:ext cx="810090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kern="0" dirty="0">
                <a:latin typeface="+mn-ea"/>
                <a:ea typeface="+mn-ea"/>
              </a:rPr>
              <a:t>登録抹消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9CA6AAE-8923-7840-3736-1E33E9A3FE05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6457537" y="3135600"/>
            <a:ext cx="63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吹き出し: 四角形 64">
            <a:extLst>
              <a:ext uri="{FF2B5EF4-FFF2-40B4-BE49-F238E27FC236}">
                <a16:creationId xmlns:a16="http://schemas.microsoft.com/office/drawing/2014/main" id="{8E58B5BC-0CC9-083D-6729-3479483907ED}"/>
              </a:ext>
            </a:extLst>
          </p:cNvPr>
          <p:cNvSpPr/>
          <p:nvPr/>
        </p:nvSpPr>
        <p:spPr>
          <a:xfrm>
            <a:off x="5207442" y="4469565"/>
            <a:ext cx="1884838" cy="788784"/>
          </a:xfrm>
          <a:prstGeom prst="wedgeRectCallout">
            <a:avLst>
              <a:gd name="adj1" fmla="val -50191"/>
              <a:gd name="adj2" fmla="val -15546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err="1">
                <a:solidFill>
                  <a:schemeClr val="tx1"/>
                </a:solidFill>
              </a:rPr>
              <a:t>before_apart_id</a:t>
            </a:r>
            <a:r>
              <a:rPr lang="en-US" altLang="ja-JP" dirty="0">
                <a:solidFill>
                  <a:schemeClr val="tx1"/>
                </a:solidFill>
              </a:rPr>
              <a:t>=NULL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 err="1">
                <a:solidFill>
                  <a:schemeClr val="tx1"/>
                </a:solidFill>
              </a:rPr>
              <a:t>receiving_flag</a:t>
            </a:r>
            <a:r>
              <a:rPr lang="en-US" altLang="ja-JP" dirty="0">
                <a:solidFill>
                  <a:schemeClr val="tx1"/>
                </a:solidFill>
              </a:rPr>
              <a:t>=0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 err="1">
                <a:solidFill>
                  <a:schemeClr val="tx1"/>
                </a:solidFill>
              </a:rPr>
              <a:t>pledge_type_srv_flg</a:t>
            </a:r>
            <a:r>
              <a:rPr lang="en-US" altLang="ja-JP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334F5C-67F3-9396-EABE-BD0BFC30205B}"/>
              </a:ext>
            </a:extLst>
          </p:cNvPr>
          <p:cNvSpPr txBox="1"/>
          <p:nvPr/>
        </p:nvSpPr>
        <p:spPr bwMode="auto">
          <a:xfrm>
            <a:off x="2798269" y="3801170"/>
            <a:ext cx="954291" cy="34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b="0" kern="0" dirty="0">
                <a:latin typeface="+mn-ea"/>
                <a:ea typeface="+mn-ea"/>
              </a:rPr>
              <a:t>審査中</a:t>
            </a:r>
            <a:br>
              <a:rPr kumimoji="1" lang="en-US" altLang="ja-JP" b="0" kern="0" dirty="0">
                <a:latin typeface="+mn-ea"/>
                <a:ea typeface="+mn-ea"/>
              </a:rPr>
            </a:br>
            <a:r>
              <a:rPr lang="ja-JP" altLang="en-US" kern="0" dirty="0">
                <a:latin typeface="+mn-ea"/>
                <a:ea typeface="+mn-ea"/>
              </a:rPr>
              <a:t>状態に戻す</a:t>
            </a:r>
            <a:endParaRPr kumimoji="1" lang="ja-JP" altLang="en-US" b="0" kern="0" dirty="0">
              <a:latin typeface="+mn-ea"/>
              <a:ea typeface="+mn-ea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C42B9DF1-2337-3F02-8A7A-B44AAFC00E2E}"/>
              </a:ext>
            </a:extLst>
          </p:cNvPr>
          <p:cNvCxnSpPr>
            <a:cxnSpLocks/>
          </p:cNvCxnSpPr>
          <p:nvPr/>
        </p:nvCxnSpPr>
        <p:spPr>
          <a:xfrm flipH="1">
            <a:off x="3536885" y="3628800"/>
            <a:ext cx="1" cy="643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8B788D34-3744-09D1-57AC-16A572EBC985}"/>
              </a:ext>
            </a:extLst>
          </p:cNvPr>
          <p:cNvSpPr/>
          <p:nvPr/>
        </p:nvSpPr>
        <p:spPr>
          <a:xfrm>
            <a:off x="3476228" y="1226905"/>
            <a:ext cx="1245860" cy="657288"/>
          </a:xfrm>
          <a:prstGeom prst="wedgeRectCallout">
            <a:avLst>
              <a:gd name="adj1" fmla="val 72844"/>
              <a:gd name="adj2" fmla="val 101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ステータス以外の更新はなし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5" name="吹き出し: 四角形 74">
            <a:extLst>
              <a:ext uri="{FF2B5EF4-FFF2-40B4-BE49-F238E27FC236}">
                <a16:creationId xmlns:a16="http://schemas.microsoft.com/office/drawing/2014/main" id="{F20EEE74-BE04-D205-23E5-6D2C55260915}"/>
              </a:ext>
            </a:extLst>
          </p:cNvPr>
          <p:cNvSpPr/>
          <p:nvPr/>
        </p:nvSpPr>
        <p:spPr>
          <a:xfrm>
            <a:off x="3483509" y="1229633"/>
            <a:ext cx="1245860" cy="657288"/>
          </a:xfrm>
          <a:prstGeom prst="wedgeRectCallout">
            <a:avLst>
              <a:gd name="adj1" fmla="val 160581"/>
              <a:gd name="adj2" fmla="val 133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ステータス以外の更新はなし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53751-9E13-E8A5-3647-3FE41FDF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競合が発生する流れ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26E338-EDC3-B6D1-86E9-B71FF4938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12EA146-AC33-4D4C-BECA-41104911C27E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4523FC-5EED-DF23-CF67-07D5CEFD44D2}"/>
              </a:ext>
            </a:extLst>
          </p:cNvPr>
          <p:cNvSpPr/>
          <p:nvPr/>
        </p:nvSpPr>
        <p:spPr>
          <a:xfrm>
            <a:off x="386535" y="1358770"/>
            <a:ext cx="1080120" cy="585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ja-JP" dirty="0">
                <a:solidFill>
                  <a:schemeClr val="tx1"/>
                </a:solidFill>
              </a:rPr>
              <a:t>申請</a:t>
            </a:r>
            <a:r>
              <a:rPr lang="ja-JP" altLang="en-US" dirty="0">
                <a:solidFill>
                  <a:schemeClr val="tx1"/>
                </a:solidFill>
              </a:rPr>
              <a:t>書作成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新規・変更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BFF9A6-6B68-2F74-1FB4-9A6915BC095F}"/>
              </a:ext>
            </a:extLst>
          </p:cNvPr>
          <p:cNvSpPr/>
          <p:nvPr/>
        </p:nvSpPr>
        <p:spPr>
          <a:xfrm>
            <a:off x="1694461" y="1357035"/>
            <a:ext cx="1080000" cy="58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情報確定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7D323C-4B6C-E044-EA7C-D2D0B20E35F4}"/>
              </a:ext>
            </a:extLst>
          </p:cNvPr>
          <p:cNvSpPr/>
          <p:nvPr/>
        </p:nvSpPr>
        <p:spPr>
          <a:xfrm>
            <a:off x="3002267" y="1357035"/>
            <a:ext cx="1080000" cy="58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</a:t>
            </a:r>
            <a:r>
              <a:rPr lang="ja-JP" altLang="ja-JP" dirty="0">
                <a:solidFill>
                  <a:schemeClr val="tx1"/>
                </a:solidFill>
              </a:rPr>
              <a:t>書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ja-JP" dirty="0">
                <a:solidFill>
                  <a:schemeClr val="tx1"/>
                </a:solidFill>
              </a:rPr>
              <a:t>詳細表示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AC45664-A3D9-7A12-A42E-27A6F39006F1}"/>
              </a:ext>
            </a:extLst>
          </p:cNvPr>
          <p:cNvSpPr/>
          <p:nvPr/>
        </p:nvSpPr>
        <p:spPr>
          <a:xfrm>
            <a:off x="5613352" y="1358236"/>
            <a:ext cx="1080000" cy="58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</a:t>
            </a:r>
            <a:r>
              <a:rPr lang="ja-JP" altLang="ja-JP" dirty="0">
                <a:solidFill>
                  <a:schemeClr val="tx1"/>
                </a:solidFill>
              </a:rPr>
              <a:t>書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承認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B89262-1B73-CC79-19CF-41A23F874DAD}"/>
              </a:ext>
            </a:extLst>
          </p:cNvPr>
          <p:cNvSpPr/>
          <p:nvPr/>
        </p:nvSpPr>
        <p:spPr>
          <a:xfrm>
            <a:off x="389256" y="2883073"/>
            <a:ext cx="1080120" cy="585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ja-JP" dirty="0">
                <a:solidFill>
                  <a:schemeClr val="tx1"/>
                </a:solidFill>
              </a:rPr>
              <a:t>申請</a:t>
            </a:r>
            <a:r>
              <a:rPr lang="ja-JP" altLang="en-US" dirty="0">
                <a:solidFill>
                  <a:schemeClr val="tx1"/>
                </a:solidFill>
              </a:rPr>
              <a:t>書作成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新規・変更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2BE102D-EA3A-636C-B316-251A112E9407}"/>
              </a:ext>
            </a:extLst>
          </p:cNvPr>
          <p:cNvSpPr/>
          <p:nvPr/>
        </p:nvSpPr>
        <p:spPr>
          <a:xfrm>
            <a:off x="1694461" y="2883600"/>
            <a:ext cx="1080000" cy="58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情報確定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B3A02B-F66A-033C-5589-8E24C215B8E4}"/>
              </a:ext>
            </a:extLst>
          </p:cNvPr>
          <p:cNvSpPr/>
          <p:nvPr/>
        </p:nvSpPr>
        <p:spPr>
          <a:xfrm>
            <a:off x="3003062" y="2883073"/>
            <a:ext cx="1080000" cy="58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</a:t>
            </a:r>
            <a:r>
              <a:rPr lang="ja-JP" altLang="ja-JP" dirty="0">
                <a:solidFill>
                  <a:schemeClr val="tx1"/>
                </a:solidFill>
              </a:rPr>
              <a:t>書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ja-JP" dirty="0">
                <a:solidFill>
                  <a:schemeClr val="tx1"/>
                </a:solidFill>
              </a:rPr>
              <a:t>詳細表示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E10FF2-827A-70D1-E0DE-C9B87268EF75}"/>
              </a:ext>
            </a:extLst>
          </p:cNvPr>
          <p:cNvSpPr/>
          <p:nvPr/>
        </p:nvSpPr>
        <p:spPr>
          <a:xfrm>
            <a:off x="5613352" y="2883073"/>
            <a:ext cx="1080000" cy="58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</a:t>
            </a:r>
            <a:r>
              <a:rPr lang="ja-JP" altLang="ja-JP" dirty="0">
                <a:solidFill>
                  <a:schemeClr val="tx1"/>
                </a:solidFill>
              </a:rPr>
              <a:t>書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承認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4842022-29E1-FE4D-FF1E-A3ACCBD1E566}"/>
              </a:ext>
            </a:extLst>
          </p:cNvPr>
          <p:cNvSpPr/>
          <p:nvPr/>
        </p:nvSpPr>
        <p:spPr>
          <a:xfrm>
            <a:off x="7860926" y="3172127"/>
            <a:ext cx="1080000" cy="58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情報確定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26AC9C4-D9ED-9143-CB02-4572B3DFDC6B}"/>
              </a:ext>
            </a:extLst>
          </p:cNvPr>
          <p:cNvSpPr/>
          <p:nvPr/>
        </p:nvSpPr>
        <p:spPr>
          <a:xfrm>
            <a:off x="389256" y="4619038"/>
            <a:ext cx="1080120" cy="585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ja-JP" dirty="0">
                <a:solidFill>
                  <a:schemeClr val="tx1"/>
                </a:solidFill>
              </a:rPr>
              <a:t>申請</a:t>
            </a:r>
            <a:r>
              <a:rPr lang="ja-JP" altLang="en-US" dirty="0">
                <a:solidFill>
                  <a:schemeClr val="tx1"/>
                </a:solidFill>
              </a:rPr>
              <a:t>書作成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新規・変更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6589C1-60A1-F7A0-F997-7CF5A8C03E8D}"/>
              </a:ext>
            </a:extLst>
          </p:cNvPr>
          <p:cNvSpPr/>
          <p:nvPr/>
        </p:nvSpPr>
        <p:spPr>
          <a:xfrm>
            <a:off x="1694461" y="4619565"/>
            <a:ext cx="1080000" cy="58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情報確定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F84BF6-B0C0-87DD-BF26-160EA41549AF}"/>
              </a:ext>
            </a:extLst>
          </p:cNvPr>
          <p:cNvSpPr/>
          <p:nvPr/>
        </p:nvSpPr>
        <p:spPr>
          <a:xfrm>
            <a:off x="3003062" y="4619038"/>
            <a:ext cx="1080000" cy="58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</a:t>
            </a:r>
            <a:r>
              <a:rPr lang="ja-JP" altLang="ja-JP" dirty="0">
                <a:solidFill>
                  <a:schemeClr val="tx1"/>
                </a:solidFill>
              </a:rPr>
              <a:t>書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ja-JP" dirty="0">
                <a:solidFill>
                  <a:schemeClr val="tx1"/>
                </a:solidFill>
              </a:rPr>
              <a:t>詳細表示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D4BEB1A-6896-B3E1-391F-1562B2FDC0B2}"/>
              </a:ext>
            </a:extLst>
          </p:cNvPr>
          <p:cNvSpPr/>
          <p:nvPr/>
        </p:nvSpPr>
        <p:spPr>
          <a:xfrm>
            <a:off x="5613352" y="4619038"/>
            <a:ext cx="1080000" cy="58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</a:t>
            </a:r>
            <a:r>
              <a:rPr lang="ja-JP" altLang="ja-JP" dirty="0">
                <a:solidFill>
                  <a:schemeClr val="tx1"/>
                </a:solidFill>
              </a:rPr>
              <a:t>書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承認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25765BB-27EB-2A1D-200F-6251DE5DCEFB}"/>
              </a:ext>
            </a:extLst>
          </p:cNvPr>
          <p:cNvSpPr/>
          <p:nvPr/>
        </p:nvSpPr>
        <p:spPr>
          <a:xfrm>
            <a:off x="7862400" y="5284800"/>
            <a:ext cx="1080000" cy="58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情報確定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76F85FA-72D8-84B7-331D-11B7B08AE166}"/>
              </a:ext>
            </a:extLst>
          </p:cNvPr>
          <p:cNvSpPr/>
          <p:nvPr/>
        </p:nvSpPr>
        <p:spPr>
          <a:xfrm>
            <a:off x="386535" y="5283398"/>
            <a:ext cx="1080120" cy="585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ja-JP" dirty="0">
                <a:solidFill>
                  <a:schemeClr val="tx1"/>
                </a:solidFill>
              </a:rPr>
              <a:t>申請</a:t>
            </a:r>
            <a:r>
              <a:rPr lang="ja-JP" altLang="en-US" dirty="0">
                <a:solidFill>
                  <a:schemeClr val="tx1"/>
                </a:solidFill>
              </a:rPr>
              <a:t>書作成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新規・変更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A190B6-93FF-EA5C-8668-637186F2FF21}"/>
              </a:ext>
            </a:extLst>
          </p:cNvPr>
          <p:cNvSpPr/>
          <p:nvPr/>
        </p:nvSpPr>
        <p:spPr>
          <a:xfrm>
            <a:off x="8223522" y="1357200"/>
            <a:ext cx="717404" cy="586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公開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A29485-23A3-087F-322F-A628BC122E36}"/>
              </a:ext>
            </a:extLst>
          </p:cNvPr>
          <p:cNvSpPr/>
          <p:nvPr/>
        </p:nvSpPr>
        <p:spPr>
          <a:xfrm>
            <a:off x="4311663" y="3175605"/>
            <a:ext cx="1080120" cy="585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ja-JP" dirty="0">
                <a:solidFill>
                  <a:schemeClr val="tx1"/>
                </a:solidFill>
              </a:rPr>
              <a:t>申請</a:t>
            </a:r>
            <a:r>
              <a:rPr lang="ja-JP" altLang="en-US" dirty="0">
                <a:solidFill>
                  <a:schemeClr val="tx1"/>
                </a:solidFill>
              </a:rPr>
              <a:t>書修正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警告あり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4EFC700-448F-A385-35C4-8F58E5429C55}"/>
              </a:ext>
            </a:extLst>
          </p:cNvPr>
          <p:cNvSpPr/>
          <p:nvPr/>
        </p:nvSpPr>
        <p:spPr>
          <a:xfrm>
            <a:off x="6914921" y="2883073"/>
            <a:ext cx="717404" cy="586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公開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A286492-90AA-AB71-059F-AF37222BF46C}"/>
              </a:ext>
            </a:extLst>
          </p:cNvPr>
          <p:cNvSpPr/>
          <p:nvPr/>
        </p:nvSpPr>
        <p:spPr>
          <a:xfrm>
            <a:off x="6914921" y="4617303"/>
            <a:ext cx="717404" cy="586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公開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FAD765-64AD-0688-3C6B-E243543BAB7B}"/>
              </a:ext>
            </a:extLst>
          </p:cNvPr>
          <p:cNvSpPr txBox="1"/>
          <p:nvPr/>
        </p:nvSpPr>
        <p:spPr bwMode="auto">
          <a:xfrm>
            <a:off x="206515" y="1043735"/>
            <a:ext cx="3195355" cy="27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600" b="1" kern="0" dirty="0"/>
              <a:t>正常な流れ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052A20-3737-B1DA-5F5A-2368BA1674D5}"/>
              </a:ext>
            </a:extLst>
          </p:cNvPr>
          <p:cNvSpPr txBox="1"/>
          <p:nvPr/>
        </p:nvSpPr>
        <p:spPr bwMode="auto">
          <a:xfrm>
            <a:off x="206514" y="2591168"/>
            <a:ext cx="3195355" cy="27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600" b="1" kern="0" dirty="0"/>
              <a:t>地公体承認中に修正</a:t>
            </a:r>
            <a:endParaRPr kumimoji="1" lang="ja-JP" altLang="en-US" sz="1600" b="1" kern="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7B4F8B3-7165-C5C6-729A-B9A0B9C2DFE4}"/>
              </a:ext>
            </a:extLst>
          </p:cNvPr>
          <p:cNvSpPr txBox="1"/>
          <p:nvPr/>
        </p:nvSpPr>
        <p:spPr bwMode="auto">
          <a:xfrm>
            <a:off x="205200" y="4284095"/>
            <a:ext cx="4681835" cy="3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600" b="1" kern="0" dirty="0"/>
              <a:t>複数の担当者もしくは、複数のタブで操作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6B84E87-FA94-65DF-D5C1-55FF44DBE648}"/>
              </a:ext>
            </a:extLst>
          </p:cNvPr>
          <p:cNvCxnSpPr/>
          <p:nvPr/>
        </p:nvCxnSpPr>
        <p:spPr>
          <a:xfrm>
            <a:off x="205200" y="2123855"/>
            <a:ext cx="8867300" cy="0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506FFBC-7EDE-30B3-4CA9-2457ACF42B55}"/>
              </a:ext>
            </a:extLst>
          </p:cNvPr>
          <p:cNvCxnSpPr/>
          <p:nvPr/>
        </p:nvCxnSpPr>
        <p:spPr>
          <a:xfrm>
            <a:off x="138350" y="3879050"/>
            <a:ext cx="8867300" cy="0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4E8B7BC-43D6-F392-8B94-F9D81C5EE0BA}"/>
              </a:ext>
            </a:extLst>
          </p:cNvPr>
          <p:cNvSpPr/>
          <p:nvPr/>
        </p:nvSpPr>
        <p:spPr>
          <a:xfrm>
            <a:off x="7770856" y="289553"/>
            <a:ext cx="1260140" cy="349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事業者による操作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FBAFE1-3950-5769-C9FB-430CAB2C596C}"/>
              </a:ext>
            </a:extLst>
          </p:cNvPr>
          <p:cNvSpPr/>
          <p:nvPr/>
        </p:nvSpPr>
        <p:spPr>
          <a:xfrm>
            <a:off x="7765377" y="678610"/>
            <a:ext cx="1260000" cy="34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地公体による操作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07012"/>
      </p:ext>
    </p:extLst>
  </p:cSld>
  <p:clrMapOvr>
    <a:masterClrMapping/>
  </p:clrMapOvr>
</p:sld>
</file>

<file path=ppt/theme/theme1.xml><?xml version="1.0" encoding="utf-8"?>
<a:theme xmlns:a="http://schemas.openxmlformats.org/drawingml/2006/main" name="1_Gakken">
  <a:themeElements>
    <a:clrScheme name="ユーザー設定 3">
      <a:dk1>
        <a:srgbClr val="3C3C3B"/>
      </a:dk1>
      <a:lt1>
        <a:srgbClr val="FFFFFE"/>
      </a:lt1>
      <a:dk2>
        <a:srgbClr val="009944"/>
      </a:dk2>
      <a:lt2>
        <a:srgbClr val="EDEEEB"/>
      </a:lt2>
      <a:accent1>
        <a:srgbClr val="52A95F"/>
      </a:accent1>
      <a:accent2>
        <a:srgbClr val="247AB4"/>
      </a:accent2>
      <a:accent3>
        <a:srgbClr val="EBC929"/>
      </a:accent3>
      <a:accent4>
        <a:srgbClr val="E47823"/>
      </a:accent4>
      <a:accent5>
        <a:srgbClr val="E1A251"/>
      </a:accent5>
      <a:accent6>
        <a:srgbClr val="8BC04F"/>
      </a:accent6>
      <a:hlink>
        <a:srgbClr val="364D75"/>
      </a:hlink>
      <a:folHlink>
        <a:srgbClr val="B2B2B2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2700">
              <a:solidFill>
                <a:srgbClr val="000000"/>
              </a:solidFill>
              <a:miter lim="800000"/>
              <a:headEnd type="none" w="sm" len="sm"/>
              <a:tailEnd type="none" w="sm" len="sm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noAutofit/>
      </a:bodyPr>
      <a:lstStyle>
        <a:defPPr>
          <a:spcAft>
            <a:spcPts val="0"/>
          </a:spcAft>
          <a:defRPr sz="3600" b="0" kern="0" dirty="0"/>
        </a:defPPr>
      </a:lstStyle>
    </a:txDef>
  </a:objectDefaults>
  <a:extraClrSchemeLst>
    <a:extraClrScheme>
      <a:clrScheme name="1_Gakk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kk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kk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kk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kk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kk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kk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26731</TotalTime>
  <Words>263</Words>
  <Application>Microsoft Office PowerPoint</Application>
  <PresentationFormat>画面に合わせる (4:3)</PresentationFormat>
  <Paragraphs>48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メイリオ</vt:lpstr>
      <vt:lpstr>Arial</vt:lpstr>
      <vt:lpstr>1_Gakken</vt:lpstr>
      <vt:lpstr>PowerPoint プレゼンテーション</vt:lpstr>
      <vt:lpstr>競合が発生する流れ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A20135</dc:creator>
  <cp:lastModifiedBy>KURIHARA</cp:lastModifiedBy>
  <cp:revision>122</cp:revision>
  <cp:lastPrinted>2025-07-07T22:54:09Z</cp:lastPrinted>
  <dcterms:created xsi:type="dcterms:W3CDTF">2016-11-17T00:49:46Z</dcterms:created>
  <dcterms:modified xsi:type="dcterms:W3CDTF">2025-07-07T23:19:00Z</dcterms:modified>
</cp:coreProperties>
</file>