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5">
  <p:sldMasterIdLst>
    <p:sldMasterId id="2147483669" r:id="rId1"/>
    <p:sldMasterId id="2147483694" r:id="rId2"/>
    <p:sldMasterId id="2147483682" r:id="rId3"/>
  </p:sldMasterIdLst>
  <p:notesMasterIdLst>
    <p:notesMasterId r:id="rId23"/>
  </p:notesMasterIdLst>
  <p:sldIdLst>
    <p:sldId id="321" r:id="rId4"/>
    <p:sldId id="320" r:id="rId5"/>
    <p:sldId id="306" r:id="rId6"/>
    <p:sldId id="360" r:id="rId7"/>
    <p:sldId id="363" r:id="rId8"/>
    <p:sldId id="341" r:id="rId9"/>
    <p:sldId id="365" r:id="rId10"/>
    <p:sldId id="329" r:id="rId11"/>
    <p:sldId id="366" r:id="rId12"/>
    <p:sldId id="367" r:id="rId13"/>
    <p:sldId id="372" r:id="rId14"/>
    <p:sldId id="373" r:id="rId15"/>
    <p:sldId id="374" r:id="rId16"/>
    <p:sldId id="375" r:id="rId17"/>
    <p:sldId id="376" r:id="rId18"/>
    <p:sldId id="316" r:id="rId19"/>
    <p:sldId id="361" r:id="rId20"/>
    <p:sldId id="348" r:id="rId21"/>
    <p:sldId id="32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059"/>
    <a:srgbClr val="CE421C"/>
    <a:srgbClr val="DD660D"/>
    <a:srgbClr val="B21212"/>
    <a:srgbClr val="D2A4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41" autoAdjust="0"/>
    <p:restoredTop sz="93548" autoAdjust="0"/>
  </p:normalViewPr>
  <p:slideViewPr>
    <p:cSldViewPr snapToGrid="0">
      <p:cViewPr varScale="1">
        <p:scale>
          <a:sx n="86" d="100"/>
          <a:sy n="86" d="100"/>
        </p:scale>
        <p:origin x="394" y="6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8.gif"/><Relationship Id="rId7" Type="http://schemas.openxmlformats.org/officeDocument/2006/relationships/image" Target="../media/image10.png"/><Relationship Id="rId2" Type="http://schemas.openxmlformats.org/officeDocument/2006/relationships/hyperlink" Target="https://en.wikiversity.org/wiki/Python" TargetMode="External"/><Relationship Id="rId1" Type="http://schemas.openxmlformats.org/officeDocument/2006/relationships/image" Target="../media/image7.png"/><Relationship Id="rId6" Type="http://schemas.openxmlformats.org/officeDocument/2006/relationships/hyperlink" Target="https://stackoverflow.com/questions/48833850/matplotlib-changing-a-single-voxel-face-color" TargetMode="External"/><Relationship Id="rId5" Type="http://schemas.openxmlformats.org/officeDocument/2006/relationships/image" Target="../media/image9.png"/><Relationship Id="rId4" Type="http://schemas.openxmlformats.org/officeDocument/2006/relationships/hyperlink" Target="https://hacklab.cz/2014/01/12/logo-opencv"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8.gif"/><Relationship Id="rId7" Type="http://schemas.openxmlformats.org/officeDocument/2006/relationships/image" Target="../media/image10.png"/><Relationship Id="rId2" Type="http://schemas.openxmlformats.org/officeDocument/2006/relationships/hyperlink" Target="https://en.wikiversity.org/wiki/Python" TargetMode="External"/><Relationship Id="rId1" Type="http://schemas.openxmlformats.org/officeDocument/2006/relationships/image" Target="../media/image7.png"/><Relationship Id="rId6" Type="http://schemas.openxmlformats.org/officeDocument/2006/relationships/hyperlink" Target="https://stackoverflow.com/questions/48833850/matplotlib-changing-a-single-voxel-face-color" TargetMode="External"/><Relationship Id="rId5" Type="http://schemas.openxmlformats.org/officeDocument/2006/relationships/image" Target="../media/image9.png"/><Relationship Id="rId4" Type="http://schemas.openxmlformats.org/officeDocument/2006/relationships/hyperlink" Target="https://hacklab.cz/2014/01/12/logo-opencv"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2E4310-8AFD-4C02-847F-B5745B9591A4}"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D8A0ACAA-FD34-471B-8DA1-93ED000516D6}">
      <dgm:prSet phldrT="[Text]" custT="1"/>
      <dgm:spPr/>
      <dgm:t>
        <a:bodyPr/>
        <a:lstStyle/>
        <a:p>
          <a:r>
            <a:rPr lang="en-IN" sz="2400" dirty="0">
              <a:latin typeface="Times New Roman" panose="02020603050405020304" pitchFamily="18" charset="0"/>
              <a:cs typeface="Times New Roman" panose="02020603050405020304" pitchFamily="18" charset="0"/>
            </a:rPr>
            <a:t>|</a:t>
          </a:r>
        </a:p>
      </dgm:t>
    </dgm:pt>
    <dgm:pt modelId="{FE9F03F4-9DEA-44A9-A6F5-C8EE317209C2}" type="parTrans" cxnId="{BA352D14-B8F0-4FC1-8AE1-F1A88FEFE3EC}">
      <dgm:prSet/>
      <dgm:spPr/>
      <dgm:t>
        <a:bodyPr/>
        <a:lstStyle/>
        <a:p>
          <a:endParaRPr lang="en-IN"/>
        </a:p>
      </dgm:t>
    </dgm:pt>
    <dgm:pt modelId="{38037AC6-4F4F-41E4-96B0-4AB9D101D28A}" type="sibTrans" cxnId="{BA352D14-B8F0-4FC1-8AE1-F1A88FEFE3EC}">
      <dgm:prSet/>
      <dgm:spPr/>
      <dgm:t>
        <a:bodyPr/>
        <a:lstStyle/>
        <a:p>
          <a:endParaRPr lang="en-IN"/>
        </a:p>
      </dgm:t>
    </dgm:pt>
    <dgm:pt modelId="{F953DB64-BEEA-4651-93E6-5C446A7E1CD6}">
      <dgm:prSet phldrT="[Text]" custT="1"/>
      <dgm:spPr/>
      <dgm:t>
        <a:bodyPr/>
        <a:lstStyle/>
        <a:p>
          <a:r>
            <a:rPr lang="en-IN" sz="2400" dirty="0">
              <a:latin typeface="Times New Roman" panose="02020603050405020304" pitchFamily="18" charset="0"/>
              <a:cs typeface="Times New Roman" panose="02020603050405020304" pitchFamily="18" charset="0"/>
            </a:rPr>
            <a:t>INTRODUCTION AND CONCEPT</a:t>
          </a:r>
        </a:p>
      </dgm:t>
    </dgm:pt>
    <dgm:pt modelId="{E672C0FF-B3F8-41F6-BF8F-3165F88CB85D}" type="parTrans" cxnId="{8FF748A7-B29F-4DCB-ADCC-1CA77B474762}">
      <dgm:prSet/>
      <dgm:spPr/>
      <dgm:t>
        <a:bodyPr/>
        <a:lstStyle/>
        <a:p>
          <a:endParaRPr lang="en-IN"/>
        </a:p>
      </dgm:t>
    </dgm:pt>
    <dgm:pt modelId="{19D12B60-E012-4BA2-8D6B-087C85CD9E9A}" type="sibTrans" cxnId="{8FF748A7-B29F-4DCB-ADCC-1CA77B474762}">
      <dgm:prSet/>
      <dgm:spPr/>
      <dgm:t>
        <a:bodyPr/>
        <a:lstStyle/>
        <a:p>
          <a:endParaRPr lang="en-IN"/>
        </a:p>
      </dgm:t>
    </dgm:pt>
    <dgm:pt modelId="{722BCDAB-05C7-45E2-94E7-4FA94DB325B0}">
      <dgm:prSet phldrT="[Text]" custT="1"/>
      <dgm:spPr/>
      <dgm:t>
        <a:bodyPr/>
        <a:lstStyle/>
        <a:p>
          <a:r>
            <a:rPr lang="en-IN" sz="2400" dirty="0">
              <a:latin typeface="Times New Roman" panose="02020603050405020304" pitchFamily="18" charset="0"/>
              <a:cs typeface="Times New Roman" panose="02020603050405020304" pitchFamily="18" charset="0"/>
            </a:rPr>
            <a:t>|</a:t>
          </a:r>
        </a:p>
      </dgm:t>
    </dgm:pt>
    <dgm:pt modelId="{D6E41FAA-6541-4FE6-8CA4-95892CE3559F}" type="parTrans" cxnId="{03F4E414-A9D5-4BF7-9886-02DCE6C421F9}">
      <dgm:prSet/>
      <dgm:spPr/>
      <dgm:t>
        <a:bodyPr/>
        <a:lstStyle/>
        <a:p>
          <a:endParaRPr lang="en-IN"/>
        </a:p>
      </dgm:t>
    </dgm:pt>
    <dgm:pt modelId="{EBA90C6E-7D2B-480F-8CA6-2AD5F2D0E3E7}" type="sibTrans" cxnId="{03F4E414-A9D5-4BF7-9886-02DCE6C421F9}">
      <dgm:prSet/>
      <dgm:spPr/>
      <dgm:t>
        <a:bodyPr/>
        <a:lstStyle/>
        <a:p>
          <a:endParaRPr lang="en-IN"/>
        </a:p>
      </dgm:t>
    </dgm:pt>
    <dgm:pt modelId="{2EB8D432-90F6-429B-B9F0-1F7299779625}">
      <dgm:prSet phldrT="[Text]" custT="1"/>
      <dgm:spPr/>
      <dgm:t>
        <a:bodyPr/>
        <a:lstStyle/>
        <a:p>
          <a:r>
            <a:rPr lang="en-IN" sz="24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TECHNOLOGIES USED</a:t>
          </a:r>
          <a:r>
            <a:rPr lang="en-IN" sz="2400" dirty="0">
              <a:latin typeface="Times New Roman" panose="02020603050405020304" pitchFamily="18" charset="0"/>
              <a:cs typeface="Times New Roman" panose="02020603050405020304" pitchFamily="18" charset="0"/>
            </a:rPr>
            <a:t>			</a:t>
          </a:r>
        </a:p>
      </dgm:t>
    </dgm:pt>
    <dgm:pt modelId="{CA6699DD-0B87-4824-9335-0D0D072E39F2}" type="parTrans" cxnId="{97EBC886-D753-40ED-85DB-616B84D9F82D}">
      <dgm:prSet/>
      <dgm:spPr/>
      <dgm:t>
        <a:bodyPr/>
        <a:lstStyle/>
        <a:p>
          <a:endParaRPr lang="en-IN"/>
        </a:p>
      </dgm:t>
    </dgm:pt>
    <dgm:pt modelId="{337B38BE-4624-41CB-A06D-96378FDBCD50}" type="sibTrans" cxnId="{97EBC886-D753-40ED-85DB-616B84D9F82D}">
      <dgm:prSet/>
      <dgm:spPr/>
      <dgm:t>
        <a:bodyPr/>
        <a:lstStyle/>
        <a:p>
          <a:endParaRPr lang="en-IN"/>
        </a:p>
      </dgm:t>
    </dgm:pt>
    <dgm:pt modelId="{B7F7A0E3-73B1-4E0B-B263-163B965A482C}">
      <dgm:prSet phldrT="[Text]" custT="1"/>
      <dgm:spPr/>
      <dgm:t>
        <a:bodyPr/>
        <a:lstStyle/>
        <a:p>
          <a:r>
            <a:rPr lang="en-IN" sz="2400" dirty="0">
              <a:latin typeface="Times New Roman" panose="02020603050405020304" pitchFamily="18" charset="0"/>
              <a:cs typeface="Times New Roman" panose="02020603050405020304" pitchFamily="18" charset="0"/>
            </a:rPr>
            <a:t>|</a:t>
          </a:r>
        </a:p>
      </dgm:t>
    </dgm:pt>
    <dgm:pt modelId="{59946B7C-DB24-44F8-B423-D7CB8FA97EC8}" type="parTrans" cxnId="{803645AE-15C3-4E88-983C-E93BD7870E0A}">
      <dgm:prSet/>
      <dgm:spPr/>
      <dgm:t>
        <a:bodyPr/>
        <a:lstStyle/>
        <a:p>
          <a:endParaRPr lang="en-IN"/>
        </a:p>
      </dgm:t>
    </dgm:pt>
    <dgm:pt modelId="{08FEBB48-962D-4C1C-A187-4EE09B94D336}" type="sibTrans" cxnId="{803645AE-15C3-4E88-983C-E93BD7870E0A}">
      <dgm:prSet/>
      <dgm:spPr/>
      <dgm:t>
        <a:bodyPr/>
        <a:lstStyle/>
        <a:p>
          <a:endParaRPr lang="en-IN"/>
        </a:p>
      </dgm:t>
    </dgm:pt>
    <dgm:pt modelId="{9F97A7A6-EBBC-4528-B2BF-DBF44C9CAB2D}">
      <dgm:prSet custT="1"/>
      <dgm:spPr/>
      <dgm:t>
        <a:bodyPr/>
        <a:lstStyle/>
        <a:p>
          <a:r>
            <a:rPr lang="en-IN" sz="2400" dirty="0">
              <a:latin typeface="Times New Roman" panose="02020603050405020304" pitchFamily="18" charset="0"/>
              <a:cs typeface="Times New Roman" panose="02020603050405020304" pitchFamily="18" charset="0"/>
            </a:rPr>
            <a:t>MODULES &amp; FEATURES</a:t>
          </a:r>
        </a:p>
      </dgm:t>
    </dgm:pt>
    <dgm:pt modelId="{FDD17C36-B624-41A2-8A0D-2886969A316D}" type="parTrans" cxnId="{B9C49630-1E2B-42C7-ABE7-F8F05BB640A8}">
      <dgm:prSet/>
      <dgm:spPr/>
      <dgm:t>
        <a:bodyPr/>
        <a:lstStyle/>
        <a:p>
          <a:endParaRPr lang="en-IN"/>
        </a:p>
      </dgm:t>
    </dgm:pt>
    <dgm:pt modelId="{03E231C9-6716-47C8-873E-E66948A4C0F0}" type="sibTrans" cxnId="{B9C49630-1E2B-42C7-ABE7-F8F05BB640A8}">
      <dgm:prSet/>
      <dgm:spPr/>
      <dgm:t>
        <a:bodyPr/>
        <a:lstStyle/>
        <a:p>
          <a:endParaRPr lang="en-IN"/>
        </a:p>
      </dgm:t>
    </dgm:pt>
    <dgm:pt modelId="{BDFBCB62-C6B6-4E64-9C9E-7F68EE0E9479}">
      <dgm:prSet custT="1"/>
      <dgm:spPr/>
      <dgm:t>
        <a:bodyPr/>
        <a:lstStyle/>
        <a:p>
          <a:r>
            <a:rPr lang="en-IN" sz="2400" dirty="0">
              <a:latin typeface="Times New Roman" panose="02020603050405020304" pitchFamily="18" charset="0"/>
              <a:cs typeface="Times New Roman" panose="02020603050405020304" pitchFamily="18" charset="0"/>
            </a:rPr>
            <a:t>|</a:t>
          </a:r>
        </a:p>
      </dgm:t>
    </dgm:pt>
    <dgm:pt modelId="{CF06C06C-7C8D-4832-8821-0D91CD5E1556}" type="parTrans" cxnId="{CCD0067E-D678-4D2A-8F1F-548F75087F9C}">
      <dgm:prSet/>
      <dgm:spPr/>
      <dgm:t>
        <a:bodyPr/>
        <a:lstStyle/>
        <a:p>
          <a:endParaRPr lang="en-IN"/>
        </a:p>
      </dgm:t>
    </dgm:pt>
    <dgm:pt modelId="{6BE7B76E-A277-4AFB-8D9A-B36B354C42C3}" type="sibTrans" cxnId="{CCD0067E-D678-4D2A-8F1F-548F75087F9C}">
      <dgm:prSet/>
      <dgm:spPr/>
      <dgm:t>
        <a:bodyPr/>
        <a:lstStyle/>
        <a:p>
          <a:endParaRPr lang="en-IN"/>
        </a:p>
      </dgm:t>
    </dgm:pt>
    <dgm:pt modelId="{E7928635-88EC-4BAC-8E52-D025F35B6624}">
      <dgm:prSet custT="1"/>
      <dgm:spPr/>
      <dgm:t>
        <a:bodyPr/>
        <a:lstStyle/>
        <a:p>
          <a:r>
            <a:rPr lang="en-IN" sz="2400" dirty="0">
              <a:latin typeface="Times New Roman" panose="02020603050405020304" pitchFamily="18" charset="0"/>
              <a:cs typeface="Times New Roman" panose="02020603050405020304" pitchFamily="18" charset="0"/>
            </a:rPr>
            <a:t>WORKING PROTOTYPE</a:t>
          </a:r>
        </a:p>
      </dgm:t>
    </dgm:pt>
    <dgm:pt modelId="{B98871AC-ACF4-445A-8463-21F9EA2FA8B0}" type="parTrans" cxnId="{721EFBBD-4E52-43C1-B140-3C5158144F39}">
      <dgm:prSet/>
      <dgm:spPr/>
      <dgm:t>
        <a:bodyPr/>
        <a:lstStyle/>
        <a:p>
          <a:endParaRPr lang="en-IN"/>
        </a:p>
      </dgm:t>
    </dgm:pt>
    <dgm:pt modelId="{F88C7CFF-30FA-4397-A37B-2CF371939BA2}" type="sibTrans" cxnId="{721EFBBD-4E52-43C1-B140-3C5158144F39}">
      <dgm:prSet/>
      <dgm:spPr/>
      <dgm:t>
        <a:bodyPr/>
        <a:lstStyle/>
        <a:p>
          <a:endParaRPr lang="en-IN"/>
        </a:p>
      </dgm:t>
    </dgm:pt>
    <dgm:pt modelId="{909F49FB-BEFF-4208-A504-98A5211F6932}">
      <dgm:prSet custT="1"/>
      <dgm:spPr/>
      <dgm:t>
        <a:bodyPr/>
        <a:lstStyle/>
        <a:p>
          <a:r>
            <a:rPr lang="en-IN" sz="2400" dirty="0">
              <a:latin typeface="Times New Roman" panose="02020603050405020304" pitchFamily="18" charset="0"/>
              <a:cs typeface="Times New Roman" panose="02020603050405020304" pitchFamily="18" charset="0"/>
            </a:rPr>
            <a:t>|</a:t>
          </a:r>
        </a:p>
      </dgm:t>
    </dgm:pt>
    <dgm:pt modelId="{32660C0D-A083-47EF-9E9A-2110E291283A}" type="parTrans" cxnId="{86B61F72-F1D6-4C5F-BB35-1F753B85711D}">
      <dgm:prSet/>
      <dgm:spPr/>
      <dgm:t>
        <a:bodyPr/>
        <a:lstStyle/>
        <a:p>
          <a:endParaRPr lang="en-IN"/>
        </a:p>
      </dgm:t>
    </dgm:pt>
    <dgm:pt modelId="{FFB09BA2-224D-4921-A047-B14F1B1B813F}" type="sibTrans" cxnId="{86B61F72-F1D6-4C5F-BB35-1F753B85711D}">
      <dgm:prSet/>
      <dgm:spPr/>
      <dgm:t>
        <a:bodyPr/>
        <a:lstStyle/>
        <a:p>
          <a:endParaRPr lang="en-IN"/>
        </a:p>
      </dgm:t>
    </dgm:pt>
    <dgm:pt modelId="{D86DF7A9-BEA6-4D56-939A-75B77FFAFC5B}">
      <dgm:prSet custT="1"/>
      <dgm:spPr/>
      <dgm:t>
        <a:bodyPr/>
        <a:lstStyle/>
        <a:p>
          <a:r>
            <a:rPr lang="en-IN" sz="2400" dirty="0">
              <a:latin typeface="Times New Roman" panose="02020603050405020304" pitchFamily="18" charset="0"/>
              <a:cs typeface="Times New Roman" panose="02020603050405020304" pitchFamily="18" charset="0"/>
            </a:rPr>
            <a:t>|</a:t>
          </a:r>
        </a:p>
      </dgm:t>
    </dgm:pt>
    <dgm:pt modelId="{974B0E35-A50F-4535-8287-C1B29B8B8B54}" type="parTrans" cxnId="{73422052-8878-4B81-9815-6FA9A38E4D2E}">
      <dgm:prSet/>
      <dgm:spPr/>
      <dgm:t>
        <a:bodyPr/>
        <a:lstStyle/>
        <a:p>
          <a:endParaRPr lang="en-IN"/>
        </a:p>
      </dgm:t>
    </dgm:pt>
    <dgm:pt modelId="{9AF62616-565D-4FBD-A23F-74DD4F8779EA}" type="sibTrans" cxnId="{73422052-8878-4B81-9815-6FA9A38E4D2E}">
      <dgm:prSet/>
      <dgm:spPr/>
      <dgm:t>
        <a:bodyPr/>
        <a:lstStyle/>
        <a:p>
          <a:endParaRPr lang="en-IN"/>
        </a:p>
      </dgm:t>
    </dgm:pt>
    <dgm:pt modelId="{39AEFBE8-D454-474F-9F98-55CE481745E9}">
      <dgm:prSet custT="1"/>
      <dgm:spPr/>
      <dgm:t>
        <a:bodyPr/>
        <a:lstStyle/>
        <a:p>
          <a:r>
            <a:rPr lang="en-IN" sz="2400" dirty="0">
              <a:latin typeface="Times New Roman" panose="02020603050405020304" pitchFamily="18" charset="0"/>
              <a:cs typeface="Times New Roman" panose="02020603050405020304" pitchFamily="18" charset="0"/>
            </a:rPr>
            <a:t>FEASIBILITY &amp; COMPETITION	</a:t>
          </a:r>
        </a:p>
      </dgm:t>
    </dgm:pt>
    <dgm:pt modelId="{5C2C2335-229F-48EE-9C22-2B78BA9B32ED}" type="parTrans" cxnId="{1AE1F0B8-400C-49A6-B304-044CAF537D45}">
      <dgm:prSet/>
      <dgm:spPr/>
      <dgm:t>
        <a:bodyPr/>
        <a:lstStyle/>
        <a:p>
          <a:endParaRPr lang="en-IN"/>
        </a:p>
      </dgm:t>
    </dgm:pt>
    <dgm:pt modelId="{50419422-5AE1-4CFA-B9C4-C14B60AECA4A}" type="sibTrans" cxnId="{1AE1F0B8-400C-49A6-B304-044CAF537D45}">
      <dgm:prSet/>
      <dgm:spPr/>
      <dgm:t>
        <a:bodyPr/>
        <a:lstStyle/>
        <a:p>
          <a:endParaRPr lang="en-IN"/>
        </a:p>
      </dgm:t>
    </dgm:pt>
    <dgm:pt modelId="{DECFC947-526A-451E-B074-3A95640D4B91}">
      <dgm:prSet custT="1"/>
      <dgm:spPr/>
      <dgm:t>
        <a:bodyPr/>
        <a:lstStyle/>
        <a:p>
          <a:r>
            <a:rPr lang="en-IN" sz="2400" dirty="0">
              <a:latin typeface="Times New Roman" panose="02020603050405020304" pitchFamily="18" charset="0"/>
              <a:cs typeface="Times New Roman" panose="02020603050405020304" pitchFamily="18" charset="0"/>
            </a:rPr>
            <a:t>SCOPE FOR FUTURE DEVELOPMENT</a:t>
          </a:r>
        </a:p>
      </dgm:t>
    </dgm:pt>
    <dgm:pt modelId="{2C8DE398-2DF7-41D9-9800-45CDA0836378}" type="parTrans" cxnId="{67C6970D-BD48-47E4-924D-97EA81BF8434}">
      <dgm:prSet/>
      <dgm:spPr/>
      <dgm:t>
        <a:bodyPr/>
        <a:lstStyle/>
        <a:p>
          <a:endParaRPr lang="en-IN"/>
        </a:p>
      </dgm:t>
    </dgm:pt>
    <dgm:pt modelId="{BE661783-93C4-47B7-9FE9-534BF6DF1C97}" type="sibTrans" cxnId="{67C6970D-BD48-47E4-924D-97EA81BF8434}">
      <dgm:prSet/>
      <dgm:spPr/>
      <dgm:t>
        <a:bodyPr/>
        <a:lstStyle/>
        <a:p>
          <a:endParaRPr lang="en-IN"/>
        </a:p>
      </dgm:t>
    </dgm:pt>
    <dgm:pt modelId="{25E65E4E-7BF4-4160-817A-C0FE4A151C19}">
      <dgm:prSet custT="1"/>
      <dgm:spPr/>
      <dgm:t>
        <a:bodyPr/>
        <a:lstStyle/>
        <a:p>
          <a:r>
            <a:rPr lang="en-IN" sz="2400" dirty="0">
              <a:latin typeface="Times New Roman" panose="02020603050405020304" pitchFamily="18" charset="0"/>
              <a:cs typeface="Times New Roman" panose="02020603050405020304" pitchFamily="18" charset="0"/>
            </a:rPr>
            <a:t>CONCLUSION</a:t>
          </a:r>
        </a:p>
      </dgm:t>
    </dgm:pt>
    <dgm:pt modelId="{31E5CB96-98AE-4548-A839-D4A2CE5312FE}" type="parTrans" cxnId="{F45BF024-7C28-4772-BA81-9B4FA06EE594}">
      <dgm:prSet/>
      <dgm:spPr/>
      <dgm:t>
        <a:bodyPr/>
        <a:lstStyle/>
        <a:p>
          <a:endParaRPr lang="en-IN"/>
        </a:p>
      </dgm:t>
    </dgm:pt>
    <dgm:pt modelId="{FBCB5D0A-3627-4D70-96A0-44658E8FA27C}" type="sibTrans" cxnId="{F45BF024-7C28-4772-BA81-9B4FA06EE594}">
      <dgm:prSet/>
      <dgm:spPr/>
      <dgm:t>
        <a:bodyPr/>
        <a:lstStyle/>
        <a:p>
          <a:endParaRPr lang="en-IN"/>
        </a:p>
      </dgm:t>
    </dgm:pt>
    <dgm:pt modelId="{64640742-4DCF-4CA0-B235-53B6B3BBB12E}">
      <dgm:prSet custT="1"/>
      <dgm:spPr/>
      <dgm:t>
        <a:bodyPr/>
        <a:lstStyle/>
        <a:p>
          <a:r>
            <a:rPr lang="en-IN" sz="2400" dirty="0">
              <a:latin typeface="Times New Roman" panose="02020603050405020304" pitchFamily="18" charset="0"/>
              <a:cs typeface="Times New Roman" panose="02020603050405020304" pitchFamily="18" charset="0"/>
            </a:rPr>
            <a:t>|</a:t>
          </a:r>
        </a:p>
      </dgm:t>
    </dgm:pt>
    <dgm:pt modelId="{7B1D4355-400D-4761-94A2-7ACA787392F7}" type="parTrans" cxnId="{AE6D91FA-43E1-4717-B76E-B3F1FC63A138}">
      <dgm:prSet/>
      <dgm:spPr/>
      <dgm:t>
        <a:bodyPr/>
        <a:lstStyle/>
        <a:p>
          <a:endParaRPr lang="en-IN"/>
        </a:p>
      </dgm:t>
    </dgm:pt>
    <dgm:pt modelId="{26F7EDB9-6115-4CF4-98BF-35702D63FF4F}" type="sibTrans" cxnId="{AE6D91FA-43E1-4717-B76E-B3F1FC63A138}">
      <dgm:prSet/>
      <dgm:spPr/>
      <dgm:t>
        <a:bodyPr/>
        <a:lstStyle/>
        <a:p>
          <a:endParaRPr lang="en-IN"/>
        </a:p>
      </dgm:t>
    </dgm:pt>
    <dgm:pt modelId="{2BED0746-11C1-4A3F-8AE3-7A6AD7F038B3}">
      <dgm:prSet custT="1"/>
      <dgm:spPr/>
      <dgm:t>
        <a:bodyPr/>
        <a:lstStyle/>
        <a:p>
          <a:endParaRPr lang="en-IN" sz="2400" dirty="0">
            <a:latin typeface="Times New Roman" panose="02020603050405020304" pitchFamily="18" charset="0"/>
            <a:cs typeface="Times New Roman" panose="02020603050405020304" pitchFamily="18" charset="0"/>
          </a:endParaRPr>
        </a:p>
      </dgm:t>
    </dgm:pt>
    <dgm:pt modelId="{A11F9646-112E-4AA0-ADCC-4101D4452DC6}" type="parTrans" cxnId="{0856F21C-BDE3-4AE2-9DA9-D9F0E435A4AA}">
      <dgm:prSet/>
      <dgm:spPr/>
    </dgm:pt>
    <dgm:pt modelId="{22A649EF-6EBC-4756-986A-AED404622091}" type="sibTrans" cxnId="{0856F21C-BDE3-4AE2-9DA9-D9F0E435A4AA}">
      <dgm:prSet/>
      <dgm:spPr/>
    </dgm:pt>
    <dgm:pt modelId="{C0C1818E-90C9-48A3-857B-06CFCA5F37B5}">
      <dgm:prSet custT="1"/>
      <dgm:spPr/>
      <dgm:t>
        <a:bodyPr/>
        <a:lstStyle/>
        <a:p>
          <a:r>
            <a:rPr lang="en-US" sz="2400" dirty="0">
              <a:latin typeface="Times New Roman" panose="02020603050405020304" pitchFamily="18" charset="0"/>
              <a:cs typeface="Times New Roman" panose="02020603050405020304" pitchFamily="18" charset="0"/>
            </a:rPr>
            <a:t>TARGET AUDIENCE</a:t>
          </a:r>
          <a:endParaRPr lang="en-IN" sz="2400" dirty="0">
            <a:latin typeface="Times New Roman" panose="02020603050405020304" pitchFamily="18" charset="0"/>
            <a:cs typeface="Times New Roman" panose="02020603050405020304" pitchFamily="18" charset="0"/>
          </a:endParaRPr>
        </a:p>
      </dgm:t>
    </dgm:pt>
    <dgm:pt modelId="{557221AC-759C-4CD0-8C4E-F8CDA7D88CB4}" type="parTrans" cxnId="{C1B29848-D66A-4473-9F94-BCF073919E81}">
      <dgm:prSet/>
      <dgm:spPr/>
    </dgm:pt>
    <dgm:pt modelId="{7FF18F73-C6E0-4759-BE87-CE6452EDBC90}" type="sibTrans" cxnId="{C1B29848-D66A-4473-9F94-BCF073919E81}">
      <dgm:prSet/>
      <dgm:spPr/>
    </dgm:pt>
    <dgm:pt modelId="{6396DD3C-E12E-4736-8328-005B1641794A}" type="pres">
      <dgm:prSet presAssocID="{002E4310-8AFD-4C02-847F-B5745B9591A4}" presName="linearFlow" presStyleCnt="0">
        <dgm:presLayoutVars>
          <dgm:dir/>
          <dgm:animLvl val="lvl"/>
          <dgm:resizeHandles val="exact"/>
        </dgm:presLayoutVars>
      </dgm:prSet>
      <dgm:spPr/>
    </dgm:pt>
    <dgm:pt modelId="{DE6C4440-5379-43B5-8887-E62758213AFD}" type="pres">
      <dgm:prSet presAssocID="{D8A0ACAA-FD34-471B-8DA1-93ED000516D6}" presName="composite" presStyleCnt="0"/>
      <dgm:spPr/>
    </dgm:pt>
    <dgm:pt modelId="{B118CB7F-AE96-43F5-852B-A9B5AA5D07F2}" type="pres">
      <dgm:prSet presAssocID="{D8A0ACAA-FD34-471B-8DA1-93ED000516D6}" presName="parentText" presStyleLbl="alignNode1" presStyleIdx="0" presStyleCnt="8" custLinFactNeighborY="0">
        <dgm:presLayoutVars>
          <dgm:chMax val="1"/>
          <dgm:bulletEnabled val="1"/>
        </dgm:presLayoutVars>
      </dgm:prSet>
      <dgm:spPr/>
    </dgm:pt>
    <dgm:pt modelId="{2AF6CEB2-8ECA-49B1-BBEE-8DF1760BEDC0}" type="pres">
      <dgm:prSet presAssocID="{D8A0ACAA-FD34-471B-8DA1-93ED000516D6}" presName="descendantText" presStyleLbl="alignAcc1" presStyleIdx="0" presStyleCnt="8" custLinFactNeighborX="0">
        <dgm:presLayoutVars>
          <dgm:bulletEnabled val="1"/>
        </dgm:presLayoutVars>
      </dgm:prSet>
      <dgm:spPr/>
    </dgm:pt>
    <dgm:pt modelId="{7A68617D-90D4-4337-9F30-ADB9FCD2FEF3}" type="pres">
      <dgm:prSet presAssocID="{38037AC6-4F4F-41E4-96B0-4AB9D101D28A}" presName="sp" presStyleCnt="0"/>
      <dgm:spPr/>
    </dgm:pt>
    <dgm:pt modelId="{F8AF8F21-D34C-4079-AAF2-27BE33F0E8F6}" type="pres">
      <dgm:prSet presAssocID="{2BED0746-11C1-4A3F-8AE3-7A6AD7F038B3}" presName="composite" presStyleCnt="0"/>
      <dgm:spPr/>
    </dgm:pt>
    <dgm:pt modelId="{A95A1DD5-A7AD-4DD7-A32A-7224DCCAB477}" type="pres">
      <dgm:prSet presAssocID="{2BED0746-11C1-4A3F-8AE3-7A6AD7F038B3}" presName="parentText" presStyleLbl="alignNode1" presStyleIdx="1" presStyleCnt="8">
        <dgm:presLayoutVars>
          <dgm:chMax val="1"/>
          <dgm:bulletEnabled val="1"/>
        </dgm:presLayoutVars>
      </dgm:prSet>
      <dgm:spPr/>
    </dgm:pt>
    <dgm:pt modelId="{B0BD3F79-3E84-42EF-8910-3B9237647DA8}" type="pres">
      <dgm:prSet presAssocID="{2BED0746-11C1-4A3F-8AE3-7A6AD7F038B3}" presName="descendantText" presStyleLbl="alignAcc1" presStyleIdx="1" presStyleCnt="8">
        <dgm:presLayoutVars>
          <dgm:bulletEnabled val="1"/>
        </dgm:presLayoutVars>
      </dgm:prSet>
      <dgm:spPr/>
    </dgm:pt>
    <dgm:pt modelId="{B826283E-3C6B-4985-91E3-98ACC2A5FD57}" type="pres">
      <dgm:prSet presAssocID="{22A649EF-6EBC-4756-986A-AED404622091}" presName="sp" presStyleCnt="0"/>
      <dgm:spPr/>
    </dgm:pt>
    <dgm:pt modelId="{40F43D4D-958C-4F26-95AE-E9200C8020A8}" type="pres">
      <dgm:prSet presAssocID="{722BCDAB-05C7-45E2-94E7-4FA94DB325B0}" presName="composite" presStyleCnt="0"/>
      <dgm:spPr/>
    </dgm:pt>
    <dgm:pt modelId="{530A12D6-D813-404C-A58E-8F5F5AD900D5}" type="pres">
      <dgm:prSet presAssocID="{722BCDAB-05C7-45E2-94E7-4FA94DB325B0}" presName="parentText" presStyleLbl="alignNode1" presStyleIdx="2" presStyleCnt="8">
        <dgm:presLayoutVars>
          <dgm:chMax val="1"/>
          <dgm:bulletEnabled val="1"/>
        </dgm:presLayoutVars>
      </dgm:prSet>
      <dgm:spPr/>
    </dgm:pt>
    <dgm:pt modelId="{02EB7B9B-C6D1-4E7F-99C2-3761B745AF10}" type="pres">
      <dgm:prSet presAssocID="{722BCDAB-05C7-45E2-94E7-4FA94DB325B0}" presName="descendantText" presStyleLbl="alignAcc1" presStyleIdx="2" presStyleCnt="8">
        <dgm:presLayoutVars>
          <dgm:bulletEnabled val="1"/>
        </dgm:presLayoutVars>
      </dgm:prSet>
      <dgm:spPr/>
    </dgm:pt>
    <dgm:pt modelId="{499B82A6-4805-488B-AC39-7E4CA8A2B63A}" type="pres">
      <dgm:prSet presAssocID="{EBA90C6E-7D2B-480F-8CA6-2AD5F2D0E3E7}" presName="sp" presStyleCnt="0"/>
      <dgm:spPr/>
    </dgm:pt>
    <dgm:pt modelId="{221F68FA-D5BE-46DC-8ABB-21FDC4130CAC}" type="pres">
      <dgm:prSet presAssocID="{B7F7A0E3-73B1-4E0B-B263-163B965A482C}" presName="composite" presStyleCnt="0"/>
      <dgm:spPr/>
    </dgm:pt>
    <dgm:pt modelId="{2485DDB5-9403-4692-B3E1-E8F16C36D4F5}" type="pres">
      <dgm:prSet presAssocID="{B7F7A0E3-73B1-4E0B-B263-163B965A482C}" presName="parentText" presStyleLbl="alignNode1" presStyleIdx="3" presStyleCnt="8">
        <dgm:presLayoutVars>
          <dgm:chMax val="1"/>
          <dgm:bulletEnabled val="1"/>
        </dgm:presLayoutVars>
      </dgm:prSet>
      <dgm:spPr/>
    </dgm:pt>
    <dgm:pt modelId="{8283F4CA-6BAA-4F8D-BDF5-D17BB5FBA190}" type="pres">
      <dgm:prSet presAssocID="{B7F7A0E3-73B1-4E0B-B263-163B965A482C}" presName="descendantText" presStyleLbl="alignAcc1" presStyleIdx="3" presStyleCnt="8">
        <dgm:presLayoutVars>
          <dgm:bulletEnabled val="1"/>
        </dgm:presLayoutVars>
      </dgm:prSet>
      <dgm:spPr/>
    </dgm:pt>
    <dgm:pt modelId="{F2B0D849-1808-493E-BFA8-EB1D45519904}" type="pres">
      <dgm:prSet presAssocID="{08FEBB48-962D-4C1C-A187-4EE09B94D336}" presName="sp" presStyleCnt="0"/>
      <dgm:spPr/>
    </dgm:pt>
    <dgm:pt modelId="{B1FBE0BD-8706-4EDE-A224-F82937E18D59}" type="pres">
      <dgm:prSet presAssocID="{BDFBCB62-C6B6-4E64-9C9E-7F68EE0E9479}" presName="composite" presStyleCnt="0"/>
      <dgm:spPr/>
    </dgm:pt>
    <dgm:pt modelId="{4B0DD9F8-51EF-4413-815A-DADFC33E7504}" type="pres">
      <dgm:prSet presAssocID="{BDFBCB62-C6B6-4E64-9C9E-7F68EE0E9479}" presName="parentText" presStyleLbl="alignNode1" presStyleIdx="4" presStyleCnt="8">
        <dgm:presLayoutVars>
          <dgm:chMax val="1"/>
          <dgm:bulletEnabled val="1"/>
        </dgm:presLayoutVars>
      </dgm:prSet>
      <dgm:spPr/>
    </dgm:pt>
    <dgm:pt modelId="{29F40051-9438-488A-A41F-7636AECE1B88}" type="pres">
      <dgm:prSet presAssocID="{BDFBCB62-C6B6-4E64-9C9E-7F68EE0E9479}" presName="descendantText" presStyleLbl="alignAcc1" presStyleIdx="4" presStyleCnt="8" custLinFactNeighborY="4345">
        <dgm:presLayoutVars>
          <dgm:bulletEnabled val="1"/>
        </dgm:presLayoutVars>
      </dgm:prSet>
      <dgm:spPr/>
    </dgm:pt>
    <dgm:pt modelId="{F48C63EE-A828-41C8-BFBB-2AC059CCB3CC}" type="pres">
      <dgm:prSet presAssocID="{6BE7B76E-A277-4AFB-8D9A-B36B354C42C3}" presName="sp" presStyleCnt="0"/>
      <dgm:spPr/>
    </dgm:pt>
    <dgm:pt modelId="{6917C2DC-C05D-417D-BF64-61020A716C55}" type="pres">
      <dgm:prSet presAssocID="{D86DF7A9-BEA6-4D56-939A-75B77FFAFC5B}" presName="composite" presStyleCnt="0"/>
      <dgm:spPr/>
    </dgm:pt>
    <dgm:pt modelId="{1280CF70-054E-4A54-A275-4D35E421001E}" type="pres">
      <dgm:prSet presAssocID="{D86DF7A9-BEA6-4D56-939A-75B77FFAFC5B}" presName="parentText" presStyleLbl="alignNode1" presStyleIdx="5" presStyleCnt="8">
        <dgm:presLayoutVars>
          <dgm:chMax val="1"/>
          <dgm:bulletEnabled val="1"/>
        </dgm:presLayoutVars>
      </dgm:prSet>
      <dgm:spPr/>
    </dgm:pt>
    <dgm:pt modelId="{122C813A-60C5-4FE1-845C-B93F29A7AD94}" type="pres">
      <dgm:prSet presAssocID="{D86DF7A9-BEA6-4D56-939A-75B77FFAFC5B}" presName="descendantText" presStyleLbl="alignAcc1" presStyleIdx="5" presStyleCnt="8">
        <dgm:presLayoutVars>
          <dgm:bulletEnabled val="1"/>
        </dgm:presLayoutVars>
      </dgm:prSet>
      <dgm:spPr/>
    </dgm:pt>
    <dgm:pt modelId="{D35992C5-2C2D-4290-94B0-94B8F01BDC13}" type="pres">
      <dgm:prSet presAssocID="{9AF62616-565D-4FBD-A23F-74DD4F8779EA}" presName="sp" presStyleCnt="0"/>
      <dgm:spPr/>
    </dgm:pt>
    <dgm:pt modelId="{CDBD0887-DA6C-488F-9A84-3B37C53AD226}" type="pres">
      <dgm:prSet presAssocID="{909F49FB-BEFF-4208-A504-98A5211F6932}" presName="composite" presStyleCnt="0"/>
      <dgm:spPr/>
    </dgm:pt>
    <dgm:pt modelId="{B7D220B1-E1AF-4881-9EE1-BAB3C586CD40}" type="pres">
      <dgm:prSet presAssocID="{909F49FB-BEFF-4208-A504-98A5211F6932}" presName="parentText" presStyleLbl="alignNode1" presStyleIdx="6" presStyleCnt="8">
        <dgm:presLayoutVars>
          <dgm:chMax val="1"/>
          <dgm:bulletEnabled val="1"/>
        </dgm:presLayoutVars>
      </dgm:prSet>
      <dgm:spPr/>
    </dgm:pt>
    <dgm:pt modelId="{638E6584-945C-4FD7-B156-C0D93823D0E5}" type="pres">
      <dgm:prSet presAssocID="{909F49FB-BEFF-4208-A504-98A5211F6932}" presName="descendantText" presStyleLbl="alignAcc1" presStyleIdx="6" presStyleCnt="8">
        <dgm:presLayoutVars>
          <dgm:bulletEnabled val="1"/>
        </dgm:presLayoutVars>
      </dgm:prSet>
      <dgm:spPr/>
    </dgm:pt>
    <dgm:pt modelId="{6833AE17-A8A8-423E-8A86-5F2EAE5B3C24}" type="pres">
      <dgm:prSet presAssocID="{FFB09BA2-224D-4921-A047-B14F1B1B813F}" presName="sp" presStyleCnt="0"/>
      <dgm:spPr/>
    </dgm:pt>
    <dgm:pt modelId="{E61B94D7-BBF9-43A3-9056-0BA88E1DDC4D}" type="pres">
      <dgm:prSet presAssocID="{64640742-4DCF-4CA0-B235-53B6B3BBB12E}" presName="composite" presStyleCnt="0"/>
      <dgm:spPr/>
    </dgm:pt>
    <dgm:pt modelId="{C694CC0E-4C18-4B79-A7B2-F415A36AD1D4}" type="pres">
      <dgm:prSet presAssocID="{64640742-4DCF-4CA0-B235-53B6B3BBB12E}" presName="parentText" presStyleLbl="alignNode1" presStyleIdx="7" presStyleCnt="8">
        <dgm:presLayoutVars>
          <dgm:chMax val="1"/>
          <dgm:bulletEnabled val="1"/>
        </dgm:presLayoutVars>
      </dgm:prSet>
      <dgm:spPr/>
    </dgm:pt>
    <dgm:pt modelId="{7D964F0E-E49A-4DFA-B927-2ED5914B25A5}" type="pres">
      <dgm:prSet presAssocID="{64640742-4DCF-4CA0-B235-53B6B3BBB12E}" presName="descendantText" presStyleLbl="alignAcc1" presStyleIdx="7" presStyleCnt="8">
        <dgm:presLayoutVars>
          <dgm:bulletEnabled val="1"/>
        </dgm:presLayoutVars>
      </dgm:prSet>
      <dgm:spPr/>
    </dgm:pt>
  </dgm:ptLst>
  <dgm:cxnLst>
    <dgm:cxn modelId="{C80A7208-4EA6-421F-8E41-F0EECD51F0D9}" type="presOf" srcId="{F953DB64-BEEA-4651-93E6-5C446A7E1CD6}" destId="{2AF6CEB2-8ECA-49B1-BBEE-8DF1760BEDC0}" srcOrd="0" destOrd="0" presId="urn:microsoft.com/office/officeart/2005/8/layout/chevron2"/>
    <dgm:cxn modelId="{67C6970D-BD48-47E4-924D-97EA81BF8434}" srcId="{909F49FB-BEFF-4208-A504-98A5211F6932}" destId="{DECFC947-526A-451E-B074-3A95640D4B91}" srcOrd="0" destOrd="0" parTransId="{2C8DE398-2DF7-41D9-9800-45CDA0836378}" sibTransId="{BE661783-93C4-47B7-9FE9-534BF6DF1C97}"/>
    <dgm:cxn modelId="{BA352D14-B8F0-4FC1-8AE1-F1A88FEFE3EC}" srcId="{002E4310-8AFD-4C02-847F-B5745B9591A4}" destId="{D8A0ACAA-FD34-471B-8DA1-93ED000516D6}" srcOrd="0" destOrd="0" parTransId="{FE9F03F4-9DEA-44A9-A6F5-C8EE317209C2}" sibTransId="{38037AC6-4F4F-41E4-96B0-4AB9D101D28A}"/>
    <dgm:cxn modelId="{03F4E414-A9D5-4BF7-9886-02DCE6C421F9}" srcId="{002E4310-8AFD-4C02-847F-B5745B9591A4}" destId="{722BCDAB-05C7-45E2-94E7-4FA94DB325B0}" srcOrd="2" destOrd="0" parTransId="{D6E41FAA-6541-4FE6-8CA4-95892CE3559F}" sibTransId="{EBA90C6E-7D2B-480F-8CA6-2AD5F2D0E3E7}"/>
    <dgm:cxn modelId="{CFE5AF15-BAF4-4EE6-8F6E-3759365A2FF8}" type="presOf" srcId="{2EB8D432-90F6-429B-B9F0-1F7299779625}" destId="{02EB7B9B-C6D1-4E7F-99C2-3761B745AF10}" srcOrd="0" destOrd="0" presId="urn:microsoft.com/office/officeart/2005/8/layout/chevron2"/>
    <dgm:cxn modelId="{0856F21C-BDE3-4AE2-9DA9-D9F0E435A4AA}" srcId="{002E4310-8AFD-4C02-847F-B5745B9591A4}" destId="{2BED0746-11C1-4A3F-8AE3-7A6AD7F038B3}" srcOrd="1" destOrd="0" parTransId="{A11F9646-112E-4AA0-ADCC-4101D4452DC6}" sibTransId="{22A649EF-6EBC-4756-986A-AED404622091}"/>
    <dgm:cxn modelId="{24B0911E-15FC-4DB1-BF24-22B28EEE3CE9}" type="presOf" srcId="{D8A0ACAA-FD34-471B-8DA1-93ED000516D6}" destId="{B118CB7F-AE96-43F5-852B-A9B5AA5D07F2}" srcOrd="0" destOrd="0" presId="urn:microsoft.com/office/officeart/2005/8/layout/chevron2"/>
    <dgm:cxn modelId="{3E8B1724-B162-4996-8A1E-FD3E680C4EB2}" type="presOf" srcId="{B7F7A0E3-73B1-4E0B-B263-163B965A482C}" destId="{2485DDB5-9403-4692-B3E1-E8F16C36D4F5}" srcOrd="0" destOrd="0" presId="urn:microsoft.com/office/officeart/2005/8/layout/chevron2"/>
    <dgm:cxn modelId="{F45BF024-7C28-4772-BA81-9B4FA06EE594}" srcId="{64640742-4DCF-4CA0-B235-53B6B3BBB12E}" destId="{25E65E4E-7BF4-4160-817A-C0FE4A151C19}" srcOrd="0" destOrd="0" parTransId="{31E5CB96-98AE-4548-A839-D4A2CE5312FE}" sibTransId="{FBCB5D0A-3627-4D70-96A0-44658E8FA27C}"/>
    <dgm:cxn modelId="{32266C29-3F7E-4190-818A-4620EDF0132C}" type="presOf" srcId="{9F97A7A6-EBBC-4528-B2BF-DBF44C9CAB2D}" destId="{8283F4CA-6BAA-4F8D-BDF5-D17BB5FBA190}" srcOrd="0" destOrd="0" presId="urn:microsoft.com/office/officeart/2005/8/layout/chevron2"/>
    <dgm:cxn modelId="{B9C49630-1E2B-42C7-ABE7-F8F05BB640A8}" srcId="{B7F7A0E3-73B1-4E0B-B263-163B965A482C}" destId="{9F97A7A6-EBBC-4528-B2BF-DBF44C9CAB2D}" srcOrd="0" destOrd="0" parTransId="{FDD17C36-B624-41A2-8A0D-2886969A316D}" sibTransId="{03E231C9-6716-47C8-873E-E66948A4C0F0}"/>
    <dgm:cxn modelId="{B5F6EB3B-8E16-491E-90AD-283FD2B0E1FC}" type="presOf" srcId="{002E4310-8AFD-4C02-847F-B5745B9591A4}" destId="{6396DD3C-E12E-4736-8328-005B1641794A}" srcOrd="0" destOrd="0" presId="urn:microsoft.com/office/officeart/2005/8/layout/chevron2"/>
    <dgm:cxn modelId="{6F1B2D5B-C809-418F-A4DC-895C68FA08D0}" type="presOf" srcId="{722BCDAB-05C7-45E2-94E7-4FA94DB325B0}" destId="{530A12D6-D813-404C-A58E-8F5F5AD900D5}" srcOrd="0" destOrd="0" presId="urn:microsoft.com/office/officeart/2005/8/layout/chevron2"/>
    <dgm:cxn modelId="{3643F15B-A0CF-4276-9ECB-8C881659C492}" type="presOf" srcId="{64640742-4DCF-4CA0-B235-53B6B3BBB12E}" destId="{C694CC0E-4C18-4B79-A7B2-F415A36AD1D4}" srcOrd="0" destOrd="0" presId="urn:microsoft.com/office/officeart/2005/8/layout/chevron2"/>
    <dgm:cxn modelId="{B8BAFE5D-FBC0-4C29-BFAD-1CC490E268CE}" type="presOf" srcId="{39AEFBE8-D454-474F-9F98-55CE481745E9}" destId="{122C813A-60C5-4FE1-845C-B93F29A7AD94}" srcOrd="0" destOrd="0" presId="urn:microsoft.com/office/officeart/2005/8/layout/chevron2"/>
    <dgm:cxn modelId="{F8BA1641-72D4-4065-A38D-14BA90ED9227}" type="presOf" srcId="{E7928635-88EC-4BAC-8E52-D025F35B6624}" destId="{29F40051-9438-488A-A41F-7636AECE1B88}" srcOrd="0" destOrd="0" presId="urn:microsoft.com/office/officeart/2005/8/layout/chevron2"/>
    <dgm:cxn modelId="{A17AD641-7402-4CC7-A2A0-42FE63E9F104}" type="presOf" srcId="{25E65E4E-7BF4-4160-817A-C0FE4A151C19}" destId="{7D964F0E-E49A-4DFA-B927-2ED5914B25A5}" srcOrd="0" destOrd="0" presId="urn:microsoft.com/office/officeart/2005/8/layout/chevron2"/>
    <dgm:cxn modelId="{C1B29848-D66A-4473-9F94-BCF073919E81}" srcId="{2BED0746-11C1-4A3F-8AE3-7A6AD7F038B3}" destId="{C0C1818E-90C9-48A3-857B-06CFCA5F37B5}" srcOrd="0" destOrd="0" parTransId="{557221AC-759C-4CD0-8C4E-F8CDA7D88CB4}" sibTransId="{7FF18F73-C6E0-4759-BE87-CE6452EDBC90}"/>
    <dgm:cxn modelId="{273D5D6C-D8DF-427C-ADB6-DD097669DF86}" type="presOf" srcId="{D86DF7A9-BEA6-4D56-939A-75B77FFAFC5B}" destId="{1280CF70-054E-4A54-A275-4D35E421001E}" srcOrd="0" destOrd="0" presId="urn:microsoft.com/office/officeart/2005/8/layout/chevron2"/>
    <dgm:cxn modelId="{86B61F72-F1D6-4C5F-BB35-1F753B85711D}" srcId="{002E4310-8AFD-4C02-847F-B5745B9591A4}" destId="{909F49FB-BEFF-4208-A504-98A5211F6932}" srcOrd="6" destOrd="0" parTransId="{32660C0D-A083-47EF-9E9A-2110E291283A}" sibTransId="{FFB09BA2-224D-4921-A047-B14F1B1B813F}"/>
    <dgm:cxn modelId="{73422052-8878-4B81-9815-6FA9A38E4D2E}" srcId="{002E4310-8AFD-4C02-847F-B5745B9591A4}" destId="{D86DF7A9-BEA6-4D56-939A-75B77FFAFC5B}" srcOrd="5" destOrd="0" parTransId="{974B0E35-A50F-4535-8287-C1B29B8B8B54}" sibTransId="{9AF62616-565D-4FBD-A23F-74DD4F8779EA}"/>
    <dgm:cxn modelId="{CCD0067E-D678-4D2A-8F1F-548F75087F9C}" srcId="{002E4310-8AFD-4C02-847F-B5745B9591A4}" destId="{BDFBCB62-C6B6-4E64-9C9E-7F68EE0E9479}" srcOrd="4" destOrd="0" parTransId="{CF06C06C-7C8D-4832-8821-0D91CD5E1556}" sibTransId="{6BE7B76E-A277-4AFB-8D9A-B36B354C42C3}"/>
    <dgm:cxn modelId="{03C8E084-D724-4CAA-A41C-AAE750578439}" type="presOf" srcId="{2BED0746-11C1-4A3F-8AE3-7A6AD7F038B3}" destId="{A95A1DD5-A7AD-4DD7-A32A-7224DCCAB477}" srcOrd="0" destOrd="0" presId="urn:microsoft.com/office/officeart/2005/8/layout/chevron2"/>
    <dgm:cxn modelId="{97EBC886-D753-40ED-85DB-616B84D9F82D}" srcId="{722BCDAB-05C7-45E2-94E7-4FA94DB325B0}" destId="{2EB8D432-90F6-429B-B9F0-1F7299779625}" srcOrd="0" destOrd="0" parTransId="{CA6699DD-0B87-4824-9335-0D0D072E39F2}" sibTransId="{337B38BE-4624-41CB-A06D-96378FDBCD50}"/>
    <dgm:cxn modelId="{8FF748A7-B29F-4DCB-ADCC-1CA77B474762}" srcId="{D8A0ACAA-FD34-471B-8DA1-93ED000516D6}" destId="{F953DB64-BEEA-4651-93E6-5C446A7E1CD6}" srcOrd="0" destOrd="0" parTransId="{E672C0FF-B3F8-41F6-BF8F-3165F88CB85D}" sibTransId="{19D12B60-E012-4BA2-8D6B-087C85CD9E9A}"/>
    <dgm:cxn modelId="{9B8A89A9-5C39-4D80-B355-B2C366FA15C7}" type="presOf" srcId="{BDFBCB62-C6B6-4E64-9C9E-7F68EE0E9479}" destId="{4B0DD9F8-51EF-4413-815A-DADFC33E7504}" srcOrd="0" destOrd="0" presId="urn:microsoft.com/office/officeart/2005/8/layout/chevron2"/>
    <dgm:cxn modelId="{803645AE-15C3-4E88-983C-E93BD7870E0A}" srcId="{002E4310-8AFD-4C02-847F-B5745B9591A4}" destId="{B7F7A0E3-73B1-4E0B-B263-163B965A482C}" srcOrd="3" destOrd="0" parTransId="{59946B7C-DB24-44F8-B423-D7CB8FA97EC8}" sibTransId="{08FEBB48-962D-4C1C-A187-4EE09B94D336}"/>
    <dgm:cxn modelId="{1AE1F0B8-400C-49A6-B304-044CAF537D45}" srcId="{D86DF7A9-BEA6-4D56-939A-75B77FFAFC5B}" destId="{39AEFBE8-D454-474F-9F98-55CE481745E9}" srcOrd="0" destOrd="0" parTransId="{5C2C2335-229F-48EE-9C22-2B78BA9B32ED}" sibTransId="{50419422-5AE1-4CFA-B9C4-C14B60AECA4A}"/>
    <dgm:cxn modelId="{721EFBBD-4E52-43C1-B140-3C5158144F39}" srcId="{BDFBCB62-C6B6-4E64-9C9E-7F68EE0E9479}" destId="{E7928635-88EC-4BAC-8E52-D025F35B6624}" srcOrd="0" destOrd="0" parTransId="{B98871AC-ACF4-445A-8463-21F9EA2FA8B0}" sibTransId="{F88C7CFF-30FA-4397-A37B-2CF371939BA2}"/>
    <dgm:cxn modelId="{C9C43DCC-42A0-4DC4-9B9A-211D123E3CCC}" type="presOf" srcId="{DECFC947-526A-451E-B074-3A95640D4B91}" destId="{638E6584-945C-4FD7-B156-C0D93823D0E5}" srcOrd="0" destOrd="0" presId="urn:microsoft.com/office/officeart/2005/8/layout/chevron2"/>
    <dgm:cxn modelId="{271363E0-5B48-4736-BB1E-1D20B84BDF42}" type="presOf" srcId="{909F49FB-BEFF-4208-A504-98A5211F6932}" destId="{B7D220B1-E1AF-4881-9EE1-BAB3C586CD40}" srcOrd="0" destOrd="0" presId="urn:microsoft.com/office/officeart/2005/8/layout/chevron2"/>
    <dgm:cxn modelId="{CE4FECF9-B3FC-42DE-859A-E0118EF9EC36}" type="presOf" srcId="{C0C1818E-90C9-48A3-857B-06CFCA5F37B5}" destId="{B0BD3F79-3E84-42EF-8910-3B9237647DA8}" srcOrd="0" destOrd="0" presId="urn:microsoft.com/office/officeart/2005/8/layout/chevron2"/>
    <dgm:cxn modelId="{AE6D91FA-43E1-4717-B76E-B3F1FC63A138}" srcId="{002E4310-8AFD-4C02-847F-B5745B9591A4}" destId="{64640742-4DCF-4CA0-B235-53B6B3BBB12E}" srcOrd="7" destOrd="0" parTransId="{7B1D4355-400D-4761-94A2-7ACA787392F7}" sibTransId="{26F7EDB9-6115-4CF4-98BF-35702D63FF4F}"/>
    <dgm:cxn modelId="{1B3BA0FA-8A2D-44BC-B315-0AA5E259EC44}" type="presParOf" srcId="{6396DD3C-E12E-4736-8328-005B1641794A}" destId="{DE6C4440-5379-43B5-8887-E62758213AFD}" srcOrd="0" destOrd="0" presId="urn:microsoft.com/office/officeart/2005/8/layout/chevron2"/>
    <dgm:cxn modelId="{106C1D98-A041-49BB-9D72-C380E3B3F149}" type="presParOf" srcId="{DE6C4440-5379-43B5-8887-E62758213AFD}" destId="{B118CB7F-AE96-43F5-852B-A9B5AA5D07F2}" srcOrd="0" destOrd="0" presId="urn:microsoft.com/office/officeart/2005/8/layout/chevron2"/>
    <dgm:cxn modelId="{7798A57E-CDE7-4FE0-AFF8-6F1A8E0E0A72}" type="presParOf" srcId="{DE6C4440-5379-43B5-8887-E62758213AFD}" destId="{2AF6CEB2-8ECA-49B1-BBEE-8DF1760BEDC0}" srcOrd="1" destOrd="0" presId="urn:microsoft.com/office/officeart/2005/8/layout/chevron2"/>
    <dgm:cxn modelId="{F5D555B5-5C04-4906-8DE3-D9236487058E}" type="presParOf" srcId="{6396DD3C-E12E-4736-8328-005B1641794A}" destId="{7A68617D-90D4-4337-9F30-ADB9FCD2FEF3}" srcOrd="1" destOrd="0" presId="urn:microsoft.com/office/officeart/2005/8/layout/chevron2"/>
    <dgm:cxn modelId="{D607C64E-3E3D-47AD-A52D-261AA6F26779}" type="presParOf" srcId="{6396DD3C-E12E-4736-8328-005B1641794A}" destId="{F8AF8F21-D34C-4079-AAF2-27BE33F0E8F6}" srcOrd="2" destOrd="0" presId="urn:microsoft.com/office/officeart/2005/8/layout/chevron2"/>
    <dgm:cxn modelId="{54B7B141-40CC-4589-B869-427229EF62BD}" type="presParOf" srcId="{F8AF8F21-D34C-4079-AAF2-27BE33F0E8F6}" destId="{A95A1DD5-A7AD-4DD7-A32A-7224DCCAB477}" srcOrd="0" destOrd="0" presId="urn:microsoft.com/office/officeart/2005/8/layout/chevron2"/>
    <dgm:cxn modelId="{CA247DC2-32CD-4E5B-9975-9E64DBAA4367}" type="presParOf" srcId="{F8AF8F21-D34C-4079-AAF2-27BE33F0E8F6}" destId="{B0BD3F79-3E84-42EF-8910-3B9237647DA8}" srcOrd="1" destOrd="0" presId="urn:microsoft.com/office/officeart/2005/8/layout/chevron2"/>
    <dgm:cxn modelId="{AAB50A78-9118-40D3-BA14-B317BBBD330C}" type="presParOf" srcId="{6396DD3C-E12E-4736-8328-005B1641794A}" destId="{B826283E-3C6B-4985-91E3-98ACC2A5FD57}" srcOrd="3" destOrd="0" presId="urn:microsoft.com/office/officeart/2005/8/layout/chevron2"/>
    <dgm:cxn modelId="{541FC73E-B4DD-4593-A56A-0EC722B915A7}" type="presParOf" srcId="{6396DD3C-E12E-4736-8328-005B1641794A}" destId="{40F43D4D-958C-4F26-95AE-E9200C8020A8}" srcOrd="4" destOrd="0" presId="urn:microsoft.com/office/officeart/2005/8/layout/chevron2"/>
    <dgm:cxn modelId="{69D3407E-984F-40E9-ADD2-F022B8BE1F7C}" type="presParOf" srcId="{40F43D4D-958C-4F26-95AE-E9200C8020A8}" destId="{530A12D6-D813-404C-A58E-8F5F5AD900D5}" srcOrd="0" destOrd="0" presId="urn:microsoft.com/office/officeart/2005/8/layout/chevron2"/>
    <dgm:cxn modelId="{B1FF20DC-E807-467A-93E5-D31A9687E781}" type="presParOf" srcId="{40F43D4D-958C-4F26-95AE-E9200C8020A8}" destId="{02EB7B9B-C6D1-4E7F-99C2-3761B745AF10}" srcOrd="1" destOrd="0" presId="urn:microsoft.com/office/officeart/2005/8/layout/chevron2"/>
    <dgm:cxn modelId="{C368ADF7-53E4-43A9-85F3-11EBC437F10D}" type="presParOf" srcId="{6396DD3C-E12E-4736-8328-005B1641794A}" destId="{499B82A6-4805-488B-AC39-7E4CA8A2B63A}" srcOrd="5" destOrd="0" presId="urn:microsoft.com/office/officeart/2005/8/layout/chevron2"/>
    <dgm:cxn modelId="{94FE4507-DB92-48CA-A0BC-5924F2981B8D}" type="presParOf" srcId="{6396DD3C-E12E-4736-8328-005B1641794A}" destId="{221F68FA-D5BE-46DC-8ABB-21FDC4130CAC}" srcOrd="6" destOrd="0" presId="urn:microsoft.com/office/officeart/2005/8/layout/chevron2"/>
    <dgm:cxn modelId="{A0BC9434-3FDA-43D0-A715-9B1FE4411112}" type="presParOf" srcId="{221F68FA-D5BE-46DC-8ABB-21FDC4130CAC}" destId="{2485DDB5-9403-4692-B3E1-E8F16C36D4F5}" srcOrd="0" destOrd="0" presId="urn:microsoft.com/office/officeart/2005/8/layout/chevron2"/>
    <dgm:cxn modelId="{2807AEB2-5E53-4CBD-B9AB-A74BFD272B05}" type="presParOf" srcId="{221F68FA-D5BE-46DC-8ABB-21FDC4130CAC}" destId="{8283F4CA-6BAA-4F8D-BDF5-D17BB5FBA190}" srcOrd="1" destOrd="0" presId="urn:microsoft.com/office/officeart/2005/8/layout/chevron2"/>
    <dgm:cxn modelId="{3373EDB6-1B75-4121-9D79-7930F393C8E0}" type="presParOf" srcId="{6396DD3C-E12E-4736-8328-005B1641794A}" destId="{F2B0D849-1808-493E-BFA8-EB1D45519904}" srcOrd="7" destOrd="0" presId="urn:microsoft.com/office/officeart/2005/8/layout/chevron2"/>
    <dgm:cxn modelId="{A279B762-5FF9-408F-B505-D759188DE67A}" type="presParOf" srcId="{6396DD3C-E12E-4736-8328-005B1641794A}" destId="{B1FBE0BD-8706-4EDE-A224-F82937E18D59}" srcOrd="8" destOrd="0" presId="urn:microsoft.com/office/officeart/2005/8/layout/chevron2"/>
    <dgm:cxn modelId="{EDAD98E9-35E0-4F95-BC5A-E5DC4D0B86E0}" type="presParOf" srcId="{B1FBE0BD-8706-4EDE-A224-F82937E18D59}" destId="{4B0DD9F8-51EF-4413-815A-DADFC33E7504}" srcOrd="0" destOrd="0" presId="urn:microsoft.com/office/officeart/2005/8/layout/chevron2"/>
    <dgm:cxn modelId="{1235E1E2-3858-4C41-87A5-42D6F6990189}" type="presParOf" srcId="{B1FBE0BD-8706-4EDE-A224-F82937E18D59}" destId="{29F40051-9438-488A-A41F-7636AECE1B88}" srcOrd="1" destOrd="0" presId="urn:microsoft.com/office/officeart/2005/8/layout/chevron2"/>
    <dgm:cxn modelId="{518803AD-8FEE-4759-9714-E38F79DC92FB}" type="presParOf" srcId="{6396DD3C-E12E-4736-8328-005B1641794A}" destId="{F48C63EE-A828-41C8-BFBB-2AC059CCB3CC}" srcOrd="9" destOrd="0" presId="urn:microsoft.com/office/officeart/2005/8/layout/chevron2"/>
    <dgm:cxn modelId="{F6C10B1F-4308-4170-A200-8E9773185F18}" type="presParOf" srcId="{6396DD3C-E12E-4736-8328-005B1641794A}" destId="{6917C2DC-C05D-417D-BF64-61020A716C55}" srcOrd="10" destOrd="0" presId="urn:microsoft.com/office/officeart/2005/8/layout/chevron2"/>
    <dgm:cxn modelId="{C10DFF46-39C4-4A8E-B25A-908BABF80B29}" type="presParOf" srcId="{6917C2DC-C05D-417D-BF64-61020A716C55}" destId="{1280CF70-054E-4A54-A275-4D35E421001E}" srcOrd="0" destOrd="0" presId="urn:microsoft.com/office/officeart/2005/8/layout/chevron2"/>
    <dgm:cxn modelId="{0B9E33E9-9895-411D-A4E4-4D68C066A3D2}" type="presParOf" srcId="{6917C2DC-C05D-417D-BF64-61020A716C55}" destId="{122C813A-60C5-4FE1-845C-B93F29A7AD94}" srcOrd="1" destOrd="0" presId="urn:microsoft.com/office/officeart/2005/8/layout/chevron2"/>
    <dgm:cxn modelId="{2C1ED9EC-E050-4C6A-8C49-3E620E6A1B72}" type="presParOf" srcId="{6396DD3C-E12E-4736-8328-005B1641794A}" destId="{D35992C5-2C2D-4290-94B0-94B8F01BDC13}" srcOrd="11" destOrd="0" presId="urn:microsoft.com/office/officeart/2005/8/layout/chevron2"/>
    <dgm:cxn modelId="{5D52A995-EC97-41E2-94C6-D95B787B9F28}" type="presParOf" srcId="{6396DD3C-E12E-4736-8328-005B1641794A}" destId="{CDBD0887-DA6C-488F-9A84-3B37C53AD226}" srcOrd="12" destOrd="0" presId="urn:microsoft.com/office/officeart/2005/8/layout/chevron2"/>
    <dgm:cxn modelId="{922E1DAD-FE64-415C-B86E-F2324DF74B4E}" type="presParOf" srcId="{CDBD0887-DA6C-488F-9A84-3B37C53AD226}" destId="{B7D220B1-E1AF-4881-9EE1-BAB3C586CD40}" srcOrd="0" destOrd="0" presId="urn:microsoft.com/office/officeart/2005/8/layout/chevron2"/>
    <dgm:cxn modelId="{F397A511-15C7-4169-82B7-659952D3CD3F}" type="presParOf" srcId="{CDBD0887-DA6C-488F-9A84-3B37C53AD226}" destId="{638E6584-945C-4FD7-B156-C0D93823D0E5}" srcOrd="1" destOrd="0" presId="urn:microsoft.com/office/officeart/2005/8/layout/chevron2"/>
    <dgm:cxn modelId="{F5998313-391B-4D50-A2DA-E0EE2A97EA23}" type="presParOf" srcId="{6396DD3C-E12E-4736-8328-005B1641794A}" destId="{6833AE17-A8A8-423E-8A86-5F2EAE5B3C24}" srcOrd="13" destOrd="0" presId="urn:microsoft.com/office/officeart/2005/8/layout/chevron2"/>
    <dgm:cxn modelId="{965CA260-73BE-496E-A5BF-F6D0B9222C78}" type="presParOf" srcId="{6396DD3C-E12E-4736-8328-005B1641794A}" destId="{E61B94D7-BBF9-43A3-9056-0BA88E1DDC4D}" srcOrd="14" destOrd="0" presId="urn:microsoft.com/office/officeart/2005/8/layout/chevron2"/>
    <dgm:cxn modelId="{C202AB6C-08CF-48CB-85C0-62D7EBC84769}" type="presParOf" srcId="{E61B94D7-BBF9-43A3-9056-0BA88E1DDC4D}" destId="{C694CC0E-4C18-4B79-A7B2-F415A36AD1D4}" srcOrd="0" destOrd="0" presId="urn:microsoft.com/office/officeart/2005/8/layout/chevron2"/>
    <dgm:cxn modelId="{43311125-222C-45EB-9B93-E7CCA89C679B}" type="presParOf" srcId="{E61B94D7-BBF9-43A3-9056-0BA88E1DDC4D}" destId="{7D964F0E-E49A-4DFA-B927-2ED5914B25A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9A589A-46DE-0F49-B460-E7914F3E440D}" type="doc">
      <dgm:prSet loTypeId="urn:microsoft.com/office/officeart/2018/2/layout/IconCircleList" loCatId="icon" qsTypeId="urn:microsoft.com/office/officeart/2005/8/quickstyle/simple1" qsCatId="simple" csTypeId="urn:microsoft.com/office/officeart/2018/5/colors/Iconchunking_neutralicon_accent3_2" csCatId="accent3" phldr="1"/>
      <dgm:spPr/>
      <dgm:t>
        <a:bodyPr/>
        <a:lstStyle/>
        <a:p>
          <a:endParaRPr lang="en-US"/>
        </a:p>
      </dgm:t>
    </dgm:pt>
    <dgm:pt modelId="{66039115-797B-304C-9FC0-EFABB1F21232}">
      <dgm:prSet custT="1"/>
      <dgm:spPr/>
      <dgm:t>
        <a:bodyPr/>
        <a:lstStyle/>
        <a:p>
          <a:pPr>
            <a:lnSpc>
              <a:spcPct val="100000"/>
            </a:lnSpc>
          </a:pPr>
          <a:r>
            <a:rPr lang="en-US" sz="2400" b="0" dirty="0"/>
            <a:t>Python</a:t>
          </a:r>
          <a:r>
            <a:rPr lang="en-US" sz="2400" dirty="0"/>
            <a:t> 3.8.3 (32 bits ) </a:t>
          </a:r>
        </a:p>
      </dgm:t>
    </dgm:pt>
    <dgm:pt modelId="{C8EABE8F-1E84-494E-AD8A-32BA419A36E9}" type="parTrans" cxnId="{31C3237C-2299-B649-8C93-587C97AC9999}">
      <dgm:prSet/>
      <dgm:spPr/>
      <dgm:t>
        <a:bodyPr/>
        <a:lstStyle/>
        <a:p>
          <a:endParaRPr lang="en-US"/>
        </a:p>
      </dgm:t>
    </dgm:pt>
    <dgm:pt modelId="{D044F6BA-1D90-EC47-8A78-B9796198ECF5}" type="sibTrans" cxnId="{31C3237C-2299-B649-8C93-587C97AC9999}">
      <dgm:prSet/>
      <dgm:spPr/>
      <dgm:t>
        <a:bodyPr/>
        <a:lstStyle/>
        <a:p>
          <a:pPr>
            <a:lnSpc>
              <a:spcPct val="100000"/>
            </a:lnSpc>
          </a:pPr>
          <a:endParaRPr lang="en-US"/>
        </a:p>
      </dgm:t>
    </dgm:pt>
    <dgm:pt modelId="{E39563C5-C199-4F5B-A899-8CC0710341A0}">
      <dgm:prSet/>
      <dgm:spPr/>
      <dgm:t>
        <a:bodyPr/>
        <a:lstStyle/>
        <a:p>
          <a:pPr>
            <a:lnSpc>
              <a:spcPct val="100000"/>
            </a:lnSpc>
          </a:pPr>
          <a:r>
            <a:rPr lang="en-IN" b="0" i="0" dirty="0"/>
            <a:t>OpenCV 4.4.0</a:t>
          </a:r>
          <a:endParaRPr lang="en-US" dirty="0"/>
        </a:p>
      </dgm:t>
    </dgm:pt>
    <dgm:pt modelId="{6531EA77-44C5-4E3D-BA04-70C1E49BCD39}" type="parTrans" cxnId="{BBAD9FDB-1013-4B11-A9AE-2815527D1B78}">
      <dgm:prSet/>
      <dgm:spPr/>
      <dgm:t>
        <a:bodyPr/>
        <a:lstStyle/>
        <a:p>
          <a:endParaRPr lang="en-US"/>
        </a:p>
      </dgm:t>
    </dgm:pt>
    <dgm:pt modelId="{BC971DAC-9BE2-44B2-ABE4-8099C777E9C4}" type="sibTrans" cxnId="{BBAD9FDB-1013-4B11-A9AE-2815527D1B78}">
      <dgm:prSet/>
      <dgm:spPr/>
      <dgm:t>
        <a:bodyPr/>
        <a:lstStyle/>
        <a:p>
          <a:pPr>
            <a:lnSpc>
              <a:spcPct val="100000"/>
            </a:lnSpc>
          </a:pPr>
          <a:endParaRPr lang="en-US"/>
        </a:p>
      </dgm:t>
    </dgm:pt>
    <dgm:pt modelId="{3AA5586A-C40E-4DDA-98A5-6545F36F46AB}">
      <dgm:prSet/>
      <dgm:spPr/>
      <dgm:t>
        <a:bodyPr/>
        <a:lstStyle/>
        <a:p>
          <a:pPr>
            <a:lnSpc>
              <a:spcPct val="100000"/>
            </a:lnSpc>
          </a:pPr>
          <a:r>
            <a:rPr lang="en-US" b="0" dirty="0"/>
            <a:t>NumPy 1.19.0</a:t>
          </a:r>
        </a:p>
      </dgm:t>
    </dgm:pt>
    <dgm:pt modelId="{ABF44FB7-9255-4D99-BC69-3BE74FDF8E87}" type="parTrans" cxnId="{119FEAF1-383D-4740-9124-CC9EEA7E35F9}">
      <dgm:prSet/>
      <dgm:spPr/>
      <dgm:t>
        <a:bodyPr/>
        <a:lstStyle/>
        <a:p>
          <a:endParaRPr lang="en-US"/>
        </a:p>
      </dgm:t>
    </dgm:pt>
    <dgm:pt modelId="{19FB306E-81B4-4F3F-99EE-765120CBB6B3}" type="sibTrans" cxnId="{119FEAF1-383D-4740-9124-CC9EEA7E35F9}">
      <dgm:prSet/>
      <dgm:spPr/>
      <dgm:t>
        <a:bodyPr/>
        <a:lstStyle/>
        <a:p>
          <a:pPr>
            <a:lnSpc>
              <a:spcPct val="100000"/>
            </a:lnSpc>
          </a:pPr>
          <a:endParaRPr lang="en-US"/>
        </a:p>
      </dgm:t>
    </dgm:pt>
    <dgm:pt modelId="{D8FDBB09-AFEC-470C-96E5-78655EE6C697}">
      <dgm:prSet/>
      <dgm:spPr/>
      <dgm:t>
        <a:bodyPr/>
        <a:lstStyle/>
        <a:p>
          <a:pPr>
            <a:lnSpc>
              <a:spcPct val="100000"/>
            </a:lnSpc>
          </a:pPr>
          <a:r>
            <a:rPr lang="en-US" dirty="0"/>
            <a:t>Printy 2.1.1</a:t>
          </a:r>
          <a:endParaRPr lang="en-IN" dirty="0"/>
        </a:p>
      </dgm:t>
    </dgm:pt>
    <dgm:pt modelId="{EE2427D6-E7B8-4977-86DC-6FDC115DC91E}" type="parTrans" cxnId="{5CA7F9E1-B883-47A6-8E3C-DF28F81560AA}">
      <dgm:prSet/>
      <dgm:spPr/>
      <dgm:t>
        <a:bodyPr/>
        <a:lstStyle/>
        <a:p>
          <a:endParaRPr lang="en-IN"/>
        </a:p>
      </dgm:t>
    </dgm:pt>
    <dgm:pt modelId="{59BF0DB4-9559-4BEE-913E-5212F662891A}" type="sibTrans" cxnId="{5CA7F9E1-B883-47A6-8E3C-DF28F81560AA}">
      <dgm:prSet/>
      <dgm:spPr/>
      <dgm:t>
        <a:bodyPr/>
        <a:lstStyle/>
        <a:p>
          <a:endParaRPr lang="en-IN"/>
        </a:p>
      </dgm:t>
    </dgm:pt>
    <dgm:pt modelId="{B80C9CF3-C6BB-48D7-8AE1-5002D62D3761}" type="pres">
      <dgm:prSet presAssocID="{489A589A-46DE-0F49-B460-E7914F3E440D}" presName="root" presStyleCnt="0">
        <dgm:presLayoutVars>
          <dgm:dir/>
          <dgm:resizeHandles val="exact"/>
        </dgm:presLayoutVars>
      </dgm:prSet>
      <dgm:spPr/>
    </dgm:pt>
    <dgm:pt modelId="{326FDCF2-F375-4C3F-9814-C84BA9388F92}" type="pres">
      <dgm:prSet presAssocID="{489A589A-46DE-0F49-B460-E7914F3E440D}" presName="container" presStyleCnt="0">
        <dgm:presLayoutVars>
          <dgm:dir/>
          <dgm:resizeHandles val="exact"/>
        </dgm:presLayoutVars>
      </dgm:prSet>
      <dgm:spPr/>
    </dgm:pt>
    <dgm:pt modelId="{174069BD-8FE1-41A2-8250-6A5514FE224C}" type="pres">
      <dgm:prSet presAssocID="{66039115-797B-304C-9FC0-EFABB1F21232}" presName="compNode" presStyleCnt="0"/>
      <dgm:spPr/>
    </dgm:pt>
    <dgm:pt modelId="{5E340066-1B2E-4C4E-80A2-97E86ABFA479}" type="pres">
      <dgm:prSet presAssocID="{66039115-797B-304C-9FC0-EFABB1F21232}" presName="iconBgRect" presStyleLbl="bgShp" presStyleIdx="0" presStyleCnt="4"/>
      <dgm:spPr>
        <a:solidFill>
          <a:schemeClr val="accent2">
            <a:lumMod val="20000"/>
            <a:lumOff val="80000"/>
          </a:schemeClr>
        </a:solidFill>
      </dgm:spPr>
    </dgm:pt>
    <dgm:pt modelId="{F55B2F71-E638-412C-8147-FC7081E08B04}" type="pres">
      <dgm:prSet presAssocID="{66039115-797B-304C-9FC0-EFABB1F21232}" presName="iconRect" presStyleLbl="node1" presStyleIdx="0" presStyleCnt="4"/>
      <dgm:spPr>
        <a:blipFill>
          <a:blip xmlns:r="http://schemas.openxmlformats.org/officeDocument/2006/relationships" r:embed="rId1">
            <a:extLst>
              <a:ext uri="{837473B0-CC2E-450A-ABE3-18F120FF3D39}">
                <a1611:picAttrSrcUrl xmlns:a1611="http://schemas.microsoft.com/office/drawing/2016/11/main" r:id="rId2"/>
              </a:ext>
            </a:extLst>
          </a:blip>
          <a:stretch>
            <a:fillRect/>
          </a:stretch>
        </a:blipFill>
        <a:ln>
          <a:noFill/>
        </a:ln>
      </dgm:spPr>
      <dgm:extLst>
        <a:ext uri="{E40237B7-FDA0-4F09-8148-C483321AD2D9}">
          <dgm14:cNvPr xmlns:dgm14="http://schemas.microsoft.com/office/drawing/2010/diagram" id="0" name="" descr="Lightbulb"/>
        </a:ext>
      </dgm:extLst>
    </dgm:pt>
    <dgm:pt modelId="{5CDA7D5A-F452-463F-998B-177A76E8C08F}" type="pres">
      <dgm:prSet presAssocID="{66039115-797B-304C-9FC0-EFABB1F21232}" presName="spaceRect" presStyleCnt="0"/>
      <dgm:spPr/>
    </dgm:pt>
    <dgm:pt modelId="{E05AF25A-E676-44EA-BB66-F2100ACAD1CB}" type="pres">
      <dgm:prSet presAssocID="{66039115-797B-304C-9FC0-EFABB1F21232}" presName="textRect" presStyleLbl="revTx" presStyleIdx="0" presStyleCnt="4" custScaleX="116027">
        <dgm:presLayoutVars>
          <dgm:chMax val="1"/>
          <dgm:chPref val="1"/>
        </dgm:presLayoutVars>
      </dgm:prSet>
      <dgm:spPr/>
    </dgm:pt>
    <dgm:pt modelId="{BB1D33AA-C75A-465A-93F0-2B3A7346088F}" type="pres">
      <dgm:prSet presAssocID="{D044F6BA-1D90-EC47-8A78-B9796198ECF5}" presName="sibTrans" presStyleLbl="sibTrans2D1" presStyleIdx="0" presStyleCnt="0"/>
      <dgm:spPr/>
    </dgm:pt>
    <dgm:pt modelId="{D641F504-B527-445D-81F6-4B59E813C4A0}" type="pres">
      <dgm:prSet presAssocID="{E39563C5-C199-4F5B-A899-8CC0710341A0}" presName="compNode" presStyleCnt="0"/>
      <dgm:spPr/>
    </dgm:pt>
    <dgm:pt modelId="{75512A68-FA50-4392-A441-C6EC352FE606}" type="pres">
      <dgm:prSet presAssocID="{E39563C5-C199-4F5B-A899-8CC0710341A0}" presName="iconBgRect" presStyleLbl="bgShp" presStyleIdx="1" presStyleCnt="4" custFlipVert="1" custScaleY="90786"/>
      <dgm:spPr>
        <a:solidFill>
          <a:schemeClr val="accent2">
            <a:lumMod val="20000"/>
            <a:lumOff val="80000"/>
          </a:schemeClr>
        </a:solidFill>
      </dgm:spPr>
    </dgm:pt>
    <dgm:pt modelId="{C425A8E1-258A-4D4B-9D55-24376C0AB360}" type="pres">
      <dgm:prSet presAssocID="{E39563C5-C199-4F5B-A899-8CC0710341A0}" presName="iconRect" presStyleLbl="node1" presStyleIdx="1" presStyleCnt="4"/>
      <dgm:spPr>
        <a:blipFill>
          <a:blip xmlns:r="http://schemas.openxmlformats.org/officeDocument/2006/relationships" r:embed="rId3">
            <a:extLst>
              <a:ext uri="{837473B0-CC2E-450A-ABE3-18F120FF3D39}">
                <a1611:picAttrSrcUrl xmlns:a1611="http://schemas.microsoft.com/office/drawing/2016/11/main" r:id="rId4"/>
              </a:ext>
            </a:extLst>
          </a:blip>
          <a:stretch>
            <a:fillRect/>
          </a:stretch>
        </a:blipFill>
        <a:ln>
          <a:noFill/>
        </a:ln>
      </dgm:spPr>
      <dgm:extLst>
        <a:ext uri="{E40237B7-FDA0-4F09-8148-C483321AD2D9}">
          <dgm14:cNvPr xmlns:dgm14="http://schemas.microsoft.com/office/drawing/2010/diagram" id="0" name="" descr="Radio microphone"/>
        </a:ext>
      </dgm:extLst>
    </dgm:pt>
    <dgm:pt modelId="{9E9B2F2E-EF94-42A4-A2BE-0DEE20425DEE}" type="pres">
      <dgm:prSet presAssocID="{E39563C5-C199-4F5B-A899-8CC0710341A0}" presName="spaceRect" presStyleCnt="0"/>
      <dgm:spPr/>
    </dgm:pt>
    <dgm:pt modelId="{523C7F31-A7C1-43C9-AE27-AAE9100EE1FE}" type="pres">
      <dgm:prSet presAssocID="{E39563C5-C199-4F5B-A899-8CC0710341A0}" presName="textRect" presStyleLbl="revTx" presStyleIdx="1" presStyleCnt="4" custLinFactNeighborX="57" custLinFactNeighborY="180">
        <dgm:presLayoutVars>
          <dgm:chMax val="1"/>
          <dgm:chPref val="1"/>
        </dgm:presLayoutVars>
      </dgm:prSet>
      <dgm:spPr/>
    </dgm:pt>
    <dgm:pt modelId="{CEB8DC13-2561-455C-A0BE-EE905F81836F}" type="pres">
      <dgm:prSet presAssocID="{BC971DAC-9BE2-44B2-ABE4-8099C777E9C4}" presName="sibTrans" presStyleLbl="sibTrans2D1" presStyleIdx="0" presStyleCnt="0"/>
      <dgm:spPr/>
    </dgm:pt>
    <dgm:pt modelId="{BDD20EE1-5DFF-4E16-802C-2448893CCB5A}" type="pres">
      <dgm:prSet presAssocID="{3AA5586A-C40E-4DDA-98A5-6545F36F46AB}" presName="compNode" presStyleCnt="0"/>
      <dgm:spPr/>
    </dgm:pt>
    <dgm:pt modelId="{7089FE6B-57E5-4306-8097-E758E000C828}" type="pres">
      <dgm:prSet presAssocID="{3AA5586A-C40E-4DDA-98A5-6545F36F46AB}" presName="iconBgRect" presStyleLbl="bgShp" presStyleIdx="2" presStyleCnt="4"/>
      <dgm:spPr>
        <a:solidFill>
          <a:schemeClr val="accent2">
            <a:lumMod val="20000"/>
            <a:lumOff val="80000"/>
          </a:schemeClr>
        </a:solidFill>
      </dgm:spPr>
    </dgm:pt>
    <dgm:pt modelId="{41C0BC0F-FFD5-42B5-B952-9316B9364F6F}" type="pres">
      <dgm:prSet presAssocID="{3AA5586A-C40E-4DDA-98A5-6545F36F46AB}" presName="iconRect" presStyleLbl="node1" presStyleIdx="2" presStyleCnt="4" custScaleX="157303" custScaleY="160931" custLinFactNeighborX="-1686" custLinFactNeighborY="-1685"/>
      <dgm:spPr>
        <a:blipFill>
          <a:blip xmlns:r="http://schemas.openxmlformats.org/officeDocument/2006/relationships" r:embed="rId5">
            <a:extLst>
              <a:ext uri="{837473B0-CC2E-450A-ABE3-18F120FF3D39}">
                <a1611:picAttrSrcUrl xmlns:a1611="http://schemas.microsoft.com/office/drawing/2016/11/main" r:id="rId6"/>
              </a:ext>
            </a:extLst>
          </a:blip>
          <a:stretch>
            <a:fillRect/>
          </a:stretch>
        </a:blipFill>
        <a:ln>
          <a:noFill/>
        </a:ln>
      </dgm:spPr>
      <dgm:extLst>
        <a:ext uri="{E40237B7-FDA0-4F09-8148-C483321AD2D9}">
          <dgm14:cNvPr xmlns:dgm14="http://schemas.microsoft.com/office/drawing/2010/diagram" id="0" name="" descr="Virtual RealityHeadset"/>
        </a:ext>
      </dgm:extLst>
    </dgm:pt>
    <dgm:pt modelId="{392FDDC2-BC7A-49BF-88A1-7B4956AD8377}" type="pres">
      <dgm:prSet presAssocID="{3AA5586A-C40E-4DDA-98A5-6545F36F46AB}" presName="spaceRect" presStyleCnt="0"/>
      <dgm:spPr/>
    </dgm:pt>
    <dgm:pt modelId="{7703AFE5-FAA2-4D8A-AEFA-D3C5CB41E5BC}" type="pres">
      <dgm:prSet presAssocID="{3AA5586A-C40E-4DDA-98A5-6545F36F46AB}" presName="textRect" presStyleLbl="revTx" presStyleIdx="2" presStyleCnt="4">
        <dgm:presLayoutVars>
          <dgm:chMax val="1"/>
          <dgm:chPref val="1"/>
        </dgm:presLayoutVars>
      </dgm:prSet>
      <dgm:spPr/>
    </dgm:pt>
    <dgm:pt modelId="{C99095CF-C60F-4692-8867-344E45743CF7}" type="pres">
      <dgm:prSet presAssocID="{19FB306E-81B4-4F3F-99EE-765120CBB6B3}" presName="sibTrans" presStyleLbl="sibTrans2D1" presStyleIdx="0" presStyleCnt="0"/>
      <dgm:spPr/>
    </dgm:pt>
    <dgm:pt modelId="{0FBF12B4-6D35-4196-83BA-00FD80B82BE5}" type="pres">
      <dgm:prSet presAssocID="{D8FDBB09-AFEC-470C-96E5-78655EE6C697}" presName="compNode" presStyleCnt="0"/>
      <dgm:spPr/>
    </dgm:pt>
    <dgm:pt modelId="{F9B7C486-5C51-40D9-9F64-077A1C918BC4}" type="pres">
      <dgm:prSet presAssocID="{D8FDBB09-AFEC-470C-96E5-78655EE6C697}" presName="iconBgRect" presStyleLbl="bgShp" presStyleIdx="3" presStyleCnt="4" custLinFactNeighborX="19552" custLinFactNeighborY="-8815"/>
      <dgm:spPr>
        <a:solidFill>
          <a:schemeClr val="accent2">
            <a:lumMod val="20000"/>
            <a:lumOff val="80000"/>
          </a:schemeClr>
        </a:solidFill>
      </dgm:spPr>
    </dgm:pt>
    <dgm:pt modelId="{DA14C9E0-692B-4962-A41D-DC030D080E07}" type="pres">
      <dgm:prSet presAssocID="{D8FDBB09-AFEC-470C-96E5-78655EE6C697}" presName="iconRect" presStyleLbl="node1" presStyleIdx="3" presStyleCnt="4" custScaleX="133196" custScaleY="110192" custLinFactNeighborX="37083" custLinFactNeighborY="-5085"/>
      <dgm:spPr>
        <a:blipFill dpi="0" rotWithShape="1">
          <a:blip xmlns:r="http://schemas.openxmlformats.org/officeDocument/2006/relationships" r:embed="rId7">
            <a:extLst>
              <a:ext uri="{28A0092B-C50C-407E-A947-70E740481C1C}">
                <a14:useLocalDpi xmlns:a14="http://schemas.microsoft.com/office/drawing/2010/main" val="0"/>
              </a:ext>
            </a:extLst>
          </a:blip>
          <a:srcRect/>
          <a:stretch>
            <a:fillRect l="6354" t="-62145" r="-87485" b="10707"/>
          </a:stretch>
        </a:blipFill>
      </dgm:spPr>
    </dgm:pt>
    <dgm:pt modelId="{EBA283FA-785B-40CE-9482-2D32DD6B92D7}" type="pres">
      <dgm:prSet presAssocID="{D8FDBB09-AFEC-470C-96E5-78655EE6C697}" presName="spaceRect" presStyleCnt="0"/>
      <dgm:spPr/>
    </dgm:pt>
    <dgm:pt modelId="{E0389A6A-8D9E-441B-B26F-CD26E492DE6E}" type="pres">
      <dgm:prSet presAssocID="{D8FDBB09-AFEC-470C-96E5-78655EE6C697}" presName="textRect" presStyleLbl="revTx" presStyleIdx="3" presStyleCnt="4">
        <dgm:presLayoutVars>
          <dgm:chMax val="1"/>
          <dgm:chPref val="1"/>
        </dgm:presLayoutVars>
      </dgm:prSet>
      <dgm:spPr/>
    </dgm:pt>
  </dgm:ptLst>
  <dgm:cxnLst>
    <dgm:cxn modelId="{F500F212-B1E8-4177-88EB-379FE553E567}" type="presOf" srcId="{BC971DAC-9BE2-44B2-ABE4-8099C777E9C4}" destId="{CEB8DC13-2561-455C-A0BE-EE905F81836F}" srcOrd="0" destOrd="0" presId="urn:microsoft.com/office/officeart/2018/2/layout/IconCircleList"/>
    <dgm:cxn modelId="{C2028414-4E44-4009-9619-A3329463EBE6}" type="presOf" srcId="{66039115-797B-304C-9FC0-EFABB1F21232}" destId="{E05AF25A-E676-44EA-BB66-F2100ACAD1CB}" srcOrd="0" destOrd="0" presId="urn:microsoft.com/office/officeart/2018/2/layout/IconCircleList"/>
    <dgm:cxn modelId="{3682502D-BD4B-4C8B-B999-4FE14243DA2F}" type="presOf" srcId="{E39563C5-C199-4F5B-A899-8CC0710341A0}" destId="{523C7F31-A7C1-43C9-AE27-AAE9100EE1FE}" srcOrd="0" destOrd="0" presId="urn:microsoft.com/office/officeart/2018/2/layout/IconCircleList"/>
    <dgm:cxn modelId="{CFCDDD2D-1AB0-4E4D-BD1A-D7137BF64013}" type="presOf" srcId="{D8FDBB09-AFEC-470C-96E5-78655EE6C697}" destId="{E0389A6A-8D9E-441B-B26F-CD26E492DE6E}" srcOrd="0" destOrd="0" presId="urn:microsoft.com/office/officeart/2018/2/layout/IconCircleList"/>
    <dgm:cxn modelId="{31C3237C-2299-B649-8C93-587C97AC9999}" srcId="{489A589A-46DE-0F49-B460-E7914F3E440D}" destId="{66039115-797B-304C-9FC0-EFABB1F21232}" srcOrd="0" destOrd="0" parTransId="{C8EABE8F-1E84-494E-AD8A-32BA419A36E9}" sibTransId="{D044F6BA-1D90-EC47-8A78-B9796198ECF5}"/>
    <dgm:cxn modelId="{9AA16E9C-4C36-43A5-A786-66256F4B87CC}" type="presOf" srcId="{D044F6BA-1D90-EC47-8A78-B9796198ECF5}" destId="{BB1D33AA-C75A-465A-93F0-2B3A7346088F}" srcOrd="0" destOrd="0" presId="urn:microsoft.com/office/officeart/2018/2/layout/IconCircleList"/>
    <dgm:cxn modelId="{65F7D3A9-7360-41F2-9288-DC394F90F4EC}" type="presOf" srcId="{3AA5586A-C40E-4DDA-98A5-6545F36F46AB}" destId="{7703AFE5-FAA2-4D8A-AEFA-D3C5CB41E5BC}" srcOrd="0" destOrd="0" presId="urn:microsoft.com/office/officeart/2018/2/layout/IconCircleList"/>
    <dgm:cxn modelId="{0D34FCB2-3F4C-42A6-BB2D-60FA9564F405}" type="presOf" srcId="{489A589A-46DE-0F49-B460-E7914F3E440D}" destId="{B80C9CF3-C6BB-48D7-8AE1-5002D62D3761}" srcOrd="0" destOrd="0" presId="urn:microsoft.com/office/officeart/2018/2/layout/IconCircleList"/>
    <dgm:cxn modelId="{3CB949BA-51C6-4D00-A796-FA0AAE3B8744}" type="presOf" srcId="{19FB306E-81B4-4F3F-99EE-765120CBB6B3}" destId="{C99095CF-C60F-4692-8867-344E45743CF7}" srcOrd="0" destOrd="0" presId="urn:microsoft.com/office/officeart/2018/2/layout/IconCircleList"/>
    <dgm:cxn modelId="{BBAD9FDB-1013-4B11-A9AE-2815527D1B78}" srcId="{489A589A-46DE-0F49-B460-E7914F3E440D}" destId="{E39563C5-C199-4F5B-A899-8CC0710341A0}" srcOrd="1" destOrd="0" parTransId="{6531EA77-44C5-4E3D-BA04-70C1E49BCD39}" sibTransId="{BC971DAC-9BE2-44B2-ABE4-8099C777E9C4}"/>
    <dgm:cxn modelId="{5CA7F9E1-B883-47A6-8E3C-DF28F81560AA}" srcId="{489A589A-46DE-0F49-B460-E7914F3E440D}" destId="{D8FDBB09-AFEC-470C-96E5-78655EE6C697}" srcOrd="3" destOrd="0" parTransId="{EE2427D6-E7B8-4977-86DC-6FDC115DC91E}" sibTransId="{59BF0DB4-9559-4BEE-913E-5212F662891A}"/>
    <dgm:cxn modelId="{119FEAF1-383D-4740-9124-CC9EEA7E35F9}" srcId="{489A589A-46DE-0F49-B460-E7914F3E440D}" destId="{3AA5586A-C40E-4DDA-98A5-6545F36F46AB}" srcOrd="2" destOrd="0" parTransId="{ABF44FB7-9255-4D99-BC69-3BE74FDF8E87}" sibTransId="{19FB306E-81B4-4F3F-99EE-765120CBB6B3}"/>
    <dgm:cxn modelId="{BF36CAD1-B688-447E-A701-12D1A5EB1C61}" type="presParOf" srcId="{B80C9CF3-C6BB-48D7-8AE1-5002D62D3761}" destId="{326FDCF2-F375-4C3F-9814-C84BA9388F92}" srcOrd="0" destOrd="0" presId="urn:microsoft.com/office/officeart/2018/2/layout/IconCircleList"/>
    <dgm:cxn modelId="{FBFDC197-07BE-4C6F-83B2-02194176B69E}" type="presParOf" srcId="{326FDCF2-F375-4C3F-9814-C84BA9388F92}" destId="{174069BD-8FE1-41A2-8250-6A5514FE224C}" srcOrd="0" destOrd="0" presId="urn:microsoft.com/office/officeart/2018/2/layout/IconCircleList"/>
    <dgm:cxn modelId="{C5F01509-F7BC-425F-B296-A98C860A07F3}" type="presParOf" srcId="{174069BD-8FE1-41A2-8250-6A5514FE224C}" destId="{5E340066-1B2E-4C4E-80A2-97E86ABFA479}" srcOrd="0" destOrd="0" presId="urn:microsoft.com/office/officeart/2018/2/layout/IconCircleList"/>
    <dgm:cxn modelId="{6798BD59-DB22-44F4-9499-B795ECC6FB92}" type="presParOf" srcId="{174069BD-8FE1-41A2-8250-6A5514FE224C}" destId="{F55B2F71-E638-412C-8147-FC7081E08B04}" srcOrd="1" destOrd="0" presId="urn:microsoft.com/office/officeart/2018/2/layout/IconCircleList"/>
    <dgm:cxn modelId="{8ED6BB7E-069D-4BD0-874A-A765097C6426}" type="presParOf" srcId="{174069BD-8FE1-41A2-8250-6A5514FE224C}" destId="{5CDA7D5A-F452-463F-998B-177A76E8C08F}" srcOrd="2" destOrd="0" presId="urn:microsoft.com/office/officeart/2018/2/layout/IconCircleList"/>
    <dgm:cxn modelId="{6FA12472-3D68-4E1C-81AF-02DC5B01E334}" type="presParOf" srcId="{174069BD-8FE1-41A2-8250-6A5514FE224C}" destId="{E05AF25A-E676-44EA-BB66-F2100ACAD1CB}" srcOrd="3" destOrd="0" presId="urn:microsoft.com/office/officeart/2018/2/layout/IconCircleList"/>
    <dgm:cxn modelId="{2E917479-9046-4584-8A6D-BEC73C11FC76}" type="presParOf" srcId="{326FDCF2-F375-4C3F-9814-C84BA9388F92}" destId="{BB1D33AA-C75A-465A-93F0-2B3A7346088F}" srcOrd="1" destOrd="0" presId="urn:microsoft.com/office/officeart/2018/2/layout/IconCircleList"/>
    <dgm:cxn modelId="{A0B340C2-CAB3-4AD7-B651-672DD667AAD7}" type="presParOf" srcId="{326FDCF2-F375-4C3F-9814-C84BA9388F92}" destId="{D641F504-B527-445D-81F6-4B59E813C4A0}" srcOrd="2" destOrd="0" presId="urn:microsoft.com/office/officeart/2018/2/layout/IconCircleList"/>
    <dgm:cxn modelId="{FBFE3BE7-5577-4A5D-85CC-215287D3D6AD}" type="presParOf" srcId="{D641F504-B527-445D-81F6-4B59E813C4A0}" destId="{75512A68-FA50-4392-A441-C6EC352FE606}" srcOrd="0" destOrd="0" presId="urn:microsoft.com/office/officeart/2018/2/layout/IconCircleList"/>
    <dgm:cxn modelId="{E2CE3B82-49EF-49C5-869E-0F82B174F9E9}" type="presParOf" srcId="{D641F504-B527-445D-81F6-4B59E813C4A0}" destId="{C425A8E1-258A-4D4B-9D55-24376C0AB360}" srcOrd="1" destOrd="0" presId="urn:microsoft.com/office/officeart/2018/2/layout/IconCircleList"/>
    <dgm:cxn modelId="{FE67C476-DCF9-4F8A-ACDB-300B11852414}" type="presParOf" srcId="{D641F504-B527-445D-81F6-4B59E813C4A0}" destId="{9E9B2F2E-EF94-42A4-A2BE-0DEE20425DEE}" srcOrd="2" destOrd="0" presId="urn:microsoft.com/office/officeart/2018/2/layout/IconCircleList"/>
    <dgm:cxn modelId="{4CA023EA-A382-4DD9-9FA1-18E0D66061BD}" type="presParOf" srcId="{D641F504-B527-445D-81F6-4B59E813C4A0}" destId="{523C7F31-A7C1-43C9-AE27-AAE9100EE1FE}" srcOrd="3" destOrd="0" presId="urn:microsoft.com/office/officeart/2018/2/layout/IconCircleList"/>
    <dgm:cxn modelId="{26A45859-BDA1-42A1-B72D-E642F4519323}" type="presParOf" srcId="{326FDCF2-F375-4C3F-9814-C84BA9388F92}" destId="{CEB8DC13-2561-455C-A0BE-EE905F81836F}" srcOrd="3" destOrd="0" presId="urn:microsoft.com/office/officeart/2018/2/layout/IconCircleList"/>
    <dgm:cxn modelId="{1E564FA9-F723-4479-8013-22D1426128B6}" type="presParOf" srcId="{326FDCF2-F375-4C3F-9814-C84BA9388F92}" destId="{BDD20EE1-5DFF-4E16-802C-2448893CCB5A}" srcOrd="4" destOrd="0" presId="urn:microsoft.com/office/officeart/2018/2/layout/IconCircleList"/>
    <dgm:cxn modelId="{794FF77C-CF66-43A6-AFF0-913CEF2D0C2A}" type="presParOf" srcId="{BDD20EE1-5DFF-4E16-802C-2448893CCB5A}" destId="{7089FE6B-57E5-4306-8097-E758E000C828}" srcOrd="0" destOrd="0" presId="urn:microsoft.com/office/officeart/2018/2/layout/IconCircleList"/>
    <dgm:cxn modelId="{091EE8DB-F92B-4CB3-ABD6-FFEB56B07A8B}" type="presParOf" srcId="{BDD20EE1-5DFF-4E16-802C-2448893CCB5A}" destId="{41C0BC0F-FFD5-42B5-B952-9316B9364F6F}" srcOrd="1" destOrd="0" presId="urn:microsoft.com/office/officeart/2018/2/layout/IconCircleList"/>
    <dgm:cxn modelId="{DAE7DE5D-0787-4DCA-83CB-B15B42A3D0EC}" type="presParOf" srcId="{BDD20EE1-5DFF-4E16-802C-2448893CCB5A}" destId="{392FDDC2-BC7A-49BF-88A1-7B4956AD8377}" srcOrd="2" destOrd="0" presId="urn:microsoft.com/office/officeart/2018/2/layout/IconCircleList"/>
    <dgm:cxn modelId="{03A77C2B-16FB-486D-9C1B-3FF393F2E432}" type="presParOf" srcId="{BDD20EE1-5DFF-4E16-802C-2448893CCB5A}" destId="{7703AFE5-FAA2-4D8A-AEFA-D3C5CB41E5BC}" srcOrd="3" destOrd="0" presId="urn:microsoft.com/office/officeart/2018/2/layout/IconCircleList"/>
    <dgm:cxn modelId="{98D63170-C2DF-4675-8861-C6AB3DE1F1EC}" type="presParOf" srcId="{326FDCF2-F375-4C3F-9814-C84BA9388F92}" destId="{C99095CF-C60F-4692-8867-344E45743CF7}" srcOrd="5" destOrd="0" presId="urn:microsoft.com/office/officeart/2018/2/layout/IconCircleList"/>
    <dgm:cxn modelId="{71EDAC9E-D44A-4468-AB74-7E261667F753}" type="presParOf" srcId="{326FDCF2-F375-4C3F-9814-C84BA9388F92}" destId="{0FBF12B4-6D35-4196-83BA-00FD80B82BE5}" srcOrd="6" destOrd="0" presId="urn:microsoft.com/office/officeart/2018/2/layout/IconCircleList"/>
    <dgm:cxn modelId="{4B2716A0-AF41-4B39-902C-F3205D6976CF}" type="presParOf" srcId="{0FBF12B4-6D35-4196-83BA-00FD80B82BE5}" destId="{F9B7C486-5C51-40D9-9F64-077A1C918BC4}" srcOrd="0" destOrd="0" presId="urn:microsoft.com/office/officeart/2018/2/layout/IconCircleList"/>
    <dgm:cxn modelId="{AD46C6A8-3BD3-4854-9036-1DA82517359B}" type="presParOf" srcId="{0FBF12B4-6D35-4196-83BA-00FD80B82BE5}" destId="{DA14C9E0-692B-4962-A41D-DC030D080E07}" srcOrd="1" destOrd="0" presId="urn:microsoft.com/office/officeart/2018/2/layout/IconCircleList"/>
    <dgm:cxn modelId="{1DF5CD6F-471B-47E9-84A9-B03940399A34}" type="presParOf" srcId="{0FBF12B4-6D35-4196-83BA-00FD80B82BE5}" destId="{EBA283FA-785B-40CE-9482-2D32DD6B92D7}" srcOrd="2" destOrd="0" presId="urn:microsoft.com/office/officeart/2018/2/layout/IconCircleList"/>
    <dgm:cxn modelId="{BD04D5A6-6B27-493E-B1E6-4A85511A08FC}" type="presParOf" srcId="{0FBF12B4-6D35-4196-83BA-00FD80B82BE5}" destId="{E0389A6A-8D9E-441B-B26F-CD26E492DE6E}"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18CB7F-AE96-43F5-852B-A9B5AA5D07F2}">
      <dsp:nvSpPr>
        <dsp:cNvPr id="0" name=""/>
        <dsp:cNvSpPr/>
      </dsp:nvSpPr>
      <dsp:spPr>
        <a:xfrm rot="5400000">
          <a:off x="-108416" y="115013"/>
          <a:ext cx="722774" cy="505942"/>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a:t>
          </a:r>
        </a:p>
      </dsp:txBody>
      <dsp:txXfrm rot="-5400000">
        <a:off x="0" y="259568"/>
        <a:ext cx="505942" cy="216832"/>
      </dsp:txXfrm>
    </dsp:sp>
    <dsp:sp modelId="{2AF6CEB2-8ECA-49B1-BBEE-8DF1760BEDC0}">
      <dsp:nvSpPr>
        <dsp:cNvPr id="0" name=""/>
        <dsp:cNvSpPr/>
      </dsp:nvSpPr>
      <dsp:spPr>
        <a:xfrm rot="5400000">
          <a:off x="3982590" y="-3470051"/>
          <a:ext cx="470050" cy="7423347"/>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a:latin typeface="Times New Roman" panose="02020603050405020304" pitchFamily="18" charset="0"/>
              <a:cs typeface="Times New Roman" panose="02020603050405020304" pitchFamily="18" charset="0"/>
            </a:rPr>
            <a:t>INTRODUCTION AND CONCEPT</a:t>
          </a:r>
        </a:p>
      </dsp:txBody>
      <dsp:txXfrm rot="-5400000">
        <a:off x="505942" y="29543"/>
        <a:ext cx="7400401" cy="424158"/>
      </dsp:txXfrm>
    </dsp:sp>
    <dsp:sp modelId="{A95A1DD5-A7AD-4DD7-A32A-7224DCCAB477}">
      <dsp:nvSpPr>
        <dsp:cNvPr id="0" name=""/>
        <dsp:cNvSpPr/>
      </dsp:nvSpPr>
      <dsp:spPr>
        <a:xfrm rot="5400000">
          <a:off x="-108416" y="764491"/>
          <a:ext cx="722774" cy="505942"/>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endParaRPr lang="en-IN" sz="2400" kern="1200" dirty="0">
            <a:latin typeface="Times New Roman" panose="02020603050405020304" pitchFamily="18" charset="0"/>
            <a:cs typeface="Times New Roman" panose="02020603050405020304" pitchFamily="18" charset="0"/>
          </a:endParaRPr>
        </a:p>
      </dsp:txBody>
      <dsp:txXfrm rot="-5400000">
        <a:off x="0" y="909046"/>
        <a:ext cx="505942" cy="216832"/>
      </dsp:txXfrm>
    </dsp:sp>
    <dsp:sp modelId="{B0BD3F79-3E84-42EF-8910-3B9237647DA8}">
      <dsp:nvSpPr>
        <dsp:cNvPr id="0" name=""/>
        <dsp:cNvSpPr/>
      </dsp:nvSpPr>
      <dsp:spPr>
        <a:xfrm rot="5400000">
          <a:off x="3982714" y="-2820697"/>
          <a:ext cx="469803" cy="7423347"/>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imes New Roman" panose="02020603050405020304" pitchFamily="18" charset="0"/>
              <a:cs typeface="Times New Roman" panose="02020603050405020304" pitchFamily="18" charset="0"/>
            </a:rPr>
            <a:t>TARGET AUDIENCE</a:t>
          </a:r>
          <a:endParaRPr lang="en-IN" sz="2400" kern="1200" dirty="0">
            <a:latin typeface="Times New Roman" panose="02020603050405020304" pitchFamily="18" charset="0"/>
            <a:cs typeface="Times New Roman" panose="02020603050405020304" pitchFamily="18" charset="0"/>
          </a:endParaRPr>
        </a:p>
      </dsp:txBody>
      <dsp:txXfrm rot="-5400000">
        <a:off x="505942" y="679009"/>
        <a:ext cx="7400413" cy="423935"/>
      </dsp:txXfrm>
    </dsp:sp>
    <dsp:sp modelId="{530A12D6-D813-404C-A58E-8F5F5AD900D5}">
      <dsp:nvSpPr>
        <dsp:cNvPr id="0" name=""/>
        <dsp:cNvSpPr/>
      </dsp:nvSpPr>
      <dsp:spPr>
        <a:xfrm rot="5400000">
          <a:off x="-108416" y="1413968"/>
          <a:ext cx="722774" cy="505942"/>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a:t>
          </a:r>
        </a:p>
      </dsp:txBody>
      <dsp:txXfrm rot="-5400000">
        <a:off x="0" y="1558523"/>
        <a:ext cx="505942" cy="216832"/>
      </dsp:txXfrm>
    </dsp:sp>
    <dsp:sp modelId="{02EB7B9B-C6D1-4E7F-99C2-3761B745AF10}">
      <dsp:nvSpPr>
        <dsp:cNvPr id="0" name=""/>
        <dsp:cNvSpPr/>
      </dsp:nvSpPr>
      <dsp:spPr>
        <a:xfrm rot="5400000">
          <a:off x="3982714" y="-2171219"/>
          <a:ext cx="469803" cy="7423347"/>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TECHNOLOGIES USED</a:t>
          </a:r>
          <a:r>
            <a:rPr lang="en-IN" sz="2400" kern="1200" dirty="0">
              <a:latin typeface="Times New Roman" panose="02020603050405020304" pitchFamily="18" charset="0"/>
              <a:cs typeface="Times New Roman" panose="02020603050405020304" pitchFamily="18" charset="0"/>
            </a:rPr>
            <a:t>			</a:t>
          </a:r>
        </a:p>
      </dsp:txBody>
      <dsp:txXfrm rot="-5400000">
        <a:off x="505942" y="1328487"/>
        <a:ext cx="7400413" cy="423935"/>
      </dsp:txXfrm>
    </dsp:sp>
    <dsp:sp modelId="{2485DDB5-9403-4692-B3E1-E8F16C36D4F5}">
      <dsp:nvSpPr>
        <dsp:cNvPr id="0" name=""/>
        <dsp:cNvSpPr/>
      </dsp:nvSpPr>
      <dsp:spPr>
        <a:xfrm rot="5400000">
          <a:off x="-108416" y="2063446"/>
          <a:ext cx="722774" cy="505942"/>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a:t>
          </a:r>
        </a:p>
      </dsp:txBody>
      <dsp:txXfrm rot="-5400000">
        <a:off x="0" y="2208001"/>
        <a:ext cx="505942" cy="216832"/>
      </dsp:txXfrm>
    </dsp:sp>
    <dsp:sp modelId="{8283F4CA-6BAA-4F8D-BDF5-D17BB5FBA190}">
      <dsp:nvSpPr>
        <dsp:cNvPr id="0" name=""/>
        <dsp:cNvSpPr/>
      </dsp:nvSpPr>
      <dsp:spPr>
        <a:xfrm rot="5400000">
          <a:off x="3982714" y="-1521741"/>
          <a:ext cx="469803" cy="7423347"/>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a:latin typeface="Times New Roman" panose="02020603050405020304" pitchFamily="18" charset="0"/>
              <a:cs typeface="Times New Roman" panose="02020603050405020304" pitchFamily="18" charset="0"/>
            </a:rPr>
            <a:t>MODULES &amp; FEATURES</a:t>
          </a:r>
        </a:p>
      </dsp:txBody>
      <dsp:txXfrm rot="-5400000">
        <a:off x="505942" y="1977965"/>
        <a:ext cx="7400413" cy="423935"/>
      </dsp:txXfrm>
    </dsp:sp>
    <dsp:sp modelId="{4B0DD9F8-51EF-4413-815A-DADFC33E7504}">
      <dsp:nvSpPr>
        <dsp:cNvPr id="0" name=""/>
        <dsp:cNvSpPr/>
      </dsp:nvSpPr>
      <dsp:spPr>
        <a:xfrm rot="5400000">
          <a:off x="-108416" y="2712924"/>
          <a:ext cx="722774" cy="505942"/>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a:t>
          </a:r>
        </a:p>
      </dsp:txBody>
      <dsp:txXfrm rot="-5400000">
        <a:off x="0" y="2857479"/>
        <a:ext cx="505942" cy="216832"/>
      </dsp:txXfrm>
    </dsp:sp>
    <dsp:sp modelId="{29F40051-9438-488A-A41F-7636AECE1B88}">
      <dsp:nvSpPr>
        <dsp:cNvPr id="0" name=""/>
        <dsp:cNvSpPr/>
      </dsp:nvSpPr>
      <dsp:spPr>
        <a:xfrm rot="5400000">
          <a:off x="3982714" y="-851851"/>
          <a:ext cx="469803" cy="7423347"/>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a:latin typeface="Times New Roman" panose="02020603050405020304" pitchFamily="18" charset="0"/>
              <a:cs typeface="Times New Roman" panose="02020603050405020304" pitchFamily="18" charset="0"/>
            </a:rPr>
            <a:t>WORKING PROTOTYPE</a:t>
          </a:r>
        </a:p>
      </dsp:txBody>
      <dsp:txXfrm rot="-5400000">
        <a:off x="505942" y="2647855"/>
        <a:ext cx="7400413" cy="423935"/>
      </dsp:txXfrm>
    </dsp:sp>
    <dsp:sp modelId="{1280CF70-054E-4A54-A275-4D35E421001E}">
      <dsp:nvSpPr>
        <dsp:cNvPr id="0" name=""/>
        <dsp:cNvSpPr/>
      </dsp:nvSpPr>
      <dsp:spPr>
        <a:xfrm rot="5400000">
          <a:off x="-108416" y="3362402"/>
          <a:ext cx="722774" cy="505942"/>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a:t>
          </a:r>
        </a:p>
      </dsp:txBody>
      <dsp:txXfrm rot="-5400000">
        <a:off x="0" y="3506957"/>
        <a:ext cx="505942" cy="216832"/>
      </dsp:txXfrm>
    </dsp:sp>
    <dsp:sp modelId="{122C813A-60C5-4FE1-845C-B93F29A7AD94}">
      <dsp:nvSpPr>
        <dsp:cNvPr id="0" name=""/>
        <dsp:cNvSpPr/>
      </dsp:nvSpPr>
      <dsp:spPr>
        <a:xfrm rot="5400000">
          <a:off x="3982714" y="-222786"/>
          <a:ext cx="469803" cy="7423347"/>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a:latin typeface="Times New Roman" panose="02020603050405020304" pitchFamily="18" charset="0"/>
              <a:cs typeface="Times New Roman" panose="02020603050405020304" pitchFamily="18" charset="0"/>
            </a:rPr>
            <a:t>FEASIBILITY &amp; COMPETITION	</a:t>
          </a:r>
        </a:p>
      </dsp:txBody>
      <dsp:txXfrm rot="-5400000">
        <a:off x="505942" y="3276920"/>
        <a:ext cx="7400413" cy="423935"/>
      </dsp:txXfrm>
    </dsp:sp>
    <dsp:sp modelId="{B7D220B1-E1AF-4881-9EE1-BAB3C586CD40}">
      <dsp:nvSpPr>
        <dsp:cNvPr id="0" name=""/>
        <dsp:cNvSpPr/>
      </dsp:nvSpPr>
      <dsp:spPr>
        <a:xfrm rot="5400000">
          <a:off x="-108416" y="4011879"/>
          <a:ext cx="722774" cy="505942"/>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a:t>
          </a:r>
        </a:p>
      </dsp:txBody>
      <dsp:txXfrm rot="-5400000">
        <a:off x="0" y="4156434"/>
        <a:ext cx="505942" cy="216832"/>
      </dsp:txXfrm>
    </dsp:sp>
    <dsp:sp modelId="{638E6584-945C-4FD7-B156-C0D93823D0E5}">
      <dsp:nvSpPr>
        <dsp:cNvPr id="0" name=""/>
        <dsp:cNvSpPr/>
      </dsp:nvSpPr>
      <dsp:spPr>
        <a:xfrm rot="5400000">
          <a:off x="3982714" y="426691"/>
          <a:ext cx="469803" cy="7423347"/>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a:latin typeface="Times New Roman" panose="02020603050405020304" pitchFamily="18" charset="0"/>
              <a:cs typeface="Times New Roman" panose="02020603050405020304" pitchFamily="18" charset="0"/>
            </a:rPr>
            <a:t>SCOPE FOR FUTURE DEVELOPMENT</a:t>
          </a:r>
        </a:p>
      </dsp:txBody>
      <dsp:txXfrm rot="-5400000">
        <a:off x="505942" y="3926397"/>
        <a:ext cx="7400413" cy="423935"/>
      </dsp:txXfrm>
    </dsp:sp>
    <dsp:sp modelId="{C694CC0E-4C18-4B79-A7B2-F415A36AD1D4}">
      <dsp:nvSpPr>
        <dsp:cNvPr id="0" name=""/>
        <dsp:cNvSpPr/>
      </dsp:nvSpPr>
      <dsp:spPr>
        <a:xfrm rot="5400000">
          <a:off x="-108416" y="4661357"/>
          <a:ext cx="722774" cy="505942"/>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a:t>
          </a:r>
        </a:p>
      </dsp:txBody>
      <dsp:txXfrm rot="-5400000">
        <a:off x="0" y="4805912"/>
        <a:ext cx="505942" cy="216832"/>
      </dsp:txXfrm>
    </dsp:sp>
    <dsp:sp modelId="{7D964F0E-E49A-4DFA-B927-2ED5914B25A5}">
      <dsp:nvSpPr>
        <dsp:cNvPr id="0" name=""/>
        <dsp:cNvSpPr/>
      </dsp:nvSpPr>
      <dsp:spPr>
        <a:xfrm rot="5400000">
          <a:off x="3982714" y="1076168"/>
          <a:ext cx="469803" cy="7423347"/>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IN" sz="2400" kern="1200" dirty="0">
              <a:latin typeface="Times New Roman" panose="02020603050405020304" pitchFamily="18" charset="0"/>
              <a:cs typeface="Times New Roman" panose="02020603050405020304" pitchFamily="18" charset="0"/>
            </a:rPr>
            <a:t>CONCLUSION</a:t>
          </a:r>
        </a:p>
      </dsp:txBody>
      <dsp:txXfrm rot="-5400000">
        <a:off x="505942" y="4575874"/>
        <a:ext cx="7400413" cy="423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40066-1B2E-4C4E-80A2-97E86ABFA479}">
      <dsp:nvSpPr>
        <dsp:cNvPr id="0" name=""/>
        <dsp:cNvSpPr/>
      </dsp:nvSpPr>
      <dsp:spPr>
        <a:xfrm>
          <a:off x="173819" y="355226"/>
          <a:ext cx="1183958" cy="1183958"/>
        </a:xfrm>
        <a:prstGeom prst="ellipse">
          <a:avLst/>
        </a:prstGeom>
        <a:solidFill>
          <a:schemeClr val="accent2">
            <a:lumMod val="20000"/>
            <a:lumOff val="80000"/>
          </a:schemeClr>
        </a:solidFill>
        <a:ln>
          <a:noFill/>
        </a:ln>
        <a:effectLst/>
      </dsp:spPr>
      <dsp:style>
        <a:lnRef idx="0">
          <a:scrgbClr r="0" g="0" b="0"/>
        </a:lnRef>
        <a:fillRef idx="1">
          <a:scrgbClr r="0" g="0" b="0"/>
        </a:fillRef>
        <a:effectRef idx="0">
          <a:scrgbClr r="0" g="0" b="0"/>
        </a:effectRef>
        <a:fontRef idx="minor"/>
      </dsp:style>
    </dsp:sp>
    <dsp:sp modelId="{F55B2F71-E638-412C-8147-FC7081E08B04}">
      <dsp:nvSpPr>
        <dsp:cNvPr id="0" name=""/>
        <dsp:cNvSpPr/>
      </dsp:nvSpPr>
      <dsp:spPr>
        <a:xfrm>
          <a:off x="422451" y="603858"/>
          <a:ext cx="686695" cy="686695"/>
        </a:xfrm>
        <a:prstGeom prst="rect">
          <a:avLst/>
        </a:prstGeom>
        <a:blipFill>
          <a:blip xmlns:r="http://schemas.openxmlformats.org/officeDocument/2006/relationships" r:embed="rId1">
            <a:extLst>
              <a:ext uri="{837473B0-CC2E-450A-ABE3-18F120FF3D39}">
                <a1611:picAttrSrcUrl xmlns:a1611="http://schemas.microsoft.com/office/drawing/2016/11/main" r:id="rId2"/>
              </a:ext>
            </a:extLst>
          </a:blip>
          <a:stretch>
            <a:fillRect/>
          </a:stretch>
        </a:blipFill>
        <a:ln w="55000" cap="flat" cmpd="thickThin" algn="ctr">
          <a:noFill/>
          <a:prstDash val="solid"/>
        </a:ln>
        <a:effectLst/>
      </dsp:spPr>
      <dsp:style>
        <a:lnRef idx="2">
          <a:scrgbClr r="0" g="0" b="0"/>
        </a:lnRef>
        <a:fillRef idx="1">
          <a:scrgbClr r="0" g="0" b="0"/>
        </a:fillRef>
        <a:effectRef idx="0">
          <a:scrgbClr r="0" g="0" b="0"/>
        </a:effectRef>
        <a:fontRef idx="minor">
          <a:schemeClr val="lt1"/>
        </a:fontRef>
      </dsp:style>
    </dsp:sp>
    <dsp:sp modelId="{E05AF25A-E676-44EA-BB66-F2100ACAD1CB}">
      <dsp:nvSpPr>
        <dsp:cNvPr id="0" name=""/>
        <dsp:cNvSpPr/>
      </dsp:nvSpPr>
      <dsp:spPr>
        <a:xfrm>
          <a:off x="1387845" y="355226"/>
          <a:ext cx="3238033" cy="1183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0" kern="1200" dirty="0"/>
            <a:t>Python</a:t>
          </a:r>
          <a:r>
            <a:rPr lang="en-US" sz="2400" kern="1200" dirty="0"/>
            <a:t> 3.8.3 (32 bits ) </a:t>
          </a:r>
        </a:p>
      </dsp:txBody>
      <dsp:txXfrm>
        <a:off x="1387845" y="355226"/>
        <a:ext cx="3238033" cy="1183958"/>
      </dsp:txXfrm>
    </dsp:sp>
    <dsp:sp modelId="{75512A68-FA50-4392-A441-C6EC352FE606}">
      <dsp:nvSpPr>
        <dsp:cNvPr id="0" name=""/>
        <dsp:cNvSpPr/>
      </dsp:nvSpPr>
      <dsp:spPr>
        <a:xfrm flipV="1">
          <a:off x="5112147" y="409771"/>
          <a:ext cx="1183958" cy="1074868"/>
        </a:xfrm>
        <a:prstGeom prst="ellipse">
          <a:avLst/>
        </a:prstGeom>
        <a:solidFill>
          <a:schemeClr val="accent2">
            <a:lumMod val="20000"/>
            <a:lumOff val="80000"/>
          </a:schemeClr>
        </a:solidFill>
        <a:ln>
          <a:noFill/>
        </a:ln>
        <a:effectLst/>
      </dsp:spPr>
      <dsp:style>
        <a:lnRef idx="0">
          <a:scrgbClr r="0" g="0" b="0"/>
        </a:lnRef>
        <a:fillRef idx="1">
          <a:scrgbClr r="0" g="0" b="0"/>
        </a:fillRef>
        <a:effectRef idx="0">
          <a:scrgbClr r="0" g="0" b="0"/>
        </a:effectRef>
        <a:fontRef idx="minor"/>
      </dsp:style>
    </dsp:sp>
    <dsp:sp modelId="{C425A8E1-258A-4D4B-9D55-24376C0AB360}">
      <dsp:nvSpPr>
        <dsp:cNvPr id="0" name=""/>
        <dsp:cNvSpPr/>
      </dsp:nvSpPr>
      <dsp:spPr>
        <a:xfrm>
          <a:off x="5360779" y="603858"/>
          <a:ext cx="686695" cy="686695"/>
        </a:xfrm>
        <a:prstGeom prst="rect">
          <a:avLst/>
        </a:prstGeom>
        <a:blipFill>
          <a:blip xmlns:r="http://schemas.openxmlformats.org/officeDocument/2006/relationships" r:embed="rId3">
            <a:extLst>
              <a:ext uri="{837473B0-CC2E-450A-ABE3-18F120FF3D39}">
                <a1611:picAttrSrcUrl xmlns:a1611="http://schemas.microsoft.com/office/drawing/2016/11/main" r:id="rId4"/>
              </a:ext>
            </a:extLst>
          </a:blip>
          <a:stretch>
            <a:fillRect/>
          </a:stretch>
        </a:blipFill>
        <a:ln w="55000" cap="flat" cmpd="thickThin" algn="ctr">
          <a:noFill/>
          <a:prstDash val="solid"/>
        </a:ln>
        <a:effectLst/>
      </dsp:spPr>
      <dsp:style>
        <a:lnRef idx="2">
          <a:scrgbClr r="0" g="0" b="0"/>
        </a:lnRef>
        <a:fillRef idx="1">
          <a:scrgbClr r="0" g="0" b="0"/>
        </a:fillRef>
        <a:effectRef idx="0">
          <a:scrgbClr r="0" g="0" b="0"/>
        </a:effectRef>
        <a:fontRef idx="minor">
          <a:schemeClr val="lt1"/>
        </a:fontRef>
      </dsp:style>
    </dsp:sp>
    <dsp:sp modelId="{523C7F31-A7C1-43C9-AE27-AAE9100EE1FE}">
      <dsp:nvSpPr>
        <dsp:cNvPr id="0" name=""/>
        <dsp:cNvSpPr/>
      </dsp:nvSpPr>
      <dsp:spPr>
        <a:xfrm>
          <a:off x="6551402" y="357358"/>
          <a:ext cx="2790758" cy="1183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IN" sz="2400" b="0" i="0" kern="1200" dirty="0"/>
            <a:t>OpenCV 4.4.0</a:t>
          </a:r>
          <a:endParaRPr lang="en-US" sz="2400" kern="1200" dirty="0"/>
        </a:p>
      </dsp:txBody>
      <dsp:txXfrm>
        <a:off x="6551402" y="357358"/>
        <a:ext cx="2790758" cy="1183958"/>
      </dsp:txXfrm>
    </dsp:sp>
    <dsp:sp modelId="{7089FE6B-57E5-4306-8097-E758E000C828}">
      <dsp:nvSpPr>
        <dsp:cNvPr id="0" name=""/>
        <dsp:cNvSpPr/>
      </dsp:nvSpPr>
      <dsp:spPr>
        <a:xfrm>
          <a:off x="173819" y="2169694"/>
          <a:ext cx="1183958" cy="1183958"/>
        </a:xfrm>
        <a:prstGeom prst="ellipse">
          <a:avLst/>
        </a:prstGeom>
        <a:solidFill>
          <a:schemeClr val="accent2">
            <a:lumMod val="20000"/>
            <a:lumOff val="80000"/>
          </a:schemeClr>
        </a:solidFill>
        <a:ln>
          <a:noFill/>
        </a:ln>
        <a:effectLst/>
      </dsp:spPr>
      <dsp:style>
        <a:lnRef idx="0">
          <a:scrgbClr r="0" g="0" b="0"/>
        </a:lnRef>
        <a:fillRef idx="1">
          <a:scrgbClr r="0" g="0" b="0"/>
        </a:fillRef>
        <a:effectRef idx="0">
          <a:scrgbClr r="0" g="0" b="0"/>
        </a:effectRef>
        <a:fontRef idx="minor"/>
      </dsp:style>
    </dsp:sp>
    <dsp:sp modelId="{41C0BC0F-FFD5-42B5-B952-9316B9364F6F}">
      <dsp:nvSpPr>
        <dsp:cNvPr id="0" name=""/>
        <dsp:cNvSpPr/>
      </dsp:nvSpPr>
      <dsp:spPr>
        <a:xfrm>
          <a:off x="214124" y="2197549"/>
          <a:ext cx="1080193" cy="1105106"/>
        </a:xfrm>
        <a:prstGeom prst="rect">
          <a:avLst/>
        </a:prstGeom>
        <a:blipFill>
          <a:blip xmlns:r="http://schemas.openxmlformats.org/officeDocument/2006/relationships" r:embed="rId5">
            <a:extLst>
              <a:ext uri="{837473B0-CC2E-450A-ABE3-18F120FF3D39}">
                <a1611:picAttrSrcUrl xmlns:a1611="http://schemas.microsoft.com/office/drawing/2016/11/main" r:id="rId6"/>
              </a:ext>
            </a:extLst>
          </a:blip>
          <a:stretch>
            <a:fillRect/>
          </a:stretch>
        </a:blipFill>
        <a:ln w="55000" cap="flat" cmpd="thickThin" algn="ctr">
          <a:noFill/>
          <a:prstDash val="solid"/>
        </a:ln>
        <a:effectLst/>
      </dsp:spPr>
      <dsp:style>
        <a:lnRef idx="2">
          <a:scrgbClr r="0" g="0" b="0"/>
        </a:lnRef>
        <a:fillRef idx="1">
          <a:scrgbClr r="0" g="0" b="0"/>
        </a:fillRef>
        <a:effectRef idx="0">
          <a:scrgbClr r="0" g="0" b="0"/>
        </a:effectRef>
        <a:fontRef idx="minor">
          <a:schemeClr val="lt1"/>
        </a:fontRef>
      </dsp:style>
    </dsp:sp>
    <dsp:sp modelId="{7703AFE5-FAA2-4D8A-AEFA-D3C5CB41E5BC}">
      <dsp:nvSpPr>
        <dsp:cNvPr id="0" name=""/>
        <dsp:cNvSpPr/>
      </dsp:nvSpPr>
      <dsp:spPr>
        <a:xfrm>
          <a:off x="1611483" y="2169694"/>
          <a:ext cx="2790758" cy="1183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0" kern="1200" dirty="0"/>
            <a:t>NumPy 1.19.0</a:t>
          </a:r>
        </a:p>
      </dsp:txBody>
      <dsp:txXfrm>
        <a:off x="1611483" y="2169694"/>
        <a:ext cx="2790758" cy="1183958"/>
      </dsp:txXfrm>
    </dsp:sp>
    <dsp:sp modelId="{F9B7C486-5C51-40D9-9F64-077A1C918BC4}">
      <dsp:nvSpPr>
        <dsp:cNvPr id="0" name=""/>
        <dsp:cNvSpPr/>
      </dsp:nvSpPr>
      <dsp:spPr>
        <a:xfrm>
          <a:off x="5119998" y="2065328"/>
          <a:ext cx="1183958" cy="1183958"/>
        </a:xfrm>
        <a:prstGeom prst="ellipse">
          <a:avLst/>
        </a:prstGeom>
        <a:solidFill>
          <a:schemeClr val="accent2">
            <a:lumMod val="20000"/>
            <a:lumOff val="80000"/>
          </a:schemeClr>
        </a:solidFill>
        <a:ln>
          <a:noFill/>
        </a:ln>
        <a:effectLst/>
      </dsp:spPr>
      <dsp:style>
        <a:lnRef idx="0">
          <a:scrgbClr r="0" g="0" b="0"/>
        </a:lnRef>
        <a:fillRef idx="1">
          <a:scrgbClr r="0" g="0" b="0"/>
        </a:fillRef>
        <a:effectRef idx="0">
          <a:scrgbClr r="0" g="0" b="0"/>
        </a:effectRef>
        <a:fontRef idx="minor"/>
      </dsp:style>
    </dsp:sp>
    <dsp:sp modelId="{DA14C9E0-692B-4962-A41D-DC030D080E07}">
      <dsp:nvSpPr>
        <dsp:cNvPr id="0" name=""/>
        <dsp:cNvSpPr/>
      </dsp:nvSpPr>
      <dsp:spPr>
        <a:xfrm>
          <a:off x="5277811" y="2348413"/>
          <a:ext cx="914651" cy="756683"/>
        </a:xfrm>
        <a:prstGeom prst="rect">
          <a:avLst/>
        </a:prstGeom>
        <a:blipFill dpi="0" rotWithShape="1">
          <a:blip xmlns:r="http://schemas.openxmlformats.org/officeDocument/2006/relationships" r:embed="rId7">
            <a:extLst>
              <a:ext uri="{28A0092B-C50C-407E-A947-70E740481C1C}">
                <a14:useLocalDpi xmlns:a14="http://schemas.microsoft.com/office/drawing/2010/main" val="0"/>
              </a:ext>
            </a:extLst>
          </a:blip>
          <a:srcRect/>
          <a:stretch>
            <a:fillRect l="6354" t="-62145" r="-87485" b="10707"/>
          </a:stretch>
        </a:blipFill>
        <a:ln w="55000" cap="flat" cmpd="thickThin"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389A6A-8D9E-441B-B26F-CD26E492DE6E}">
      <dsp:nvSpPr>
        <dsp:cNvPr id="0" name=""/>
        <dsp:cNvSpPr/>
      </dsp:nvSpPr>
      <dsp:spPr>
        <a:xfrm>
          <a:off x="6326174" y="2169694"/>
          <a:ext cx="2790758" cy="1183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Printy 2.1.1</a:t>
          </a:r>
          <a:endParaRPr lang="en-IN" sz="2400" kern="1200" dirty="0"/>
        </a:p>
      </dsp:txBody>
      <dsp:txXfrm>
        <a:off x="6326174" y="2169694"/>
        <a:ext cx="2790758" cy="118395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9F0A9E-F90F-2D4C-B718-16E1F8074E5F}" type="datetimeFigureOut">
              <a:rPr lang="en-US"/>
              <a:pPr/>
              <a:t>4/11/2021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2262E7-1457-314E-BD5E-3EECFE9E51FA}" type="slidenum">
              <a:rPr lang="en-US"/>
              <a:pPr/>
              <a:t>‹#›</a:t>
            </a:fld>
            <a:endParaRPr lang="en-US" dirty="0"/>
          </a:p>
        </p:txBody>
      </p:sp>
    </p:spTree>
    <p:extLst>
      <p:ext uri="{BB962C8B-B14F-4D97-AF65-F5344CB8AC3E}">
        <p14:creationId xmlns:p14="http://schemas.microsoft.com/office/powerpoint/2010/main" val="4039696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E2262E7-1457-314E-BD5E-3EECFE9E51FA}" type="slidenum">
              <a:rPr lang="en-US" smtClean="0"/>
              <a:pPr/>
              <a:t>6</a:t>
            </a:fld>
            <a:endParaRPr lang="en-US" dirty="0"/>
          </a:p>
        </p:txBody>
      </p:sp>
    </p:spTree>
    <p:extLst>
      <p:ext uri="{BB962C8B-B14F-4D97-AF65-F5344CB8AC3E}">
        <p14:creationId xmlns:p14="http://schemas.microsoft.com/office/powerpoint/2010/main" val="2197160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E2262E7-1457-314E-BD5E-3EECFE9E51FA}" type="slidenum">
              <a:rPr lang="en-US" smtClean="0"/>
              <a:pPr/>
              <a:t>17</a:t>
            </a:fld>
            <a:endParaRPr lang="en-US" dirty="0"/>
          </a:p>
        </p:txBody>
      </p:sp>
    </p:spTree>
    <p:extLst>
      <p:ext uri="{BB962C8B-B14F-4D97-AF65-F5344CB8AC3E}">
        <p14:creationId xmlns:p14="http://schemas.microsoft.com/office/powerpoint/2010/main" val="1405548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E2262E7-1457-314E-BD5E-3EECFE9E51FA}" type="slidenum">
              <a:rPr lang="en-US" smtClean="0"/>
              <a:pPr/>
              <a:t>18</a:t>
            </a:fld>
            <a:endParaRPr lang="en-US" dirty="0"/>
          </a:p>
        </p:txBody>
      </p:sp>
    </p:spTree>
    <p:extLst>
      <p:ext uri="{BB962C8B-B14F-4D97-AF65-F5344CB8AC3E}">
        <p14:creationId xmlns:p14="http://schemas.microsoft.com/office/powerpoint/2010/main" val="25434740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3" name="Rounded Rectangle 12"/>
          <p:cNvSpPr/>
          <p:nvPr/>
        </p:nvSpPr>
        <p:spPr>
          <a:xfrm>
            <a:off x="0" y="121175"/>
            <a:ext cx="12017829" cy="6692201"/>
          </a:xfrm>
          <a:prstGeom prst="roundRect">
            <a:avLst>
              <a:gd name="adj" fmla="val 4929"/>
            </a:avLst>
          </a:prstGeom>
          <a:ln/>
        </p:spPr>
        <p:style>
          <a:lnRef idx="1">
            <a:schemeClr val="dk1"/>
          </a:lnRef>
          <a:fillRef idx="2">
            <a:schemeClr val="dk1"/>
          </a:fillRef>
          <a:effectRef idx="1">
            <a:schemeClr val="dk1"/>
          </a:effectRef>
          <a:fontRef idx="minor">
            <a:schemeClr val="dk1"/>
          </a:fontRef>
        </p:style>
        <p:txBody>
          <a:bodyPr anchor="ctr"/>
          <a:lstStyle/>
          <a:p>
            <a:pPr algn="ctr" eaLnBrk="1" latinLnBrk="0" hangingPunct="1"/>
            <a:endParaRPr kumimoji="0" lang="en-US" sz="1800" dirty="0"/>
          </a:p>
        </p:txBody>
      </p:sp>
      <p:sp>
        <p:nvSpPr>
          <p:cNvPr id="9" name="Subtitle 8"/>
          <p:cNvSpPr>
            <a:spLocks noGrp="1"/>
          </p:cNvSpPr>
          <p:nvPr>
            <p:ph type="subTitle" idx="1"/>
          </p:nvPr>
        </p:nvSpPr>
        <p:spPr>
          <a:xfrm>
            <a:off x="1775520" y="3501008"/>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8" name="Date Placeholder 27"/>
          <p:cNvSpPr>
            <a:spLocks noGrp="1"/>
          </p:cNvSpPr>
          <p:nvPr>
            <p:ph type="dt" sz="half" idx="10"/>
          </p:nvPr>
        </p:nvSpPr>
        <p:spPr>
          <a:xfrm>
            <a:off x="8496267" y="6409134"/>
            <a:ext cx="3302000" cy="476250"/>
          </a:xfrm>
        </p:spPr>
        <p:txBody>
          <a:bodyPr/>
          <a:lstStyle>
            <a:lvl1pPr>
              <a:defRPr b="1"/>
            </a:lvl1pPr>
          </a:lstStyle>
          <a:p>
            <a:fld id="{C1BD8EFC-6117-41D6-A7EB-63B49A25A4DC}" type="datetime1">
              <a:rPr lang="en-US" smtClean="0"/>
              <a:pPr/>
              <a:t>4/11/2021</a:t>
            </a:fld>
            <a:endParaRPr lang="en-US" dirty="0"/>
          </a:p>
        </p:txBody>
      </p:sp>
      <p:sp>
        <p:nvSpPr>
          <p:cNvPr id="17" name="Footer Placeholder 16"/>
          <p:cNvSpPr>
            <a:spLocks noGrp="1"/>
          </p:cNvSpPr>
          <p:nvPr>
            <p:ph type="ftr" sz="quarter" idx="11"/>
          </p:nvPr>
        </p:nvSpPr>
        <p:spPr>
          <a:xfrm>
            <a:off x="911424" y="6356176"/>
            <a:ext cx="5283200" cy="457200"/>
          </a:xfrm>
          <a:prstGeom prst="rect">
            <a:avLst/>
          </a:prstGeom>
        </p:spPr>
        <p:txBody>
          <a:bodyPr/>
          <a:lstStyle>
            <a:lvl1pPr>
              <a:defRPr b="1"/>
            </a:lvl1p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D22F896-40B5-4ADD-8801-0D06FADFA095}" type="slidenum">
              <a:rPr lang="en-US" smtClean="0"/>
              <a:pPr/>
              <a:t>‹#›</a:t>
            </a:fld>
            <a:endParaRPr lang="en-US" dirty="0"/>
          </a:p>
        </p:txBody>
      </p:sp>
      <p:sp>
        <p:nvSpPr>
          <p:cNvPr id="7" name="Rectangle 6"/>
          <p:cNvSpPr/>
          <p:nvPr/>
        </p:nvSpPr>
        <p:spPr>
          <a:xfrm>
            <a:off x="163284" y="1421916"/>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8" name="Title 1"/>
          <p:cNvSpPr txBox="1">
            <a:spLocks/>
          </p:cNvSpPr>
          <p:nvPr/>
        </p:nvSpPr>
        <p:spPr>
          <a:xfrm>
            <a:off x="276296" y="1905710"/>
            <a:ext cx="11617291" cy="1080120"/>
          </a:xfrm>
          <a:prstGeom prst="rect">
            <a:avLst/>
          </a:prstGeom>
        </p:spPr>
        <p:txBody>
          <a:bodyPr anchor="b" anchorCtr="0"/>
          <a:lstStyle>
            <a:lvl1pPr>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b="1" i="0" u="none" strike="noStrike" kern="1200" cap="none" spc="0" normalizeH="0" baseline="0" noProof="0" dirty="0">
              <a:ln>
                <a:noFill/>
              </a:ln>
              <a:solidFill>
                <a:schemeClr val="bg1"/>
              </a:solidFill>
              <a:effectLst/>
              <a:uLnTx/>
              <a:uFillTx/>
              <a:latin typeface="Iskoola Pota" pitchFamily="18" charset="0"/>
              <a:ea typeface="+mj-ea"/>
              <a:cs typeface="Iskoola Pota"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bg1"/>
                </a:solidFill>
                <a:effectLst/>
                <a:uLnTx/>
                <a:uFillTx/>
                <a:latin typeface="Iskoola Pota" pitchFamily="18" charset="0"/>
                <a:ea typeface="+mj-ea"/>
                <a:cs typeface="Iskoola Pota" pitchFamily="18" charset="0"/>
              </a:rPr>
              <a:t>Chandigarh College of Engineering &amp; Technology (CCET -Degree Wing)</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bg1"/>
                </a:solidFill>
                <a:effectLst/>
                <a:uLnTx/>
                <a:uFillTx/>
                <a:latin typeface="Iskoola Pota" pitchFamily="18" charset="0"/>
                <a:ea typeface="+mj-ea"/>
                <a:cs typeface="Iskoola Pota" pitchFamily="18" charset="0"/>
              </a:rPr>
              <a:t>(A Govt. College under Chandigarh UT Administration, Chandigarh)</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bg1"/>
                </a:solidFill>
                <a:effectLst/>
                <a:uLnTx/>
                <a:uFillTx/>
                <a:latin typeface="Iskoola Pota" pitchFamily="18" charset="0"/>
                <a:ea typeface="+mj-ea"/>
                <a:cs typeface="Iskoola Pota" pitchFamily="18" charset="0"/>
              </a:rPr>
              <a:t>Sector-26, Chandigarh - 160019</a:t>
            </a:r>
          </a:p>
        </p:txBody>
      </p:sp>
      <p:pic>
        <p:nvPicPr>
          <p:cNvPr id="1026" name="Picture 2" descr="C:\Users\Dr Sunil K Singh\Desktop\CCET Website\c.png"/>
          <p:cNvPicPr>
            <a:picLocks noChangeAspect="1" noChangeArrowheads="1"/>
          </p:cNvPicPr>
          <p:nvPr/>
        </p:nvPicPr>
        <p:blipFill>
          <a:blip r:embed="rId2" cstate="print"/>
          <a:srcRect/>
          <a:stretch>
            <a:fillRect/>
          </a:stretch>
        </p:blipFill>
        <p:spPr bwMode="auto">
          <a:xfrm>
            <a:off x="5260910" y="156364"/>
            <a:ext cx="1670179" cy="1185787"/>
          </a:xfrm>
          <a:prstGeom prst="rect">
            <a:avLst/>
          </a:prstGeom>
          <a:noFill/>
        </p:spPr>
      </p:pic>
    </p:spTree>
    <p:extLst>
      <p:ext uri="{BB962C8B-B14F-4D97-AF65-F5344CB8AC3E}">
        <p14:creationId xmlns:p14="http://schemas.microsoft.com/office/powerpoint/2010/main" val="3819719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5AF324B5-6A2E-4D06-8A1B-58E5671EB342}" type="datetime1">
              <a:rPr lang="en-US" smtClean="0"/>
              <a:pPr/>
              <a:t>4/11/2021</a:t>
            </a:fld>
            <a:endParaRPr lang="en-US" dirty="0"/>
          </a:p>
        </p:txBody>
      </p:sp>
      <p:sp>
        <p:nvSpPr>
          <p:cNvPr id="6" name="Footer Placeholder 5"/>
          <p:cNvSpPr>
            <a:spLocks noGrp="1"/>
          </p:cNvSpPr>
          <p:nvPr>
            <p:ph type="ftr" sz="quarter" idx="11"/>
          </p:nvPr>
        </p:nvSpPr>
        <p:spPr>
          <a:xfrm>
            <a:off x="1219200" y="6172200"/>
            <a:ext cx="5283200" cy="45720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597917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6D806A5B-2D5E-417E-AE46-0104060887E2}" type="datetime1">
              <a:rPr lang="en-US" smtClean="0"/>
              <a:pPr/>
              <a:t>4/11/2021</a:t>
            </a:fld>
            <a:endParaRPr lang="en-US" dirty="0"/>
          </a:p>
        </p:txBody>
      </p:sp>
      <p:sp>
        <p:nvSpPr>
          <p:cNvPr id="6" name="Footer Placeholder 5"/>
          <p:cNvSpPr>
            <a:spLocks noGrp="1"/>
          </p:cNvSpPr>
          <p:nvPr>
            <p:ph type="ftr" sz="quarter" idx="11"/>
          </p:nvPr>
        </p:nvSpPr>
        <p:spPr>
          <a:xfrm>
            <a:off x="1219200" y="6172200"/>
            <a:ext cx="5181600" cy="457200"/>
          </a:xfrm>
          <a:prstGeom prst="rect">
            <a:avLst/>
          </a:prstGeom>
        </p:spPr>
        <p:txBody>
          <a:bodyPr/>
          <a:lstStyle/>
          <a:p>
            <a:endParaRPr lang="en-US" dirty="0"/>
          </a:p>
        </p:txBody>
      </p:sp>
      <p:sp>
        <p:nvSpPr>
          <p:cNvPr id="7" name="Slide Number Placeholder 6"/>
          <p:cNvSpPr>
            <a:spLocks noGrp="1"/>
          </p:cNvSpPr>
          <p:nvPr>
            <p:ph type="sldNum" sz="quarter" idx="12"/>
          </p:nvPr>
        </p:nvSpPr>
        <p:spPr>
          <a:xfrm>
            <a:off x="195072" y="6208776"/>
            <a:ext cx="609600" cy="457200"/>
          </a:xfrm>
        </p:spPr>
        <p:txBody>
          <a:bodyPr/>
          <a:lstStyle/>
          <a:p>
            <a:fld id="{6D22F896-40B5-4ADD-8801-0D06FADFA095}" type="slidenum">
              <a:rPr lang="en-US" smtClean="0"/>
              <a:pPr/>
              <a:t>‹#›</a:t>
            </a:fld>
            <a:endParaRPr lang="en-US" dirty="0"/>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a:t>Click icon to add picture</a:t>
            </a:r>
          </a:p>
        </p:txBody>
      </p:sp>
    </p:spTree>
    <p:extLst>
      <p:ext uri="{BB962C8B-B14F-4D97-AF65-F5344CB8AC3E}">
        <p14:creationId xmlns:p14="http://schemas.microsoft.com/office/powerpoint/2010/main" val="1234856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F7E71AE-E893-41B3-9CEE-CDA69E8E947B}" type="datetime1">
              <a:rPr lang="en-US" smtClean="0"/>
              <a:pPr/>
              <a:t>4/11/2021</a:t>
            </a:fld>
            <a:endParaRPr lang="en-US" dirty="0"/>
          </a:p>
        </p:txBody>
      </p:sp>
      <p:sp>
        <p:nvSpPr>
          <p:cNvPr id="5" name="Footer Placeholder 4"/>
          <p:cNvSpPr>
            <a:spLocks noGrp="1"/>
          </p:cNvSpPr>
          <p:nvPr>
            <p:ph type="ftr" sz="quarter" idx="11"/>
          </p:nvPr>
        </p:nvSpPr>
        <p:spPr>
          <a:xfrm>
            <a:off x="1219200" y="6172200"/>
            <a:ext cx="5283200" cy="45720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34376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2A2AD5C-EF3A-494E-8D8A-2D575961A957}" type="datetime1">
              <a:rPr lang="en-US" smtClean="0"/>
              <a:pPr/>
              <a:t>4/11/2021</a:t>
            </a:fld>
            <a:endParaRPr lang="en-US" dirty="0"/>
          </a:p>
        </p:txBody>
      </p:sp>
      <p:sp>
        <p:nvSpPr>
          <p:cNvPr id="5" name="Footer Placeholder 4"/>
          <p:cNvSpPr>
            <a:spLocks noGrp="1"/>
          </p:cNvSpPr>
          <p:nvPr>
            <p:ph type="ftr" sz="quarter" idx="11"/>
          </p:nvPr>
        </p:nvSpPr>
        <p:spPr>
          <a:xfrm>
            <a:off x="1219200" y="6172200"/>
            <a:ext cx="5283200" cy="45720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22689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640195-F37E-4A93-B53D-FDB01AFC2BA3}" type="datetimeFigureOut">
              <a:rPr lang="en-IN" smtClean="0"/>
              <a:t>11-04-2021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50353B7-DAFE-4F3F-B21D-941FFF5C4982}" type="slidenum">
              <a:rPr lang="en-IN" smtClean="0"/>
              <a:t>‹#›</a:t>
            </a:fld>
            <a:endParaRPr lang="en-IN" dirty="0"/>
          </a:p>
        </p:txBody>
      </p:sp>
    </p:spTree>
    <p:extLst>
      <p:ext uri="{BB962C8B-B14F-4D97-AF65-F5344CB8AC3E}">
        <p14:creationId xmlns:p14="http://schemas.microsoft.com/office/powerpoint/2010/main" val="2055101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10" name="Rectangle 9"/>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bg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1E640195-F37E-4A93-B53D-FDB01AFC2BA3}" type="datetimeFigureOut">
              <a:rPr lang="en-IN" smtClean="0"/>
              <a:t>11-04-2021</a:t>
            </a:fld>
            <a:endParaRPr lang="en-IN"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bg2"/>
                </a:solidFill>
              </a:defRPr>
            </a:lvl1pPr>
          </a:lstStyle>
          <a:p>
            <a:endParaRPr lang="en-IN"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bg2"/>
                </a:solidFill>
              </a:defRPr>
            </a:lvl1pPr>
          </a:lstStyle>
          <a:p>
            <a:fld id="{750353B7-DAFE-4F3F-B21D-941FFF5C4982}" type="slidenum">
              <a:rPr lang="en-IN" smtClean="0"/>
              <a:t>‹#›</a:t>
            </a:fld>
            <a:endParaRPr lang="en-IN" dirty="0"/>
          </a:p>
        </p:txBody>
      </p:sp>
    </p:spTree>
    <p:extLst>
      <p:ext uri="{BB962C8B-B14F-4D97-AF65-F5344CB8AC3E}">
        <p14:creationId xmlns:p14="http://schemas.microsoft.com/office/powerpoint/2010/main" val="912623100"/>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8" name="Freeform: Shape 67">
            <a:extLst>
              <a:ext uri="{FF2B5EF4-FFF2-40B4-BE49-F238E27FC236}">
                <a16:creationId xmlns:a16="http://schemas.microsoft.com/office/drawing/2014/main" id="{2836D779-B379-4EF2-899C-33A74B679EEF}"/>
              </a:ext>
            </a:extLst>
          </p:cNvPr>
          <p:cNvSpPr/>
          <p:nvPr userDrawn="1"/>
        </p:nvSpPr>
        <p:spPr>
          <a:xfrm>
            <a:off x="0" y="1"/>
            <a:ext cx="12192000" cy="6857999"/>
          </a:xfrm>
          <a:custGeom>
            <a:avLst/>
            <a:gdLst>
              <a:gd name="connsiteX0" fmla="*/ 108001 w 12192000"/>
              <a:gd name="connsiteY0" fmla="*/ 108000 h 6857999"/>
              <a:gd name="connsiteX1" fmla="*/ 108001 w 12192000"/>
              <a:gd name="connsiteY1" fmla="*/ 6749999 h 6857999"/>
              <a:gd name="connsiteX2" fmla="*/ 12084000 w 12192000"/>
              <a:gd name="connsiteY2" fmla="*/ 6749999 h 6857999"/>
              <a:gd name="connsiteX3" fmla="*/ 12084000 w 12192000"/>
              <a:gd name="connsiteY3" fmla="*/ 108000 h 6857999"/>
              <a:gd name="connsiteX4" fmla="*/ 0 w 12192000"/>
              <a:gd name="connsiteY4" fmla="*/ 0 h 6857999"/>
              <a:gd name="connsiteX5" fmla="*/ 1 w 12192000"/>
              <a:gd name="connsiteY5" fmla="*/ 0 h 6857999"/>
              <a:gd name="connsiteX6" fmla="*/ 12192000 w 12192000"/>
              <a:gd name="connsiteY6" fmla="*/ 0 h 6857999"/>
              <a:gd name="connsiteX7" fmla="*/ 12192000 w 12192000"/>
              <a:gd name="connsiteY7" fmla="*/ 6857999 h 6857999"/>
              <a:gd name="connsiteX8" fmla="*/ 1 w 12192000"/>
              <a:gd name="connsiteY8" fmla="*/ 6857999 h 6857999"/>
              <a:gd name="connsiteX9" fmla="*/ 0 w 12192000"/>
              <a:gd name="connsiteY9"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6857999">
                <a:moveTo>
                  <a:pt x="108001" y="108000"/>
                </a:moveTo>
                <a:lnTo>
                  <a:pt x="108001" y="6749999"/>
                </a:lnTo>
                <a:lnTo>
                  <a:pt x="12084000" y="6749999"/>
                </a:lnTo>
                <a:lnTo>
                  <a:pt x="12084000" y="108000"/>
                </a:lnTo>
                <a:close/>
                <a:moveTo>
                  <a:pt x="0" y="0"/>
                </a:moveTo>
                <a:lnTo>
                  <a:pt x="1" y="0"/>
                </a:lnTo>
                <a:lnTo>
                  <a:pt x="12192000" y="0"/>
                </a:lnTo>
                <a:lnTo>
                  <a:pt x="12192000" y="6857999"/>
                </a:lnTo>
                <a:lnTo>
                  <a:pt x="1" y="6857999"/>
                </a:lnTo>
                <a:lnTo>
                  <a:pt x="0" y="685799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0" name="Picture 9" descr="A star in the background&#10;&#10;Description generated with high confidence">
            <a:extLst>
              <a:ext uri="{FF2B5EF4-FFF2-40B4-BE49-F238E27FC236}">
                <a16:creationId xmlns:a16="http://schemas.microsoft.com/office/drawing/2014/main" id="{1EB78F37-ED4C-4686-AFCC-BF511BA5275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6675439" y="108745"/>
            <a:ext cx="5417792" cy="6635005"/>
          </a:xfrm>
          <a:prstGeom prst="rect">
            <a:avLst/>
          </a:prstGeom>
        </p:spPr>
      </p:pic>
      <p:grpSp>
        <p:nvGrpSpPr>
          <p:cNvPr id="45" name="Group 44">
            <a:extLst>
              <a:ext uri="{FF2B5EF4-FFF2-40B4-BE49-F238E27FC236}">
                <a16:creationId xmlns:a16="http://schemas.microsoft.com/office/drawing/2014/main" id="{00D551C8-4BF9-413C-A7A0-7C874EA0C1EB}"/>
              </a:ext>
            </a:extLst>
          </p:cNvPr>
          <p:cNvGrpSpPr/>
          <p:nvPr userDrawn="1"/>
        </p:nvGrpSpPr>
        <p:grpSpPr>
          <a:xfrm>
            <a:off x="7682767" y="1707806"/>
            <a:ext cx="3442387" cy="3442387"/>
            <a:chOff x="2514599" y="1566862"/>
            <a:chExt cx="3810001" cy="3810001"/>
          </a:xfrm>
          <a:effectLst>
            <a:glow rad="101600">
              <a:schemeClr val="accent2">
                <a:satMod val="175000"/>
                <a:alpha val="18000"/>
              </a:schemeClr>
            </a:glow>
          </a:effectLst>
        </p:grpSpPr>
        <p:cxnSp>
          <p:nvCxnSpPr>
            <p:cNvPr id="46" name="Straight Connector 45">
              <a:extLst>
                <a:ext uri="{FF2B5EF4-FFF2-40B4-BE49-F238E27FC236}">
                  <a16:creationId xmlns:a16="http://schemas.microsoft.com/office/drawing/2014/main" id="{9B40F6CC-7795-4615-90F1-11497899DD3A}"/>
                </a:ext>
              </a:extLst>
            </p:cNvPr>
            <p:cNvCxnSpPr/>
            <p:nvPr/>
          </p:nvCxnSpPr>
          <p:spPr>
            <a:xfrm>
              <a:off x="2514600" y="1566862"/>
              <a:ext cx="0" cy="3809998"/>
            </a:xfrm>
            <a:prstGeom prst="line">
              <a:avLst/>
            </a:prstGeom>
            <a:ln w="12700">
              <a:gradFill>
                <a:gsLst>
                  <a:gs pos="0">
                    <a:schemeClr val="accent2">
                      <a:lumMod val="75000"/>
                    </a:schemeClr>
                  </a:gs>
                  <a:gs pos="100000">
                    <a:schemeClr val="accent1">
                      <a:lumMod val="25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89DD442-0FCD-4DA1-84E0-2E386C66959A}"/>
                </a:ext>
              </a:extLst>
            </p:cNvPr>
            <p:cNvCxnSpPr/>
            <p:nvPr/>
          </p:nvCxnSpPr>
          <p:spPr>
            <a:xfrm>
              <a:off x="2895600" y="1566862"/>
              <a:ext cx="0" cy="3809998"/>
            </a:xfrm>
            <a:prstGeom prst="line">
              <a:avLst/>
            </a:prstGeom>
            <a:ln w="12700">
              <a:gradFill>
                <a:gsLst>
                  <a:gs pos="0">
                    <a:schemeClr val="accent2">
                      <a:lumMod val="75000"/>
                    </a:schemeClr>
                  </a:gs>
                  <a:gs pos="100000">
                    <a:schemeClr val="accent1">
                      <a:lumMod val="25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794EC30-C68F-4F8F-A11C-8A12D4C44359}"/>
                </a:ext>
              </a:extLst>
            </p:cNvPr>
            <p:cNvCxnSpPr/>
            <p:nvPr/>
          </p:nvCxnSpPr>
          <p:spPr>
            <a:xfrm>
              <a:off x="3276600" y="1566862"/>
              <a:ext cx="0" cy="3809998"/>
            </a:xfrm>
            <a:prstGeom prst="line">
              <a:avLst/>
            </a:prstGeom>
            <a:ln w="12700">
              <a:gradFill>
                <a:gsLst>
                  <a:gs pos="0">
                    <a:schemeClr val="accent2">
                      <a:lumMod val="75000"/>
                    </a:schemeClr>
                  </a:gs>
                  <a:gs pos="100000">
                    <a:schemeClr val="accent1">
                      <a:lumMod val="25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99D75E9-9ABA-49DA-8C08-01690B2048D6}"/>
                </a:ext>
              </a:extLst>
            </p:cNvPr>
            <p:cNvCxnSpPr/>
            <p:nvPr/>
          </p:nvCxnSpPr>
          <p:spPr>
            <a:xfrm>
              <a:off x="3657600" y="1566862"/>
              <a:ext cx="0" cy="3809998"/>
            </a:xfrm>
            <a:prstGeom prst="line">
              <a:avLst/>
            </a:prstGeom>
            <a:ln w="12700">
              <a:gradFill>
                <a:gsLst>
                  <a:gs pos="0">
                    <a:schemeClr val="accent2">
                      <a:lumMod val="75000"/>
                    </a:schemeClr>
                  </a:gs>
                  <a:gs pos="100000">
                    <a:schemeClr val="accent1">
                      <a:lumMod val="25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EF629BA-5818-4F68-84E0-9709E53CCE12}"/>
                </a:ext>
              </a:extLst>
            </p:cNvPr>
            <p:cNvCxnSpPr/>
            <p:nvPr/>
          </p:nvCxnSpPr>
          <p:spPr>
            <a:xfrm>
              <a:off x="4038600" y="1566862"/>
              <a:ext cx="0" cy="3809998"/>
            </a:xfrm>
            <a:prstGeom prst="line">
              <a:avLst/>
            </a:prstGeom>
            <a:ln w="12700">
              <a:gradFill>
                <a:gsLst>
                  <a:gs pos="0">
                    <a:schemeClr val="accent2">
                      <a:lumMod val="75000"/>
                    </a:schemeClr>
                  </a:gs>
                  <a:gs pos="100000">
                    <a:schemeClr val="accent1">
                      <a:lumMod val="25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E66E45C-2D7B-4E77-AB2D-087DD07929C9}"/>
                </a:ext>
              </a:extLst>
            </p:cNvPr>
            <p:cNvCxnSpPr/>
            <p:nvPr/>
          </p:nvCxnSpPr>
          <p:spPr>
            <a:xfrm>
              <a:off x="4419600" y="1566862"/>
              <a:ext cx="0" cy="3809998"/>
            </a:xfrm>
            <a:prstGeom prst="line">
              <a:avLst/>
            </a:prstGeom>
            <a:ln w="12700">
              <a:gradFill>
                <a:gsLst>
                  <a:gs pos="0">
                    <a:schemeClr val="accent2">
                      <a:lumMod val="75000"/>
                    </a:schemeClr>
                  </a:gs>
                  <a:gs pos="100000">
                    <a:schemeClr val="accent1">
                      <a:lumMod val="25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C559F57-DF51-477A-9664-F0A6E4593345}"/>
                </a:ext>
              </a:extLst>
            </p:cNvPr>
            <p:cNvCxnSpPr/>
            <p:nvPr/>
          </p:nvCxnSpPr>
          <p:spPr>
            <a:xfrm>
              <a:off x="4800600" y="1566862"/>
              <a:ext cx="0" cy="3809998"/>
            </a:xfrm>
            <a:prstGeom prst="line">
              <a:avLst/>
            </a:prstGeom>
            <a:ln w="12700">
              <a:gradFill>
                <a:gsLst>
                  <a:gs pos="0">
                    <a:schemeClr val="accent2">
                      <a:lumMod val="75000"/>
                    </a:schemeClr>
                  </a:gs>
                  <a:gs pos="100000">
                    <a:schemeClr val="accent1">
                      <a:lumMod val="25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81DE1A2-6CF2-4830-836F-E2B649B096AF}"/>
                </a:ext>
              </a:extLst>
            </p:cNvPr>
            <p:cNvCxnSpPr/>
            <p:nvPr/>
          </p:nvCxnSpPr>
          <p:spPr>
            <a:xfrm>
              <a:off x="5181600" y="1566862"/>
              <a:ext cx="0" cy="3809998"/>
            </a:xfrm>
            <a:prstGeom prst="line">
              <a:avLst/>
            </a:prstGeom>
            <a:ln w="12700">
              <a:gradFill>
                <a:gsLst>
                  <a:gs pos="0">
                    <a:schemeClr val="accent2">
                      <a:lumMod val="75000"/>
                    </a:schemeClr>
                  </a:gs>
                  <a:gs pos="100000">
                    <a:schemeClr val="accent1">
                      <a:lumMod val="25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22986E8-9A85-40DF-88CF-4589415D686E}"/>
                </a:ext>
              </a:extLst>
            </p:cNvPr>
            <p:cNvCxnSpPr/>
            <p:nvPr/>
          </p:nvCxnSpPr>
          <p:spPr>
            <a:xfrm>
              <a:off x="5562600" y="1566862"/>
              <a:ext cx="0" cy="3809998"/>
            </a:xfrm>
            <a:prstGeom prst="line">
              <a:avLst/>
            </a:prstGeom>
            <a:ln w="12700">
              <a:gradFill>
                <a:gsLst>
                  <a:gs pos="0">
                    <a:schemeClr val="accent2">
                      <a:lumMod val="75000"/>
                    </a:schemeClr>
                  </a:gs>
                  <a:gs pos="100000">
                    <a:schemeClr val="accent1">
                      <a:lumMod val="25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A6F3BC4-5CDA-4ADE-8C98-B45EEEA9E822}"/>
                </a:ext>
              </a:extLst>
            </p:cNvPr>
            <p:cNvCxnSpPr/>
            <p:nvPr/>
          </p:nvCxnSpPr>
          <p:spPr>
            <a:xfrm>
              <a:off x="5943600" y="1566862"/>
              <a:ext cx="0" cy="3809998"/>
            </a:xfrm>
            <a:prstGeom prst="line">
              <a:avLst/>
            </a:prstGeom>
            <a:ln w="12700">
              <a:gradFill>
                <a:gsLst>
                  <a:gs pos="0">
                    <a:schemeClr val="accent2">
                      <a:lumMod val="75000"/>
                    </a:schemeClr>
                  </a:gs>
                  <a:gs pos="100000">
                    <a:schemeClr val="accent1">
                      <a:lumMod val="25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BB92487-E701-4906-B242-5E896B1FC968}"/>
                </a:ext>
              </a:extLst>
            </p:cNvPr>
            <p:cNvCxnSpPr/>
            <p:nvPr/>
          </p:nvCxnSpPr>
          <p:spPr>
            <a:xfrm>
              <a:off x="6324600" y="1566862"/>
              <a:ext cx="0" cy="3809998"/>
            </a:xfrm>
            <a:prstGeom prst="line">
              <a:avLst/>
            </a:prstGeom>
            <a:ln w="12700">
              <a:gradFill>
                <a:gsLst>
                  <a:gs pos="0">
                    <a:schemeClr val="accent2">
                      <a:lumMod val="75000"/>
                    </a:schemeClr>
                  </a:gs>
                  <a:gs pos="100000">
                    <a:schemeClr val="accent1">
                      <a:lumMod val="25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FFED390-C005-488A-801D-51F5E5D5E636}"/>
                </a:ext>
              </a:extLst>
            </p:cNvPr>
            <p:cNvCxnSpPr/>
            <p:nvPr/>
          </p:nvCxnSpPr>
          <p:spPr>
            <a:xfrm rot="5400000">
              <a:off x="4419598" y="-338136"/>
              <a:ext cx="0" cy="3809997"/>
            </a:xfrm>
            <a:prstGeom prst="line">
              <a:avLst/>
            </a:prstGeom>
            <a:ln w="12700">
              <a:gradFill>
                <a:gsLst>
                  <a:gs pos="0">
                    <a:schemeClr val="accent2">
                      <a:lumMod val="75000"/>
                    </a:schemeClr>
                  </a:gs>
                  <a:gs pos="100000">
                    <a:schemeClr val="accent1">
                      <a:lumMod val="25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0ECF5DE-7D63-4E09-A990-9EFE8F3E2444}"/>
                </a:ext>
              </a:extLst>
            </p:cNvPr>
            <p:cNvCxnSpPr/>
            <p:nvPr/>
          </p:nvCxnSpPr>
          <p:spPr>
            <a:xfrm rot="5400000">
              <a:off x="4419598" y="42864"/>
              <a:ext cx="0" cy="3809997"/>
            </a:xfrm>
            <a:prstGeom prst="line">
              <a:avLst/>
            </a:prstGeom>
            <a:ln w="12700">
              <a:gradFill>
                <a:gsLst>
                  <a:gs pos="0">
                    <a:schemeClr val="accent2">
                      <a:lumMod val="75000"/>
                    </a:schemeClr>
                  </a:gs>
                  <a:gs pos="100000">
                    <a:schemeClr val="accent1">
                      <a:lumMod val="25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6F82FBE-68FB-4DEB-8029-66924BDA4D1E}"/>
                </a:ext>
              </a:extLst>
            </p:cNvPr>
            <p:cNvCxnSpPr/>
            <p:nvPr/>
          </p:nvCxnSpPr>
          <p:spPr>
            <a:xfrm rot="5400000">
              <a:off x="4419598" y="423864"/>
              <a:ext cx="0" cy="3809997"/>
            </a:xfrm>
            <a:prstGeom prst="line">
              <a:avLst/>
            </a:prstGeom>
            <a:ln w="12700">
              <a:gradFill>
                <a:gsLst>
                  <a:gs pos="0">
                    <a:schemeClr val="accent2">
                      <a:lumMod val="75000"/>
                    </a:schemeClr>
                  </a:gs>
                  <a:gs pos="100000">
                    <a:schemeClr val="accent1">
                      <a:lumMod val="25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9E1BB4E-09B6-4106-BDE3-A38644EF47E1}"/>
                </a:ext>
              </a:extLst>
            </p:cNvPr>
            <p:cNvCxnSpPr/>
            <p:nvPr/>
          </p:nvCxnSpPr>
          <p:spPr>
            <a:xfrm rot="5400000">
              <a:off x="4419598" y="804864"/>
              <a:ext cx="0" cy="3809997"/>
            </a:xfrm>
            <a:prstGeom prst="line">
              <a:avLst/>
            </a:prstGeom>
            <a:ln w="12700">
              <a:gradFill>
                <a:gsLst>
                  <a:gs pos="0">
                    <a:schemeClr val="accent2">
                      <a:lumMod val="75000"/>
                    </a:schemeClr>
                  </a:gs>
                  <a:gs pos="100000">
                    <a:schemeClr val="accent1">
                      <a:lumMod val="25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8FE8515-C6DF-47C8-B17B-D1488CFB34EB}"/>
                </a:ext>
              </a:extLst>
            </p:cNvPr>
            <p:cNvCxnSpPr/>
            <p:nvPr/>
          </p:nvCxnSpPr>
          <p:spPr>
            <a:xfrm rot="5400000">
              <a:off x="4419598" y="1185864"/>
              <a:ext cx="0" cy="3809997"/>
            </a:xfrm>
            <a:prstGeom prst="line">
              <a:avLst/>
            </a:prstGeom>
            <a:ln w="12700">
              <a:gradFill>
                <a:gsLst>
                  <a:gs pos="0">
                    <a:schemeClr val="accent2">
                      <a:lumMod val="75000"/>
                    </a:schemeClr>
                  </a:gs>
                  <a:gs pos="100000">
                    <a:schemeClr val="accent1">
                      <a:lumMod val="25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7D81FB4-C78B-4F71-83FF-F3BA73E121ED}"/>
                </a:ext>
              </a:extLst>
            </p:cNvPr>
            <p:cNvCxnSpPr/>
            <p:nvPr/>
          </p:nvCxnSpPr>
          <p:spPr>
            <a:xfrm rot="5400000">
              <a:off x="4419598" y="1566864"/>
              <a:ext cx="0" cy="3809997"/>
            </a:xfrm>
            <a:prstGeom prst="line">
              <a:avLst/>
            </a:prstGeom>
            <a:ln w="12700">
              <a:gradFill>
                <a:gsLst>
                  <a:gs pos="0">
                    <a:schemeClr val="accent2">
                      <a:lumMod val="75000"/>
                    </a:schemeClr>
                  </a:gs>
                  <a:gs pos="100000">
                    <a:schemeClr val="accent1">
                      <a:lumMod val="25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C6C6E5D-0A27-4FFE-8A9F-0B4550BE631B}"/>
                </a:ext>
              </a:extLst>
            </p:cNvPr>
            <p:cNvCxnSpPr/>
            <p:nvPr/>
          </p:nvCxnSpPr>
          <p:spPr>
            <a:xfrm rot="5400000">
              <a:off x="4419598" y="1947864"/>
              <a:ext cx="0" cy="3809997"/>
            </a:xfrm>
            <a:prstGeom prst="line">
              <a:avLst/>
            </a:prstGeom>
            <a:ln w="12700">
              <a:gradFill>
                <a:gsLst>
                  <a:gs pos="0">
                    <a:schemeClr val="accent2">
                      <a:lumMod val="75000"/>
                    </a:schemeClr>
                  </a:gs>
                  <a:gs pos="100000">
                    <a:schemeClr val="accent1">
                      <a:lumMod val="25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9C5B91D-89A8-4C76-B499-BEA540B1F253}"/>
                </a:ext>
              </a:extLst>
            </p:cNvPr>
            <p:cNvCxnSpPr/>
            <p:nvPr/>
          </p:nvCxnSpPr>
          <p:spPr>
            <a:xfrm rot="5400000">
              <a:off x="4419598" y="2328864"/>
              <a:ext cx="0" cy="3809997"/>
            </a:xfrm>
            <a:prstGeom prst="line">
              <a:avLst/>
            </a:prstGeom>
            <a:ln w="12700">
              <a:gradFill>
                <a:gsLst>
                  <a:gs pos="0">
                    <a:schemeClr val="accent2">
                      <a:lumMod val="75000"/>
                    </a:schemeClr>
                  </a:gs>
                  <a:gs pos="100000">
                    <a:schemeClr val="accent1">
                      <a:lumMod val="25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66B5249-941F-4ED5-8297-FB24511B0114}"/>
                </a:ext>
              </a:extLst>
            </p:cNvPr>
            <p:cNvCxnSpPr/>
            <p:nvPr/>
          </p:nvCxnSpPr>
          <p:spPr>
            <a:xfrm rot="5400000">
              <a:off x="4419598" y="2709864"/>
              <a:ext cx="0" cy="3809997"/>
            </a:xfrm>
            <a:prstGeom prst="line">
              <a:avLst/>
            </a:prstGeom>
            <a:ln w="12700">
              <a:gradFill>
                <a:gsLst>
                  <a:gs pos="0">
                    <a:schemeClr val="accent2">
                      <a:lumMod val="75000"/>
                    </a:schemeClr>
                  </a:gs>
                  <a:gs pos="100000">
                    <a:schemeClr val="accent1">
                      <a:lumMod val="25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B647CA6-2EEA-4936-AC3F-369D8F873A1D}"/>
                </a:ext>
              </a:extLst>
            </p:cNvPr>
            <p:cNvCxnSpPr/>
            <p:nvPr/>
          </p:nvCxnSpPr>
          <p:spPr>
            <a:xfrm rot="5400000">
              <a:off x="4419598" y="3090864"/>
              <a:ext cx="0" cy="3809997"/>
            </a:xfrm>
            <a:prstGeom prst="line">
              <a:avLst/>
            </a:prstGeom>
            <a:ln w="12700">
              <a:gradFill>
                <a:gsLst>
                  <a:gs pos="0">
                    <a:schemeClr val="accent2">
                      <a:lumMod val="75000"/>
                    </a:schemeClr>
                  </a:gs>
                  <a:gs pos="100000">
                    <a:schemeClr val="accent1">
                      <a:lumMod val="25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CDA9DB4-338F-40E7-96CE-4D323CD63D2D}"/>
                </a:ext>
              </a:extLst>
            </p:cNvPr>
            <p:cNvCxnSpPr/>
            <p:nvPr/>
          </p:nvCxnSpPr>
          <p:spPr>
            <a:xfrm rot="5400000">
              <a:off x="4419598" y="3471864"/>
              <a:ext cx="0" cy="3809997"/>
            </a:xfrm>
            <a:prstGeom prst="line">
              <a:avLst/>
            </a:prstGeom>
            <a:ln w="12700">
              <a:gradFill>
                <a:gsLst>
                  <a:gs pos="0">
                    <a:schemeClr val="accent2">
                      <a:lumMod val="75000"/>
                    </a:schemeClr>
                  </a:gs>
                  <a:gs pos="100000">
                    <a:schemeClr val="accent1">
                      <a:lumMod val="25000"/>
                    </a:schemeClr>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037617" y="2321292"/>
            <a:ext cx="4680000" cy="2215415"/>
          </a:xfrm>
          <a:noFill/>
        </p:spPr>
        <p:txBody>
          <a:bodyPr wrap="square" rtlCol="0">
            <a:spAutoFit/>
            <a:scene3d>
              <a:camera prst="perspectiveContrastingLeftFacing" fov="6300000">
                <a:rot lat="20400000" lon="1200000" rev="0"/>
              </a:camera>
              <a:lightRig rig="freezing" dir="t">
                <a:rot lat="0" lon="0" rev="600000"/>
              </a:lightRig>
            </a:scene3d>
            <a:sp3d extrusionH="196850" contourW="25400" prstMaterial="clear">
              <a:bevelT w="44450" h="38100" prst="relaxedInset"/>
              <a:bevelB w="82550" h="38100" prst="coolSlant"/>
              <a:contourClr>
                <a:schemeClr val="accent1">
                  <a:lumMod val="20000"/>
                  <a:lumOff val="80000"/>
                </a:schemeClr>
              </a:contourClr>
            </a:sp3d>
          </a:bodyPr>
          <a:lstStyle>
            <a:lvl1pPr>
              <a:defRPr lang="en-ZA" sz="7000" b="1" spc="-600" dirty="0">
                <a:gradFill>
                  <a:gsLst>
                    <a:gs pos="0">
                      <a:srgbClr val="C5ECF1"/>
                    </a:gs>
                    <a:gs pos="48000">
                      <a:srgbClr val="6FC0EF"/>
                    </a:gs>
                    <a:gs pos="48000">
                      <a:srgbClr val="235FA8"/>
                    </a:gs>
                    <a:gs pos="98230">
                      <a:schemeClr val="bg1"/>
                    </a:gs>
                    <a:gs pos="79000">
                      <a:srgbClr val="FDFCFC"/>
                    </a:gs>
                  </a:gsLst>
                  <a:lin ang="5400000" scaled="1"/>
                </a:gradFill>
                <a:effectLst>
                  <a:glow rad="152400">
                    <a:srgbClr val="7030A0">
                      <a:alpha val="40000"/>
                    </a:srgbClr>
                  </a:glow>
                  <a:outerShdw blurRad="25400" dist="25400" dir="2400000" algn="tl" rotWithShape="0">
                    <a:srgbClr val="FF0066"/>
                  </a:outerShdw>
                </a:effectLst>
                <a:latin typeface="Century Gothic" panose="020B0502020202020204" pitchFamily="34" charset="0"/>
                <a:ea typeface="Tahoma" panose="020B0604030504040204" pitchFamily="34" charset="0"/>
                <a:cs typeface="Arial" panose="020B0604020202020204" pitchFamily="34" charset="0"/>
              </a:defRPr>
            </a:lvl1pPr>
          </a:lstStyle>
          <a:p>
            <a:pPr marL="0" lvl="0">
              <a:lnSpc>
                <a:spcPts val="9000"/>
              </a:lnSpc>
            </a:pPr>
            <a:r>
              <a:rPr lang="en-US" noProof="0"/>
              <a:t>EDIT  YOUR RETRO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035922" y="5154839"/>
            <a:ext cx="4736077" cy="787411"/>
          </a:xfrm>
          <a:solidFill>
            <a:schemeClr val="tx1"/>
          </a:solidFill>
        </p:spPr>
        <p:txBody>
          <a:bodyPr vert="horz" lIns="180000" tIns="72000" rIns="180000" bIns="72000" rtlCol="0" anchor="ctr">
            <a:noAutofit/>
          </a:bodyPr>
          <a:lstStyle>
            <a:lvl1pPr marL="0" indent="0" algn="ctr">
              <a:buNone/>
              <a:defRPr lang="en-ZA" sz="1600" dirty="0">
                <a:solidFill>
                  <a:schemeClr val="bg1"/>
                </a:solidFill>
                <a:latin typeface="Courier New" panose="02070309020205020404" pitchFamily="49" charset="0"/>
                <a:cs typeface="Courier New" panose="02070309020205020404" pitchFamily="49" charset="0"/>
              </a:defRPr>
            </a:lvl1pPr>
          </a:lstStyle>
          <a:p>
            <a:pPr marL="266700" lvl="0" indent="-266700" algn="ctr"/>
            <a:r>
              <a:rPr lang="en-US" noProof="0"/>
              <a:t>Click to edit Master subtitle style</a:t>
            </a:r>
          </a:p>
        </p:txBody>
      </p:sp>
      <p:sp>
        <p:nvSpPr>
          <p:cNvPr id="42" name="Isosceles Triangle 41">
            <a:extLst>
              <a:ext uri="{FF2B5EF4-FFF2-40B4-BE49-F238E27FC236}">
                <a16:creationId xmlns:a16="http://schemas.microsoft.com/office/drawing/2014/main" id="{F4E64290-5ADA-4894-8496-DE46331C2910}"/>
              </a:ext>
            </a:extLst>
          </p:cNvPr>
          <p:cNvSpPr/>
          <p:nvPr userDrawn="1"/>
        </p:nvSpPr>
        <p:spPr>
          <a:xfrm rot="10800000">
            <a:off x="9033704" y="321681"/>
            <a:ext cx="740512" cy="503107"/>
          </a:xfrm>
          <a:prstGeom prst="triangle">
            <a:avLst/>
          </a:prstGeom>
          <a:gradFill>
            <a:gsLst>
              <a:gs pos="0">
                <a:schemeClr val="accent2"/>
              </a:gs>
              <a:gs pos="100000">
                <a:schemeClr val="accent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3" name="Isosceles Triangle 42">
            <a:extLst>
              <a:ext uri="{FF2B5EF4-FFF2-40B4-BE49-F238E27FC236}">
                <a16:creationId xmlns:a16="http://schemas.microsoft.com/office/drawing/2014/main" id="{A3FE7ACA-32BB-4E3D-B271-8F185C3CD0EE}"/>
              </a:ext>
            </a:extLst>
          </p:cNvPr>
          <p:cNvSpPr/>
          <p:nvPr userDrawn="1"/>
        </p:nvSpPr>
        <p:spPr>
          <a:xfrm rot="10800000">
            <a:off x="8559341" y="1181736"/>
            <a:ext cx="1689239" cy="1147676"/>
          </a:xfrm>
          <a:prstGeom prst="triangle">
            <a:avLst/>
          </a:prstGeom>
          <a:gradFill>
            <a:gsLst>
              <a:gs pos="0">
                <a:schemeClr val="accent2"/>
              </a:gs>
              <a:gs pos="100000">
                <a:schemeClr val="accent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4" name="Isosceles Triangle 43">
            <a:extLst>
              <a:ext uri="{FF2B5EF4-FFF2-40B4-BE49-F238E27FC236}">
                <a16:creationId xmlns:a16="http://schemas.microsoft.com/office/drawing/2014/main" id="{22823DFC-317B-4932-ABC6-21D5B262D756}"/>
              </a:ext>
            </a:extLst>
          </p:cNvPr>
          <p:cNvSpPr/>
          <p:nvPr userDrawn="1"/>
        </p:nvSpPr>
        <p:spPr>
          <a:xfrm>
            <a:off x="9131089" y="6105745"/>
            <a:ext cx="545742" cy="370779"/>
          </a:xfrm>
          <a:prstGeom prst="triangle">
            <a:avLst/>
          </a:prstGeom>
          <a:gradFill>
            <a:gsLst>
              <a:gs pos="0">
                <a:schemeClr val="accent2"/>
              </a:gs>
              <a:gs pos="10000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Picture Placeholder 4">
            <a:extLst>
              <a:ext uri="{FF2B5EF4-FFF2-40B4-BE49-F238E27FC236}">
                <a16:creationId xmlns:a16="http://schemas.microsoft.com/office/drawing/2014/main" id="{96748E81-F9A7-41A7-A0B7-4E33596E423F}"/>
              </a:ext>
            </a:extLst>
          </p:cNvPr>
          <p:cNvSpPr>
            <a:spLocks noGrp="1"/>
          </p:cNvSpPr>
          <p:nvPr>
            <p:ph type="pic" sz="quarter" idx="10" hasCustomPrompt="1"/>
          </p:nvPr>
        </p:nvSpPr>
        <p:spPr>
          <a:xfrm>
            <a:off x="108000" y="107998"/>
            <a:ext cx="6573838" cy="6642000"/>
          </a:xfrm>
          <a:solidFill>
            <a:schemeClr val="tx1"/>
          </a:solidFill>
        </p:spPr>
        <p:txBody>
          <a:bodyPr anchor="ctr"/>
          <a:lstStyle>
            <a:lvl1pPr marL="0" indent="0" algn="ctr">
              <a:buNone/>
              <a:defRPr sz="14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Tree>
    <p:extLst>
      <p:ext uri="{BB962C8B-B14F-4D97-AF65-F5344CB8AC3E}">
        <p14:creationId xmlns:p14="http://schemas.microsoft.com/office/powerpoint/2010/main" val="31853527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with Image 2">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945F115-22EA-452C-BEFF-B86EC6B0D0B2}"/>
              </a:ext>
            </a:extLst>
          </p:cNvPr>
          <p:cNvSpPr/>
          <p:nvPr userDrawn="1"/>
        </p:nvSpPr>
        <p:spPr>
          <a:xfrm>
            <a:off x="6677617" y="107999"/>
            <a:ext cx="5400000" cy="6660000"/>
          </a:xfrm>
          <a:prstGeom prst="rect">
            <a:avLst/>
          </a:prstGeom>
          <a:gradFill>
            <a:gsLst>
              <a:gs pos="0">
                <a:schemeClr val="accent3"/>
              </a:gs>
              <a:gs pos="100000">
                <a:schemeClr val="accent1"/>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5" name="Group 44">
            <a:extLst>
              <a:ext uri="{FF2B5EF4-FFF2-40B4-BE49-F238E27FC236}">
                <a16:creationId xmlns:a16="http://schemas.microsoft.com/office/drawing/2014/main" id="{00D551C8-4BF9-413C-A7A0-7C874EA0C1EB}"/>
              </a:ext>
            </a:extLst>
          </p:cNvPr>
          <p:cNvGrpSpPr/>
          <p:nvPr userDrawn="1"/>
        </p:nvGrpSpPr>
        <p:grpSpPr>
          <a:xfrm>
            <a:off x="7775280" y="1707806"/>
            <a:ext cx="3442387" cy="3442387"/>
            <a:chOff x="2514599" y="1566862"/>
            <a:chExt cx="3810001" cy="3810001"/>
          </a:xfrm>
        </p:grpSpPr>
        <p:cxnSp>
          <p:nvCxnSpPr>
            <p:cNvPr id="46" name="Straight Connector 45">
              <a:extLst>
                <a:ext uri="{FF2B5EF4-FFF2-40B4-BE49-F238E27FC236}">
                  <a16:creationId xmlns:a16="http://schemas.microsoft.com/office/drawing/2014/main" id="{9B40F6CC-7795-4615-90F1-11497899DD3A}"/>
                </a:ext>
              </a:extLst>
            </p:cNvPr>
            <p:cNvCxnSpPr/>
            <p:nvPr/>
          </p:nvCxnSpPr>
          <p:spPr>
            <a:xfrm>
              <a:off x="2514600" y="1566862"/>
              <a:ext cx="0" cy="3809998"/>
            </a:xfrm>
            <a:prstGeom prst="line">
              <a:avLst/>
            </a:prstGeom>
            <a:ln w="12700">
              <a:gradFill>
                <a:gsLst>
                  <a:gs pos="0">
                    <a:srgbClr val="BADEDA"/>
                  </a:gs>
                  <a:gs pos="100000">
                    <a:srgbClr val="F8BCBB"/>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89DD442-0FCD-4DA1-84E0-2E386C66959A}"/>
                </a:ext>
              </a:extLst>
            </p:cNvPr>
            <p:cNvCxnSpPr/>
            <p:nvPr/>
          </p:nvCxnSpPr>
          <p:spPr>
            <a:xfrm>
              <a:off x="2895600" y="1566862"/>
              <a:ext cx="0" cy="3809998"/>
            </a:xfrm>
            <a:prstGeom prst="line">
              <a:avLst/>
            </a:prstGeom>
            <a:ln w="12700">
              <a:gradFill>
                <a:gsLst>
                  <a:gs pos="0">
                    <a:srgbClr val="BADEDA"/>
                  </a:gs>
                  <a:gs pos="100000">
                    <a:srgbClr val="F8BCBB"/>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794EC30-C68F-4F8F-A11C-8A12D4C44359}"/>
                </a:ext>
              </a:extLst>
            </p:cNvPr>
            <p:cNvCxnSpPr/>
            <p:nvPr/>
          </p:nvCxnSpPr>
          <p:spPr>
            <a:xfrm>
              <a:off x="3276600" y="1566862"/>
              <a:ext cx="0" cy="3809998"/>
            </a:xfrm>
            <a:prstGeom prst="line">
              <a:avLst/>
            </a:prstGeom>
            <a:ln w="12700">
              <a:gradFill>
                <a:gsLst>
                  <a:gs pos="0">
                    <a:srgbClr val="BADEDA"/>
                  </a:gs>
                  <a:gs pos="100000">
                    <a:srgbClr val="F8BCBB"/>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99D75E9-9ABA-49DA-8C08-01690B2048D6}"/>
                </a:ext>
              </a:extLst>
            </p:cNvPr>
            <p:cNvCxnSpPr/>
            <p:nvPr/>
          </p:nvCxnSpPr>
          <p:spPr>
            <a:xfrm>
              <a:off x="3657600" y="1566862"/>
              <a:ext cx="0" cy="3809998"/>
            </a:xfrm>
            <a:prstGeom prst="line">
              <a:avLst/>
            </a:prstGeom>
            <a:ln w="12700">
              <a:gradFill>
                <a:gsLst>
                  <a:gs pos="0">
                    <a:srgbClr val="BADEDA"/>
                  </a:gs>
                  <a:gs pos="100000">
                    <a:srgbClr val="F8BCBB"/>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EF629BA-5818-4F68-84E0-9709E53CCE12}"/>
                </a:ext>
              </a:extLst>
            </p:cNvPr>
            <p:cNvCxnSpPr/>
            <p:nvPr/>
          </p:nvCxnSpPr>
          <p:spPr>
            <a:xfrm>
              <a:off x="4038600" y="1566862"/>
              <a:ext cx="0" cy="3809998"/>
            </a:xfrm>
            <a:prstGeom prst="line">
              <a:avLst/>
            </a:prstGeom>
            <a:ln w="12700">
              <a:gradFill>
                <a:gsLst>
                  <a:gs pos="0">
                    <a:srgbClr val="BADEDA"/>
                  </a:gs>
                  <a:gs pos="100000">
                    <a:srgbClr val="F8BCBB"/>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E66E45C-2D7B-4E77-AB2D-087DD07929C9}"/>
                </a:ext>
              </a:extLst>
            </p:cNvPr>
            <p:cNvCxnSpPr/>
            <p:nvPr/>
          </p:nvCxnSpPr>
          <p:spPr>
            <a:xfrm>
              <a:off x="4419600" y="1566862"/>
              <a:ext cx="0" cy="3809998"/>
            </a:xfrm>
            <a:prstGeom prst="line">
              <a:avLst/>
            </a:prstGeom>
            <a:ln w="12700">
              <a:gradFill>
                <a:gsLst>
                  <a:gs pos="0">
                    <a:srgbClr val="BADEDA"/>
                  </a:gs>
                  <a:gs pos="100000">
                    <a:srgbClr val="F8BCBB"/>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C559F57-DF51-477A-9664-F0A6E4593345}"/>
                </a:ext>
              </a:extLst>
            </p:cNvPr>
            <p:cNvCxnSpPr/>
            <p:nvPr/>
          </p:nvCxnSpPr>
          <p:spPr>
            <a:xfrm>
              <a:off x="4800600" y="1566862"/>
              <a:ext cx="0" cy="3809998"/>
            </a:xfrm>
            <a:prstGeom prst="line">
              <a:avLst/>
            </a:prstGeom>
            <a:ln w="12700">
              <a:gradFill>
                <a:gsLst>
                  <a:gs pos="0">
                    <a:srgbClr val="BADEDA"/>
                  </a:gs>
                  <a:gs pos="100000">
                    <a:srgbClr val="F8BCBB"/>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81DE1A2-6CF2-4830-836F-E2B649B096AF}"/>
                </a:ext>
              </a:extLst>
            </p:cNvPr>
            <p:cNvCxnSpPr/>
            <p:nvPr/>
          </p:nvCxnSpPr>
          <p:spPr>
            <a:xfrm>
              <a:off x="5181600" y="1566862"/>
              <a:ext cx="0" cy="3809998"/>
            </a:xfrm>
            <a:prstGeom prst="line">
              <a:avLst/>
            </a:prstGeom>
            <a:ln w="12700">
              <a:gradFill>
                <a:gsLst>
                  <a:gs pos="0">
                    <a:srgbClr val="BADEDA"/>
                  </a:gs>
                  <a:gs pos="100000">
                    <a:srgbClr val="F8BCBB"/>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22986E8-9A85-40DF-88CF-4589415D686E}"/>
                </a:ext>
              </a:extLst>
            </p:cNvPr>
            <p:cNvCxnSpPr/>
            <p:nvPr/>
          </p:nvCxnSpPr>
          <p:spPr>
            <a:xfrm>
              <a:off x="5562600" y="1566862"/>
              <a:ext cx="0" cy="3809998"/>
            </a:xfrm>
            <a:prstGeom prst="line">
              <a:avLst/>
            </a:prstGeom>
            <a:ln w="12700">
              <a:gradFill>
                <a:gsLst>
                  <a:gs pos="0">
                    <a:srgbClr val="BADEDA"/>
                  </a:gs>
                  <a:gs pos="100000">
                    <a:srgbClr val="F8BCBB"/>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A6F3BC4-5CDA-4ADE-8C98-B45EEEA9E822}"/>
                </a:ext>
              </a:extLst>
            </p:cNvPr>
            <p:cNvCxnSpPr/>
            <p:nvPr/>
          </p:nvCxnSpPr>
          <p:spPr>
            <a:xfrm>
              <a:off x="5943600" y="1566862"/>
              <a:ext cx="0" cy="3809998"/>
            </a:xfrm>
            <a:prstGeom prst="line">
              <a:avLst/>
            </a:prstGeom>
            <a:ln w="12700">
              <a:gradFill>
                <a:gsLst>
                  <a:gs pos="0">
                    <a:srgbClr val="BADEDA"/>
                  </a:gs>
                  <a:gs pos="100000">
                    <a:srgbClr val="F8BCBB"/>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BB92487-E701-4906-B242-5E896B1FC968}"/>
                </a:ext>
              </a:extLst>
            </p:cNvPr>
            <p:cNvCxnSpPr/>
            <p:nvPr/>
          </p:nvCxnSpPr>
          <p:spPr>
            <a:xfrm>
              <a:off x="6324600" y="1566862"/>
              <a:ext cx="0" cy="3809998"/>
            </a:xfrm>
            <a:prstGeom prst="line">
              <a:avLst/>
            </a:prstGeom>
            <a:ln w="12700">
              <a:gradFill>
                <a:gsLst>
                  <a:gs pos="0">
                    <a:srgbClr val="BADEDA"/>
                  </a:gs>
                  <a:gs pos="100000">
                    <a:srgbClr val="F8BCBB"/>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FFED390-C005-488A-801D-51F5E5D5E636}"/>
                </a:ext>
              </a:extLst>
            </p:cNvPr>
            <p:cNvCxnSpPr/>
            <p:nvPr/>
          </p:nvCxnSpPr>
          <p:spPr>
            <a:xfrm rot="5400000">
              <a:off x="4419598" y="-338136"/>
              <a:ext cx="0" cy="3809997"/>
            </a:xfrm>
            <a:prstGeom prst="line">
              <a:avLst/>
            </a:prstGeom>
            <a:ln w="12700">
              <a:gradFill>
                <a:gsLst>
                  <a:gs pos="0">
                    <a:srgbClr val="BADEDA"/>
                  </a:gs>
                  <a:gs pos="100000">
                    <a:srgbClr val="F8BCBB"/>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0ECF5DE-7D63-4E09-A990-9EFE8F3E2444}"/>
                </a:ext>
              </a:extLst>
            </p:cNvPr>
            <p:cNvCxnSpPr/>
            <p:nvPr/>
          </p:nvCxnSpPr>
          <p:spPr>
            <a:xfrm rot="5400000">
              <a:off x="4419598" y="42864"/>
              <a:ext cx="0" cy="3809997"/>
            </a:xfrm>
            <a:prstGeom prst="line">
              <a:avLst/>
            </a:prstGeom>
            <a:ln w="12700">
              <a:gradFill>
                <a:gsLst>
                  <a:gs pos="0">
                    <a:srgbClr val="BADEDA"/>
                  </a:gs>
                  <a:gs pos="100000">
                    <a:srgbClr val="F8BCBB"/>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6F82FBE-68FB-4DEB-8029-66924BDA4D1E}"/>
                </a:ext>
              </a:extLst>
            </p:cNvPr>
            <p:cNvCxnSpPr/>
            <p:nvPr/>
          </p:nvCxnSpPr>
          <p:spPr>
            <a:xfrm rot="5400000">
              <a:off x="4419598" y="423864"/>
              <a:ext cx="0" cy="3809997"/>
            </a:xfrm>
            <a:prstGeom prst="line">
              <a:avLst/>
            </a:prstGeom>
            <a:ln w="12700">
              <a:gradFill>
                <a:gsLst>
                  <a:gs pos="0">
                    <a:srgbClr val="BADEDA"/>
                  </a:gs>
                  <a:gs pos="100000">
                    <a:srgbClr val="F8BCBB"/>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9E1BB4E-09B6-4106-BDE3-A38644EF47E1}"/>
                </a:ext>
              </a:extLst>
            </p:cNvPr>
            <p:cNvCxnSpPr/>
            <p:nvPr/>
          </p:nvCxnSpPr>
          <p:spPr>
            <a:xfrm rot="5400000">
              <a:off x="4419598" y="804864"/>
              <a:ext cx="0" cy="3809997"/>
            </a:xfrm>
            <a:prstGeom prst="line">
              <a:avLst/>
            </a:prstGeom>
            <a:ln w="12700">
              <a:gradFill>
                <a:gsLst>
                  <a:gs pos="0">
                    <a:srgbClr val="BADEDA"/>
                  </a:gs>
                  <a:gs pos="100000">
                    <a:srgbClr val="F8BCBB"/>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8FE8515-C6DF-47C8-B17B-D1488CFB34EB}"/>
                </a:ext>
              </a:extLst>
            </p:cNvPr>
            <p:cNvCxnSpPr/>
            <p:nvPr/>
          </p:nvCxnSpPr>
          <p:spPr>
            <a:xfrm rot="5400000">
              <a:off x="4419598" y="1185864"/>
              <a:ext cx="0" cy="3809997"/>
            </a:xfrm>
            <a:prstGeom prst="line">
              <a:avLst/>
            </a:prstGeom>
            <a:ln w="12700">
              <a:gradFill>
                <a:gsLst>
                  <a:gs pos="0">
                    <a:srgbClr val="BADEDA"/>
                  </a:gs>
                  <a:gs pos="100000">
                    <a:srgbClr val="F8BCBB"/>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7D81FB4-C78B-4F71-83FF-F3BA73E121ED}"/>
                </a:ext>
              </a:extLst>
            </p:cNvPr>
            <p:cNvCxnSpPr/>
            <p:nvPr/>
          </p:nvCxnSpPr>
          <p:spPr>
            <a:xfrm rot="5400000">
              <a:off x="4419598" y="1566864"/>
              <a:ext cx="0" cy="3809997"/>
            </a:xfrm>
            <a:prstGeom prst="line">
              <a:avLst/>
            </a:prstGeom>
            <a:ln w="12700">
              <a:gradFill>
                <a:gsLst>
                  <a:gs pos="0">
                    <a:srgbClr val="BADEDA"/>
                  </a:gs>
                  <a:gs pos="100000">
                    <a:srgbClr val="F8BCBB"/>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C6C6E5D-0A27-4FFE-8A9F-0B4550BE631B}"/>
                </a:ext>
              </a:extLst>
            </p:cNvPr>
            <p:cNvCxnSpPr/>
            <p:nvPr/>
          </p:nvCxnSpPr>
          <p:spPr>
            <a:xfrm rot="5400000">
              <a:off x="4419598" y="1947864"/>
              <a:ext cx="0" cy="3809997"/>
            </a:xfrm>
            <a:prstGeom prst="line">
              <a:avLst/>
            </a:prstGeom>
            <a:ln w="12700">
              <a:gradFill>
                <a:gsLst>
                  <a:gs pos="0">
                    <a:srgbClr val="BADEDA"/>
                  </a:gs>
                  <a:gs pos="100000">
                    <a:srgbClr val="F8BCBB"/>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9C5B91D-89A8-4C76-B499-BEA540B1F253}"/>
                </a:ext>
              </a:extLst>
            </p:cNvPr>
            <p:cNvCxnSpPr/>
            <p:nvPr/>
          </p:nvCxnSpPr>
          <p:spPr>
            <a:xfrm rot="5400000">
              <a:off x="4419598" y="2328864"/>
              <a:ext cx="0" cy="3809997"/>
            </a:xfrm>
            <a:prstGeom prst="line">
              <a:avLst/>
            </a:prstGeom>
            <a:ln w="12700">
              <a:gradFill>
                <a:gsLst>
                  <a:gs pos="0">
                    <a:srgbClr val="BADEDA"/>
                  </a:gs>
                  <a:gs pos="100000">
                    <a:srgbClr val="F8BCBB"/>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66B5249-941F-4ED5-8297-FB24511B0114}"/>
                </a:ext>
              </a:extLst>
            </p:cNvPr>
            <p:cNvCxnSpPr/>
            <p:nvPr/>
          </p:nvCxnSpPr>
          <p:spPr>
            <a:xfrm rot="5400000">
              <a:off x="4419598" y="2709864"/>
              <a:ext cx="0" cy="3809997"/>
            </a:xfrm>
            <a:prstGeom prst="line">
              <a:avLst/>
            </a:prstGeom>
            <a:ln w="12700">
              <a:gradFill>
                <a:gsLst>
                  <a:gs pos="0">
                    <a:srgbClr val="BADEDA"/>
                  </a:gs>
                  <a:gs pos="100000">
                    <a:srgbClr val="F8BCBB"/>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B647CA6-2EEA-4936-AC3F-369D8F873A1D}"/>
                </a:ext>
              </a:extLst>
            </p:cNvPr>
            <p:cNvCxnSpPr/>
            <p:nvPr/>
          </p:nvCxnSpPr>
          <p:spPr>
            <a:xfrm rot="5400000">
              <a:off x="4419598" y="3090864"/>
              <a:ext cx="0" cy="3809997"/>
            </a:xfrm>
            <a:prstGeom prst="line">
              <a:avLst/>
            </a:prstGeom>
            <a:ln w="12700">
              <a:gradFill>
                <a:gsLst>
                  <a:gs pos="0">
                    <a:srgbClr val="BADEDA"/>
                  </a:gs>
                  <a:gs pos="100000">
                    <a:srgbClr val="F8BCBB"/>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CDA9DB4-338F-40E7-96CE-4D323CD63D2D}"/>
                </a:ext>
              </a:extLst>
            </p:cNvPr>
            <p:cNvCxnSpPr/>
            <p:nvPr/>
          </p:nvCxnSpPr>
          <p:spPr>
            <a:xfrm rot="5400000">
              <a:off x="4419598" y="3471864"/>
              <a:ext cx="0" cy="3809997"/>
            </a:xfrm>
            <a:prstGeom prst="line">
              <a:avLst/>
            </a:prstGeom>
            <a:ln w="12700">
              <a:gradFill>
                <a:gsLst>
                  <a:gs pos="0">
                    <a:srgbClr val="BADEDA"/>
                  </a:gs>
                  <a:gs pos="100000">
                    <a:srgbClr val="F8BCBB"/>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5" name="Picture Placeholder 4">
            <a:extLst>
              <a:ext uri="{FF2B5EF4-FFF2-40B4-BE49-F238E27FC236}">
                <a16:creationId xmlns:a16="http://schemas.microsoft.com/office/drawing/2014/main" id="{87AFE1F3-2DF6-4ACF-9437-8C79F0889B22}"/>
              </a:ext>
            </a:extLst>
          </p:cNvPr>
          <p:cNvSpPr>
            <a:spLocks noGrp="1"/>
          </p:cNvSpPr>
          <p:nvPr>
            <p:ph type="pic" sz="quarter" idx="10" hasCustomPrompt="1"/>
          </p:nvPr>
        </p:nvSpPr>
        <p:spPr>
          <a:xfrm>
            <a:off x="108000" y="108000"/>
            <a:ext cx="6573838" cy="6635750"/>
          </a:xfrm>
          <a:solidFill>
            <a:schemeClr val="accent5"/>
          </a:solidFill>
        </p:spPr>
        <p:txBody>
          <a:bodyPr anchor="ctr"/>
          <a:lstStyle>
            <a:lvl1pPr marL="0" indent="0" algn="ctr">
              <a:buNone/>
              <a:defRPr sz="14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037617" y="2321292"/>
            <a:ext cx="4680000" cy="2215415"/>
          </a:xfrm>
          <a:noFill/>
        </p:spPr>
        <p:txBody>
          <a:bodyPr wrap="square" rtlCol="0">
            <a:spAutoFit/>
            <a:scene3d>
              <a:camera prst="perspectiveContrastingLeftFacing" fov="6300000">
                <a:rot lat="20400000" lon="1200000" rev="0"/>
              </a:camera>
              <a:lightRig rig="freezing" dir="t">
                <a:rot lat="0" lon="0" rev="600000"/>
              </a:lightRig>
            </a:scene3d>
            <a:sp3d extrusionH="196850" contourW="25400" prstMaterial="clear">
              <a:bevelT w="44450" h="38100" prst="relaxedInset"/>
              <a:bevelB w="82550" h="38100" prst="coolSlant"/>
              <a:contourClr>
                <a:schemeClr val="accent1">
                  <a:lumMod val="20000"/>
                  <a:lumOff val="80000"/>
                </a:schemeClr>
              </a:contourClr>
            </a:sp3d>
          </a:bodyPr>
          <a:lstStyle>
            <a:lvl1pPr>
              <a:defRPr lang="en-ZA" sz="7000" b="1" spc="-600" dirty="0">
                <a:gradFill>
                  <a:gsLst>
                    <a:gs pos="0">
                      <a:srgbClr val="C5ECF1"/>
                    </a:gs>
                    <a:gs pos="48000">
                      <a:srgbClr val="6FC0EF"/>
                    </a:gs>
                    <a:gs pos="48000">
                      <a:srgbClr val="235FA8"/>
                    </a:gs>
                    <a:gs pos="98230">
                      <a:schemeClr val="bg1"/>
                    </a:gs>
                    <a:gs pos="79000">
                      <a:srgbClr val="FDFCFC"/>
                    </a:gs>
                  </a:gsLst>
                  <a:lin ang="5400000" scaled="1"/>
                </a:gradFill>
                <a:effectLst>
                  <a:glow rad="152400">
                    <a:srgbClr val="7030A0">
                      <a:alpha val="40000"/>
                    </a:srgbClr>
                  </a:glow>
                  <a:outerShdw blurRad="25400" dist="25400" dir="2400000" algn="tl" rotWithShape="0">
                    <a:srgbClr val="FF0066"/>
                  </a:outerShdw>
                </a:effectLst>
                <a:latin typeface="Century Gothic" panose="020B0502020202020204" pitchFamily="34" charset="0"/>
                <a:ea typeface="Tahoma" panose="020B0604030504040204" pitchFamily="34" charset="0"/>
                <a:cs typeface="Arial" panose="020B0604020202020204" pitchFamily="34" charset="0"/>
              </a:defRPr>
            </a:lvl1pPr>
          </a:lstStyle>
          <a:p>
            <a:pPr marL="0" lvl="0">
              <a:lnSpc>
                <a:spcPts val="9000"/>
              </a:lnSpc>
            </a:pPr>
            <a:r>
              <a:rPr lang="en-US" noProof="0"/>
              <a:t>EDIT  YOUR RETRO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035922" y="5154839"/>
            <a:ext cx="4736077" cy="787411"/>
          </a:xfrm>
          <a:solidFill>
            <a:schemeClr val="tx1"/>
          </a:solidFill>
        </p:spPr>
        <p:txBody>
          <a:bodyPr vert="horz" lIns="180000" tIns="72000" rIns="180000" bIns="72000" rtlCol="0" anchor="ctr">
            <a:noAutofit/>
          </a:bodyPr>
          <a:lstStyle>
            <a:lvl1pPr marL="0" indent="0" algn="ctr">
              <a:buNone/>
              <a:defRPr lang="en-ZA" sz="1600" dirty="0">
                <a:solidFill>
                  <a:schemeClr val="bg1"/>
                </a:solidFill>
                <a:latin typeface="Courier New" panose="02070309020205020404" pitchFamily="49" charset="0"/>
                <a:cs typeface="Courier New" panose="02070309020205020404" pitchFamily="49" charset="0"/>
              </a:defRPr>
            </a:lvl1pPr>
          </a:lstStyle>
          <a:p>
            <a:pPr marL="266700" lvl="0" indent="-266700" algn="ctr"/>
            <a:r>
              <a:rPr lang="en-US" noProof="0"/>
              <a:t>Click to edit Master subtitle style</a:t>
            </a:r>
          </a:p>
        </p:txBody>
      </p:sp>
      <p:sp>
        <p:nvSpPr>
          <p:cNvPr id="69" name="Isosceles Triangle 68">
            <a:extLst>
              <a:ext uri="{FF2B5EF4-FFF2-40B4-BE49-F238E27FC236}">
                <a16:creationId xmlns:a16="http://schemas.microsoft.com/office/drawing/2014/main" id="{8361B8AE-FA69-4D48-85CF-562C48593517}"/>
              </a:ext>
            </a:extLst>
          </p:cNvPr>
          <p:cNvSpPr/>
          <p:nvPr userDrawn="1"/>
        </p:nvSpPr>
        <p:spPr>
          <a:xfrm rot="10800000">
            <a:off x="2803689" y="2040344"/>
            <a:ext cx="740512" cy="503107"/>
          </a:xfrm>
          <a:prstGeom prst="triangle">
            <a:avLst/>
          </a:prstGeom>
          <a:gradFill>
            <a:gsLst>
              <a:gs pos="0">
                <a:schemeClr val="accent2"/>
              </a:gs>
              <a:gs pos="100000">
                <a:schemeClr val="accent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0" name="Isosceles Triangle 69">
            <a:extLst>
              <a:ext uri="{FF2B5EF4-FFF2-40B4-BE49-F238E27FC236}">
                <a16:creationId xmlns:a16="http://schemas.microsoft.com/office/drawing/2014/main" id="{B6A1E932-3467-40C1-AEB3-BF71625C8310}"/>
              </a:ext>
            </a:extLst>
          </p:cNvPr>
          <p:cNvSpPr/>
          <p:nvPr userDrawn="1"/>
        </p:nvSpPr>
        <p:spPr>
          <a:xfrm rot="10800000">
            <a:off x="2324207" y="2900399"/>
            <a:ext cx="1689239" cy="1147676"/>
          </a:xfrm>
          <a:prstGeom prst="triangle">
            <a:avLst/>
          </a:prstGeom>
          <a:gradFill>
            <a:gsLst>
              <a:gs pos="0">
                <a:schemeClr val="accent2"/>
              </a:gs>
              <a:gs pos="100000">
                <a:schemeClr val="accent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1" name="Isosceles Triangle 70">
            <a:extLst>
              <a:ext uri="{FF2B5EF4-FFF2-40B4-BE49-F238E27FC236}">
                <a16:creationId xmlns:a16="http://schemas.microsoft.com/office/drawing/2014/main" id="{7122E4D7-2A00-4656-AAD9-CFA98DD4E90E}"/>
              </a:ext>
            </a:extLst>
          </p:cNvPr>
          <p:cNvSpPr/>
          <p:nvPr userDrawn="1"/>
        </p:nvSpPr>
        <p:spPr>
          <a:xfrm>
            <a:off x="3748124" y="4263551"/>
            <a:ext cx="545742" cy="370779"/>
          </a:xfrm>
          <a:prstGeom prst="triangle">
            <a:avLst/>
          </a:prstGeom>
          <a:gradFill>
            <a:gsLst>
              <a:gs pos="0">
                <a:schemeClr val="accent3"/>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513480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o Content">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F8F88439-2E2F-420C-B2D5-AC87C621BD26}"/>
              </a:ext>
            </a:extLst>
          </p:cNvPr>
          <p:cNvSpPr>
            <a:spLocks noGrp="1"/>
          </p:cNvSpPr>
          <p:nvPr>
            <p:ph type="pic" sz="quarter" idx="12" hasCustomPrompt="1"/>
          </p:nvPr>
        </p:nvSpPr>
        <p:spPr>
          <a:xfrm>
            <a:off x="1754095" y="108000"/>
            <a:ext cx="4348305" cy="6083250"/>
          </a:xfrm>
          <a:solidFill>
            <a:schemeClr val="tx1">
              <a:lumMod val="75000"/>
              <a:lumOff val="25000"/>
            </a:schemeClr>
          </a:solidFill>
        </p:spPr>
        <p:txBody>
          <a:bodyPr anchor="ctr"/>
          <a:lstStyle>
            <a:lvl1pPr marL="0" indent="0" algn="ctr">
              <a:buNone/>
              <a:defRPr sz="14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6470374" y="1152000"/>
            <a:ext cx="5301626" cy="4751250"/>
          </a:xfrm>
        </p:spPr>
        <p:txBody>
          <a:bodyPr wrap="square" numCol="1" spcCol="0"/>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A29B30B9-EFA7-4032-827D-3AB4E7F2F943}"/>
              </a:ext>
            </a:extLst>
          </p:cNvPr>
          <p:cNvSpPr>
            <a:spLocks noGrp="1"/>
          </p:cNvSpPr>
          <p:nvPr>
            <p:ph type="title"/>
          </p:nvPr>
        </p:nvSpPr>
        <p:spPr>
          <a:xfrm rot="16200000">
            <a:off x="-2110578" y="2326579"/>
            <a:ext cx="6083250" cy="1646095"/>
          </a:xfrm>
          <a:gradFill>
            <a:gsLst>
              <a:gs pos="0">
                <a:schemeClr val="accent5"/>
              </a:gs>
              <a:gs pos="100000">
                <a:schemeClr val="accent4"/>
              </a:gs>
            </a:gsLst>
            <a:lin ang="7800000" scaled="0"/>
          </a:gradFill>
        </p:spPr>
        <p:txBody>
          <a:bodyPr vert="horz" lIns="0" tIns="0" rIns="0" bIns="0" rtlCol="0" anchor="ctr">
            <a:noAutofit/>
          </a:bodyPr>
          <a:lstStyle>
            <a:lvl1pPr algn="ctr">
              <a:defRPr lang="en-ZA" cap="all" baseline="0">
                <a:solidFill>
                  <a:schemeClr val="tx1">
                    <a:lumMod val="85000"/>
                    <a:lumOff val="15000"/>
                  </a:schemeClr>
                </a:solidFill>
              </a:defRPr>
            </a:lvl1pPr>
          </a:lstStyle>
          <a:p>
            <a:pPr marL="0" lvl="0" algn="ctr"/>
            <a:r>
              <a:rPr lang="en-US" noProof="0"/>
              <a:t>Click to edit Master title style</a:t>
            </a:r>
          </a:p>
        </p:txBody>
      </p:sp>
    </p:spTree>
    <p:extLst>
      <p:ext uri="{BB962C8B-B14F-4D97-AF65-F5344CB8AC3E}">
        <p14:creationId xmlns:p14="http://schemas.microsoft.com/office/powerpoint/2010/main" val="39128263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Bullets">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F8F88439-2E2F-420C-B2D5-AC87C621BD26}"/>
              </a:ext>
            </a:extLst>
          </p:cNvPr>
          <p:cNvSpPr>
            <a:spLocks noGrp="1"/>
          </p:cNvSpPr>
          <p:nvPr>
            <p:ph type="pic" sz="quarter" idx="12" hasCustomPrompt="1"/>
          </p:nvPr>
        </p:nvSpPr>
        <p:spPr>
          <a:xfrm>
            <a:off x="108000" y="108000"/>
            <a:ext cx="4348305" cy="6083250"/>
          </a:xfrm>
          <a:solidFill>
            <a:schemeClr val="tx1">
              <a:lumMod val="75000"/>
              <a:lumOff val="25000"/>
            </a:schemeClr>
          </a:solidFill>
        </p:spPr>
        <p:txBody>
          <a:bodyPr anchor="ctr"/>
          <a:lstStyle>
            <a:lvl1pPr marL="0" indent="0" algn="ctr">
              <a:buNone/>
              <a:defRPr sz="14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19" name="Title 4">
            <a:extLst>
              <a:ext uri="{FF2B5EF4-FFF2-40B4-BE49-F238E27FC236}">
                <a16:creationId xmlns:a16="http://schemas.microsoft.com/office/drawing/2014/main" id="{4BF8DEF3-C707-4695-8289-A7711DFC9E44}"/>
              </a:ext>
            </a:extLst>
          </p:cNvPr>
          <p:cNvSpPr>
            <a:spLocks noGrp="1"/>
          </p:cNvSpPr>
          <p:nvPr>
            <p:ph type="title"/>
          </p:nvPr>
        </p:nvSpPr>
        <p:spPr>
          <a:xfrm rot="5400000">
            <a:off x="8219329" y="2326579"/>
            <a:ext cx="6083250" cy="1646095"/>
          </a:xfrm>
          <a:gradFill>
            <a:gsLst>
              <a:gs pos="0">
                <a:schemeClr val="accent1"/>
              </a:gs>
              <a:gs pos="100000">
                <a:schemeClr val="accent3">
                  <a:lumMod val="60000"/>
                  <a:lumOff val="40000"/>
                </a:schemeClr>
              </a:gs>
            </a:gsLst>
            <a:lin ang="7800000" scaled="0"/>
          </a:gradFill>
        </p:spPr>
        <p:txBody>
          <a:bodyPr vert="horz" lIns="0" tIns="0" rIns="0" bIns="0" rtlCol="0" anchor="ctr">
            <a:noAutofit/>
          </a:bodyPr>
          <a:lstStyle>
            <a:lvl1pPr algn="ctr">
              <a:defRPr lang="en-ZA" cap="all" baseline="0" dirty="0">
                <a:solidFill>
                  <a:schemeClr val="tx1"/>
                </a:solidFill>
              </a:defRPr>
            </a:lvl1pPr>
          </a:lstStyle>
          <a:p>
            <a:pPr marL="0" lvl="0" algn="ctr"/>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48E3EAD4-15D7-432A-8B0A-DC2D111A2E56}"/>
              </a:ext>
            </a:extLst>
          </p:cNvPr>
          <p:cNvSpPr>
            <a:spLocks noGrp="1"/>
          </p:cNvSpPr>
          <p:nvPr>
            <p:ph idx="1" hasCustomPrompt="1"/>
          </p:nvPr>
        </p:nvSpPr>
        <p:spPr>
          <a:xfrm>
            <a:off x="4727401" y="4886245"/>
            <a:ext cx="1620000" cy="1019255"/>
          </a:xfrm>
        </p:spPr>
        <p:txBody>
          <a:bodyPr/>
          <a:lstStyle>
            <a:lvl1pPr marL="0" indent="0" algn="ctr">
              <a:buNone/>
              <a:defRPr sz="1400">
                <a:solidFill>
                  <a:schemeClr val="tx1"/>
                </a:solidFill>
              </a:defRPr>
            </a:lvl1pPr>
            <a:lvl2pPr marL="266700" indent="0">
              <a:buFont typeface="Arial" panose="020B0604020202020204" pitchFamily="34" charset="0"/>
              <a:buNone/>
              <a:defRPr>
                <a:solidFill>
                  <a:schemeClr val="bg1">
                    <a:lumMod val="95000"/>
                  </a:schemeClr>
                </a:solidFill>
              </a:defRPr>
            </a:lvl2pPr>
            <a:lvl3pPr marL="542925" indent="0">
              <a:buNone/>
              <a:defRPr>
                <a:solidFill>
                  <a:schemeClr val="bg1">
                    <a:lumMod val="95000"/>
                  </a:schemeClr>
                </a:solidFill>
              </a:defRPr>
            </a:lvl3pPr>
            <a:lvl4pPr marL="809625" indent="0">
              <a:buNone/>
              <a:defRPr>
                <a:solidFill>
                  <a:schemeClr val="bg1">
                    <a:lumMod val="95000"/>
                  </a:schemeClr>
                </a:solidFill>
              </a:defRPr>
            </a:lvl4pPr>
            <a:lvl5pPr marL="1076325" indent="0">
              <a:buNone/>
              <a:defRPr>
                <a:solidFill>
                  <a:schemeClr val="bg1">
                    <a:lumMod val="95000"/>
                  </a:schemeClr>
                </a:solidFill>
              </a:defRPr>
            </a:lvl5pPr>
          </a:lstStyle>
          <a:p>
            <a:pPr lvl="0"/>
            <a:r>
              <a:rPr lang="en-US" noProof="0"/>
              <a:t>Bullet Description</a:t>
            </a:r>
          </a:p>
        </p:txBody>
      </p:sp>
      <p:sp>
        <p:nvSpPr>
          <p:cNvPr id="12" name="Text Placeholder 11">
            <a:extLst>
              <a:ext uri="{FF2B5EF4-FFF2-40B4-BE49-F238E27FC236}">
                <a16:creationId xmlns:a16="http://schemas.microsoft.com/office/drawing/2014/main" id="{61C6E612-85D9-4ADF-89D8-C2A8144E16AA}"/>
              </a:ext>
            </a:extLst>
          </p:cNvPr>
          <p:cNvSpPr>
            <a:spLocks noGrp="1"/>
          </p:cNvSpPr>
          <p:nvPr>
            <p:ph type="body" sz="quarter" idx="14" hasCustomPrompt="1"/>
          </p:nvPr>
        </p:nvSpPr>
        <p:spPr>
          <a:xfrm>
            <a:off x="4727201" y="4409166"/>
            <a:ext cx="1620000" cy="288000"/>
          </a:xfrm>
        </p:spPr>
        <p:txBody>
          <a:bodyPr/>
          <a:lstStyle>
            <a:lvl1pPr marL="0" indent="0" algn="ctr">
              <a:buNone/>
              <a:defRPr sz="2300">
                <a:solidFill>
                  <a:schemeClr val="tx1"/>
                </a:solidFill>
                <a:latin typeface="+mj-lt"/>
              </a:defRPr>
            </a:lvl1pPr>
          </a:lstStyle>
          <a:p>
            <a:pPr lvl="0"/>
            <a:r>
              <a:rPr lang="en-US" noProof="0"/>
              <a:t>Bullet Title</a:t>
            </a:r>
          </a:p>
        </p:txBody>
      </p:sp>
      <p:sp>
        <p:nvSpPr>
          <p:cNvPr id="13" name="Text Placeholder 13">
            <a:extLst>
              <a:ext uri="{FF2B5EF4-FFF2-40B4-BE49-F238E27FC236}">
                <a16:creationId xmlns:a16="http://schemas.microsoft.com/office/drawing/2014/main" id="{85BE1C74-5612-4143-A6A0-9ABB2C58E988}"/>
              </a:ext>
            </a:extLst>
          </p:cNvPr>
          <p:cNvSpPr>
            <a:spLocks noGrp="1"/>
          </p:cNvSpPr>
          <p:nvPr>
            <p:ph type="body" sz="quarter" idx="15" hasCustomPrompt="1"/>
          </p:nvPr>
        </p:nvSpPr>
        <p:spPr>
          <a:xfrm>
            <a:off x="6613023" y="4409166"/>
            <a:ext cx="1620000" cy="288000"/>
          </a:xfrm>
        </p:spPr>
        <p:txBody>
          <a:bodyPr/>
          <a:lstStyle>
            <a:lvl1pPr marL="0" indent="0" algn="ctr">
              <a:buNone/>
              <a:defRPr sz="2300">
                <a:solidFill>
                  <a:schemeClr val="tx1"/>
                </a:solidFill>
                <a:latin typeface="+mj-lt"/>
              </a:defRPr>
            </a:lvl1pPr>
          </a:lstStyle>
          <a:p>
            <a:pPr lvl="0"/>
            <a:r>
              <a:rPr lang="en-US" noProof="0"/>
              <a:t>Bullet Title</a:t>
            </a:r>
          </a:p>
        </p:txBody>
      </p:sp>
      <p:sp>
        <p:nvSpPr>
          <p:cNvPr id="14" name="Text Placeholder 15">
            <a:extLst>
              <a:ext uri="{FF2B5EF4-FFF2-40B4-BE49-F238E27FC236}">
                <a16:creationId xmlns:a16="http://schemas.microsoft.com/office/drawing/2014/main" id="{80C5C49B-CF68-4827-B4F9-A6DC6C558148}"/>
              </a:ext>
            </a:extLst>
          </p:cNvPr>
          <p:cNvSpPr>
            <a:spLocks noGrp="1"/>
          </p:cNvSpPr>
          <p:nvPr>
            <p:ph type="body" sz="quarter" idx="16" hasCustomPrompt="1"/>
          </p:nvPr>
        </p:nvSpPr>
        <p:spPr>
          <a:xfrm>
            <a:off x="6613173" y="4886245"/>
            <a:ext cx="1620000" cy="1019255"/>
          </a:xfrm>
        </p:spPr>
        <p:txBody>
          <a:bodyPr/>
          <a:lstStyle>
            <a:lvl1pPr marL="0" indent="0" algn="ctr">
              <a:buNone/>
              <a:defRPr sz="1400">
                <a:solidFill>
                  <a:schemeClr val="tx1"/>
                </a:solidFill>
              </a:defRPr>
            </a:lvl1pPr>
          </a:lstStyle>
          <a:p>
            <a:pPr lvl="0"/>
            <a:r>
              <a:rPr lang="en-US" noProof="0"/>
              <a:t>Bullet Description</a:t>
            </a:r>
          </a:p>
        </p:txBody>
      </p:sp>
      <p:sp>
        <p:nvSpPr>
          <p:cNvPr id="15" name="Text Placeholder 17">
            <a:extLst>
              <a:ext uri="{FF2B5EF4-FFF2-40B4-BE49-F238E27FC236}">
                <a16:creationId xmlns:a16="http://schemas.microsoft.com/office/drawing/2014/main" id="{905B2A5F-2BE7-4B00-9E44-0DF572969F24}"/>
              </a:ext>
            </a:extLst>
          </p:cNvPr>
          <p:cNvSpPr>
            <a:spLocks noGrp="1"/>
          </p:cNvSpPr>
          <p:nvPr>
            <p:ph type="body" sz="quarter" idx="17" hasCustomPrompt="1"/>
          </p:nvPr>
        </p:nvSpPr>
        <p:spPr>
          <a:xfrm>
            <a:off x="8498844" y="4409166"/>
            <a:ext cx="1620000" cy="288000"/>
          </a:xfrm>
        </p:spPr>
        <p:txBody>
          <a:bodyPr/>
          <a:lstStyle>
            <a:lvl1pPr marL="0" indent="0" algn="ctr">
              <a:buNone/>
              <a:defRPr sz="2300">
                <a:solidFill>
                  <a:schemeClr val="tx1"/>
                </a:solidFill>
                <a:latin typeface="+mj-lt"/>
              </a:defRPr>
            </a:lvl1pPr>
          </a:lstStyle>
          <a:p>
            <a:pPr lvl="0"/>
            <a:r>
              <a:rPr lang="en-US" noProof="0"/>
              <a:t>Bullet Title</a:t>
            </a:r>
          </a:p>
        </p:txBody>
      </p:sp>
      <p:sp>
        <p:nvSpPr>
          <p:cNvPr id="16" name="Text Placeholder 19">
            <a:extLst>
              <a:ext uri="{FF2B5EF4-FFF2-40B4-BE49-F238E27FC236}">
                <a16:creationId xmlns:a16="http://schemas.microsoft.com/office/drawing/2014/main" id="{4F40F98E-725D-4417-9E38-1835C92B8242}"/>
              </a:ext>
            </a:extLst>
          </p:cNvPr>
          <p:cNvSpPr>
            <a:spLocks noGrp="1"/>
          </p:cNvSpPr>
          <p:nvPr>
            <p:ph type="body" sz="quarter" idx="18" hasCustomPrompt="1"/>
          </p:nvPr>
        </p:nvSpPr>
        <p:spPr>
          <a:xfrm>
            <a:off x="8498944" y="4886245"/>
            <a:ext cx="1620000" cy="1019255"/>
          </a:xfrm>
        </p:spPr>
        <p:txBody>
          <a:bodyPr/>
          <a:lstStyle>
            <a:lvl1pPr marL="0" indent="0" algn="ctr">
              <a:buNone/>
              <a:defRPr sz="1400">
                <a:solidFill>
                  <a:schemeClr val="tx1"/>
                </a:solidFill>
              </a:defRPr>
            </a:lvl1pPr>
          </a:lstStyle>
          <a:p>
            <a:pPr lvl="0"/>
            <a:r>
              <a:rPr lang="en-US" noProof="0"/>
              <a:t>Bullet Description</a:t>
            </a:r>
          </a:p>
        </p:txBody>
      </p:sp>
      <p:sp>
        <p:nvSpPr>
          <p:cNvPr id="20" name="Picture Placeholder 5">
            <a:extLst>
              <a:ext uri="{FF2B5EF4-FFF2-40B4-BE49-F238E27FC236}">
                <a16:creationId xmlns:a16="http://schemas.microsoft.com/office/drawing/2014/main" id="{7B357BCD-40B4-1345-BF04-D10DBCF97A80}"/>
              </a:ext>
            </a:extLst>
          </p:cNvPr>
          <p:cNvSpPr>
            <a:spLocks noGrp="1"/>
          </p:cNvSpPr>
          <p:nvPr>
            <p:ph type="pic" sz="quarter" idx="24" hasCustomPrompt="1"/>
          </p:nvPr>
        </p:nvSpPr>
        <p:spPr>
          <a:xfrm>
            <a:off x="5226305" y="3069267"/>
            <a:ext cx="621792" cy="621792"/>
          </a:xfrm>
        </p:spPr>
        <p:txBody>
          <a:bodyPr anchor="ctr"/>
          <a:lstStyle>
            <a:lvl1pPr marL="0" indent="0" algn="ctr">
              <a:buFont typeface="Arial" panose="020B0604020202020204" pitchFamily="34" charset="0"/>
              <a:buNone/>
              <a:defRPr sz="1100">
                <a:solidFill>
                  <a:schemeClr val="bg1">
                    <a:lumMod val="95000"/>
                  </a:schemeClr>
                </a:solidFill>
              </a:defRPr>
            </a:lvl1pPr>
          </a:lstStyle>
          <a:p>
            <a:r>
              <a:rPr lang="en-US" noProof="0" dirty="0"/>
              <a:t>Insert Icon</a:t>
            </a:r>
          </a:p>
        </p:txBody>
      </p:sp>
      <p:sp>
        <p:nvSpPr>
          <p:cNvPr id="21" name="Picture Placeholder 29">
            <a:extLst>
              <a:ext uri="{FF2B5EF4-FFF2-40B4-BE49-F238E27FC236}">
                <a16:creationId xmlns:a16="http://schemas.microsoft.com/office/drawing/2014/main" id="{32327030-7B91-D540-BB8B-4FA022B2EB6D}"/>
              </a:ext>
            </a:extLst>
          </p:cNvPr>
          <p:cNvSpPr>
            <a:spLocks noGrp="1"/>
          </p:cNvSpPr>
          <p:nvPr>
            <p:ph type="pic" sz="quarter" idx="25" hasCustomPrompt="1"/>
          </p:nvPr>
        </p:nvSpPr>
        <p:spPr>
          <a:xfrm>
            <a:off x="7112127" y="3069267"/>
            <a:ext cx="621792" cy="621792"/>
          </a:xfrm>
        </p:spPr>
        <p:txBody>
          <a:bodyPr anchor="ctr"/>
          <a:lstStyle>
            <a:lvl1pPr marL="0" indent="0" algn="ctr">
              <a:buFont typeface="Arial" panose="020B0604020202020204" pitchFamily="34" charset="0"/>
              <a:buNone/>
              <a:defRPr sz="1100">
                <a:solidFill>
                  <a:schemeClr val="bg1"/>
                </a:solidFill>
              </a:defRPr>
            </a:lvl1pPr>
          </a:lstStyle>
          <a:p>
            <a:r>
              <a:rPr lang="en-US" noProof="0" dirty="0"/>
              <a:t>Insert Icon</a:t>
            </a:r>
          </a:p>
        </p:txBody>
      </p:sp>
      <p:sp>
        <p:nvSpPr>
          <p:cNvPr id="22" name="Picture Placeholder 31">
            <a:extLst>
              <a:ext uri="{FF2B5EF4-FFF2-40B4-BE49-F238E27FC236}">
                <a16:creationId xmlns:a16="http://schemas.microsoft.com/office/drawing/2014/main" id="{5013D7C3-E45B-144D-8A30-4272D8040D93}"/>
              </a:ext>
            </a:extLst>
          </p:cNvPr>
          <p:cNvSpPr>
            <a:spLocks noGrp="1"/>
          </p:cNvSpPr>
          <p:nvPr>
            <p:ph type="pic" sz="quarter" idx="26" hasCustomPrompt="1"/>
          </p:nvPr>
        </p:nvSpPr>
        <p:spPr>
          <a:xfrm>
            <a:off x="8997948" y="3069267"/>
            <a:ext cx="621792" cy="621792"/>
          </a:xfrm>
        </p:spPr>
        <p:txBody>
          <a:bodyPr anchor="ctr"/>
          <a:lstStyle>
            <a:lvl1pPr marL="0" indent="0" algn="ctr">
              <a:buFont typeface="Arial" panose="020B0604020202020204" pitchFamily="34" charset="0"/>
              <a:buNone/>
              <a:defRPr sz="1100">
                <a:solidFill>
                  <a:schemeClr val="bg1"/>
                </a:solidFill>
              </a:defRPr>
            </a:lvl1pPr>
          </a:lstStyle>
          <a:p>
            <a:r>
              <a:rPr lang="en-US" noProof="0" dirty="0"/>
              <a:t>Insert Icon</a:t>
            </a:r>
          </a:p>
        </p:txBody>
      </p:sp>
      <p:cxnSp>
        <p:nvCxnSpPr>
          <p:cNvPr id="17" name="Straight Connector 16">
            <a:extLst>
              <a:ext uri="{FF2B5EF4-FFF2-40B4-BE49-F238E27FC236}">
                <a16:creationId xmlns:a16="http://schemas.microsoft.com/office/drawing/2014/main" id="{DCB492DF-015F-4763-8E2B-9FCAC5137A07}"/>
              </a:ext>
              <a:ext uri="{C183D7F6-B498-43B3-948B-1728B52AA6E4}">
                <adec:decorative xmlns:adec="http://schemas.microsoft.com/office/drawing/2017/decorative" val="1"/>
              </a:ext>
            </a:extLst>
          </p:cNvPr>
          <p:cNvCxnSpPr>
            <a:cxnSpLocks/>
          </p:cNvCxnSpPr>
          <p:nvPr userDrawn="1"/>
        </p:nvCxnSpPr>
        <p:spPr>
          <a:xfrm flipV="1">
            <a:off x="6454775" y="2570163"/>
            <a:ext cx="0" cy="2881887"/>
          </a:xfrm>
          <a:prstGeom prst="line">
            <a:avLst/>
          </a:prstGeom>
          <a:ln>
            <a:solidFill>
              <a:srgbClr val="DFAACA"/>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4C92078-CAC9-4E77-A670-543037FD1ABC}"/>
              </a:ext>
              <a:ext uri="{C183D7F6-B498-43B3-948B-1728B52AA6E4}">
                <adec:decorative xmlns:adec="http://schemas.microsoft.com/office/drawing/2017/decorative" val="1"/>
              </a:ext>
            </a:extLst>
          </p:cNvPr>
          <p:cNvCxnSpPr>
            <a:cxnSpLocks/>
          </p:cNvCxnSpPr>
          <p:nvPr userDrawn="1"/>
        </p:nvCxnSpPr>
        <p:spPr>
          <a:xfrm flipV="1">
            <a:off x="8350250" y="2570163"/>
            <a:ext cx="0" cy="2881887"/>
          </a:xfrm>
          <a:prstGeom prst="line">
            <a:avLst/>
          </a:prstGeom>
          <a:ln>
            <a:solidFill>
              <a:srgbClr val="DFAAC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4862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BA060-7C33-41D1-A351-3CEFB9D8C1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890A93-F43B-4CC6-855B-AF207ADF83B1}"/>
              </a:ext>
            </a:extLst>
          </p:cNvPr>
          <p:cNvSpPr>
            <a:spLocks noGrp="1"/>
          </p:cNvSpPr>
          <p:nvPr>
            <p:ph type="dt" sz="half" idx="10"/>
          </p:nvPr>
        </p:nvSpPr>
        <p:spPr/>
        <p:txBody>
          <a:bodyPr/>
          <a:lstStyle/>
          <a:p>
            <a:fld id="{D7F56EB3-A9BF-49B3-988B-2ED4C8D144F9}" type="datetime1">
              <a:rPr lang="en-US" smtClean="0"/>
              <a:pPr/>
              <a:t>4/11/2021</a:t>
            </a:fld>
            <a:endParaRPr lang="en-US" dirty="0"/>
          </a:p>
        </p:txBody>
      </p:sp>
      <p:sp>
        <p:nvSpPr>
          <p:cNvPr id="4" name="Slide Number Placeholder 3">
            <a:extLst>
              <a:ext uri="{FF2B5EF4-FFF2-40B4-BE49-F238E27FC236}">
                <a16:creationId xmlns:a16="http://schemas.microsoft.com/office/drawing/2014/main" id="{F0B7029A-FACA-4E79-8B31-4632374B0ACD}"/>
              </a:ext>
            </a:extLst>
          </p:cNvPr>
          <p:cNvSpPr>
            <a:spLocks noGrp="1"/>
          </p:cNvSpPr>
          <p:nvPr>
            <p:ph type="sldNum" sz="quarter" idx="11"/>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765603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with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518615" y="1467757"/>
            <a:ext cx="1082607" cy="1027122"/>
          </a:xfrm>
          <a:prstGeom prst="decagon">
            <a:avLst/>
          </a:prstGeom>
          <a:solidFill>
            <a:schemeClr val="accent1"/>
          </a:solidFill>
        </p:spPr>
        <p:txBody>
          <a:bodyPr anchor="ctr"/>
          <a:lstStyle>
            <a:lvl1pPr marL="0" indent="0" algn="ctr">
              <a:buNone/>
              <a:defRPr sz="3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518615" y="2666635"/>
            <a:ext cx="4111195" cy="230241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a16="http://schemas.microsoft.com/office/drawing/2014/main" id="{9337FD81-6DFD-43B7-A7D9-59E45ECDF39A}"/>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11" name="Slide Number Placeholder 10">
            <a:extLst>
              <a:ext uri="{FF2B5EF4-FFF2-40B4-BE49-F238E27FC236}">
                <a16:creationId xmlns:a16="http://schemas.microsoft.com/office/drawing/2014/main" id="{F17B7460-0559-435A-9C2F-1B12BC6CE184}"/>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7660706" y="2666960"/>
            <a:ext cx="4111279" cy="230187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7660706" y="1469417"/>
            <a:ext cx="1082607" cy="1023627"/>
          </a:xfrm>
          <a:prstGeom prst="decagon">
            <a:avLst/>
          </a:prstGeom>
          <a:solidFill>
            <a:schemeClr val="accent3">
              <a:lumMod val="60000"/>
              <a:lumOff val="40000"/>
            </a:schemeClr>
          </a:solidFill>
        </p:spPr>
        <p:txBody>
          <a:bodyPr anchor="ctr"/>
          <a:lstStyle>
            <a:lvl1pPr marL="0" indent="0" algn="ctr">
              <a:buNone/>
              <a:defRPr sz="3600" b="1">
                <a:solidFill>
                  <a:schemeClr val="tx1"/>
                </a:solidFill>
              </a:defRPr>
            </a:lvl1pPr>
          </a:lstStyle>
          <a:p>
            <a:pPr lvl="0"/>
            <a:r>
              <a:rPr lang="en-US" noProof="0"/>
              <a:t>2</a:t>
            </a:r>
          </a:p>
        </p:txBody>
      </p:sp>
      <p:sp>
        <p:nvSpPr>
          <p:cNvPr id="6" name="Picture Placeholder 5">
            <a:extLst>
              <a:ext uri="{FF2B5EF4-FFF2-40B4-BE49-F238E27FC236}">
                <a16:creationId xmlns:a16="http://schemas.microsoft.com/office/drawing/2014/main" id="{58B05509-33BA-435B-8F65-9A195068AEBA}"/>
              </a:ext>
            </a:extLst>
          </p:cNvPr>
          <p:cNvSpPr>
            <a:spLocks noGrp="1"/>
          </p:cNvSpPr>
          <p:nvPr>
            <p:ph type="pic" sz="quarter" idx="14" hasCustomPrompt="1"/>
          </p:nvPr>
        </p:nvSpPr>
        <p:spPr>
          <a:xfrm>
            <a:off x="485411" y="1468438"/>
            <a:ext cx="1023938" cy="1022350"/>
          </a:xfrm>
        </p:spPr>
        <p:txBody>
          <a:bodyPr anchor="ctr"/>
          <a:lstStyle>
            <a:lvl1pPr marL="0" indent="0" algn="ctr">
              <a:buNone/>
              <a:defRPr/>
            </a:lvl1pPr>
          </a:lstStyle>
          <a:p>
            <a:r>
              <a:rPr lang="en-US" noProof="0" dirty="0"/>
              <a:t>Icon</a:t>
            </a:r>
          </a:p>
        </p:txBody>
      </p:sp>
      <p:sp>
        <p:nvSpPr>
          <p:cNvPr id="13" name="Picture Placeholder 5">
            <a:extLst>
              <a:ext uri="{FF2B5EF4-FFF2-40B4-BE49-F238E27FC236}">
                <a16:creationId xmlns:a16="http://schemas.microsoft.com/office/drawing/2014/main" id="{D9B95EA3-5DD4-430E-9A14-86FD28CB5211}"/>
              </a:ext>
            </a:extLst>
          </p:cNvPr>
          <p:cNvSpPr>
            <a:spLocks noGrp="1"/>
          </p:cNvSpPr>
          <p:nvPr>
            <p:ph type="pic" sz="quarter" idx="15" hasCustomPrompt="1"/>
          </p:nvPr>
        </p:nvSpPr>
        <p:spPr>
          <a:xfrm>
            <a:off x="6636768" y="1468438"/>
            <a:ext cx="1023938" cy="1022350"/>
          </a:xfrm>
        </p:spPr>
        <p:txBody>
          <a:bodyPr anchor="ctr"/>
          <a:lstStyle>
            <a:lvl1pPr marL="0" indent="0" algn="ctr">
              <a:buNone/>
              <a:defRPr/>
            </a:lvl1pPr>
          </a:lstStyle>
          <a:p>
            <a:r>
              <a:rPr lang="en-US" noProof="0" dirty="0"/>
              <a:t>Icon</a:t>
            </a:r>
          </a:p>
        </p:txBody>
      </p:sp>
      <p:cxnSp>
        <p:nvCxnSpPr>
          <p:cNvPr id="14" name="Straight Connector 13">
            <a:extLst>
              <a:ext uri="{FF2B5EF4-FFF2-40B4-BE49-F238E27FC236}">
                <a16:creationId xmlns:a16="http://schemas.microsoft.com/office/drawing/2014/main" id="{FE4858EE-D2E3-4944-8356-8E309A985653}"/>
              </a:ext>
              <a:ext uri="{C183D7F6-B498-43B3-948B-1728B52AA6E4}">
                <adec:decorative xmlns:adec="http://schemas.microsoft.com/office/drawing/2017/decorative" val="1"/>
              </a:ext>
            </a:extLst>
          </p:cNvPr>
          <p:cNvCxnSpPr>
            <a:cxnSpLocks/>
          </p:cNvCxnSpPr>
          <p:nvPr userDrawn="1"/>
        </p:nvCxnSpPr>
        <p:spPr>
          <a:xfrm flipV="1">
            <a:off x="6154997" y="2666635"/>
            <a:ext cx="0" cy="2232602"/>
          </a:xfrm>
          <a:prstGeom prst="line">
            <a:avLst/>
          </a:prstGeom>
          <a:ln>
            <a:solidFill>
              <a:srgbClr val="DFAAC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78831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etition">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98238081-ACA8-444B-827D-A9FB57FEAD9B}"/>
              </a:ext>
            </a:extLst>
          </p:cNvPr>
          <p:cNvCxnSpPr>
            <a:cxnSpLocks/>
          </p:cNvCxnSpPr>
          <p:nvPr userDrawn="1"/>
        </p:nvCxnSpPr>
        <p:spPr>
          <a:xfrm>
            <a:off x="6096000" y="1295875"/>
            <a:ext cx="0" cy="441512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DDFE2BB-EBBF-4A8F-8E01-A85443D03FBE}"/>
              </a:ext>
            </a:extLst>
          </p:cNvPr>
          <p:cNvCxnSpPr>
            <a:cxnSpLocks/>
          </p:cNvCxnSpPr>
          <p:nvPr userDrawn="1"/>
        </p:nvCxnSpPr>
        <p:spPr>
          <a:xfrm flipH="1">
            <a:off x="432000" y="3452634"/>
            <a:ext cx="11340000"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9" name="Text Placeholder 5">
            <a:extLst>
              <a:ext uri="{FF2B5EF4-FFF2-40B4-BE49-F238E27FC236}">
                <a16:creationId xmlns:a16="http://schemas.microsoft.com/office/drawing/2014/main" id="{C2C8A65D-5CCB-4B95-86C5-5840C530EC85}"/>
              </a:ext>
            </a:extLst>
          </p:cNvPr>
          <p:cNvSpPr>
            <a:spLocks noGrp="1"/>
          </p:cNvSpPr>
          <p:nvPr>
            <p:ph type="body" sz="quarter" idx="12" hasCustomPrompt="1"/>
          </p:nvPr>
        </p:nvSpPr>
        <p:spPr>
          <a:xfrm>
            <a:off x="5112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20" name="Text Placeholder 5">
            <a:extLst>
              <a:ext uri="{FF2B5EF4-FFF2-40B4-BE49-F238E27FC236}">
                <a16:creationId xmlns:a16="http://schemas.microsoft.com/office/drawing/2014/main" id="{B04B83CF-4695-4328-B8E1-1F386DDC977A}"/>
              </a:ext>
            </a:extLst>
          </p:cNvPr>
          <p:cNvSpPr>
            <a:spLocks noGrp="1"/>
          </p:cNvSpPr>
          <p:nvPr>
            <p:ph type="body" sz="quarter" idx="13" hasCustomPrompt="1"/>
          </p:nvPr>
        </p:nvSpPr>
        <p:spPr>
          <a:xfrm>
            <a:off x="5106000" y="5803856"/>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21" name="Text Placeholder 5">
            <a:extLst>
              <a:ext uri="{FF2B5EF4-FFF2-40B4-BE49-F238E27FC236}">
                <a16:creationId xmlns:a16="http://schemas.microsoft.com/office/drawing/2014/main" id="{88E640C8-1161-4544-B8FB-31A62C99E92E}"/>
              </a:ext>
            </a:extLst>
          </p:cNvPr>
          <p:cNvSpPr>
            <a:spLocks noGrp="1"/>
          </p:cNvSpPr>
          <p:nvPr>
            <p:ph type="body" sz="quarter" idx="14" hasCustomPrompt="1"/>
          </p:nvPr>
        </p:nvSpPr>
        <p:spPr>
          <a:xfrm>
            <a:off x="432000" y="320959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22" name="Text Placeholder 5">
            <a:extLst>
              <a:ext uri="{FF2B5EF4-FFF2-40B4-BE49-F238E27FC236}">
                <a16:creationId xmlns:a16="http://schemas.microsoft.com/office/drawing/2014/main" id="{112AB135-638C-4F81-B952-2291FAC2B801}"/>
              </a:ext>
            </a:extLst>
          </p:cNvPr>
          <p:cNvSpPr>
            <a:spLocks noGrp="1"/>
          </p:cNvSpPr>
          <p:nvPr>
            <p:ph type="body" sz="quarter" idx="15" hasCustomPrompt="1"/>
          </p:nvPr>
        </p:nvSpPr>
        <p:spPr>
          <a:xfrm>
            <a:off x="9792001" y="320959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Tree>
    <p:extLst>
      <p:ext uri="{BB962C8B-B14F-4D97-AF65-F5344CB8AC3E}">
        <p14:creationId xmlns:p14="http://schemas.microsoft.com/office/powerpoint/2010/main" val="23786577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arket Opportunit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3">
            <a:extLst>
              <a:ext uri="{FF2B5EF4-FFF2-40B4-BE49-F238E27FC236}">
                <a16:creationId xmlns:a16="http://schemas.microsoft.com/office/drawing/2014/main" id="{ABA04ABC-15A3-4748-A1A6-6849B933FB14}"/>
              </a:ext>
            </a:extLst>
          </p:cNvPr>
          <p:cNvSpPr>
            <a:spLocks noGrp="1"/>
          </p:cNvSpPr>
          <p:nvPr>
            <p:ph type="body" sz="quarter" idx="27" hasCustomPrompt="1"/>
          </p:nvPr>
        </p:nvSpPr>
        <p:spPr>
          <a:xfrm>
            <a:off x="890706" y="1379786"/>
            <a:ext cx="4348065" cy="4348065"/>
          </a:xfrm>
          <a:prstGeom prst="octagon">
            <a:avLst/>
          </a:prstGeom>
          <a:solidFill>
            <a:schemeClr val="accent2">
              <a:alpha val="50000"/>
            </a:schemeClr>
          </a:solidFill>
          <a:ln>
            <a:noFill/>
          </a:ln>
        </p:spPr>
        <p:txBody>
          <a:bodyPr anchor="ctr"/>
          <a:lstStyle>
            <a:lvl1pPr marL="0" indent="0" algn="ctr">
              <a:buNone/>
              <a:defRPr sz="1800">
                <a:solidFill>
                  <a:schemeClr val="tx1"/>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8" name="Text Placeholder 9">
            <a:extLst>
              <a:ext uri="{FF2B5EF4-FFF2-40B4-BE49-F238E27FC236}">
                <a16:creationId xmlns:a16="http://schemas.microsoft.com/office/drawing/2014/main" id="{87739F32-28DE-4715-9505-ACC607338240}"/>
              </a:ext>
            </a:extLst>
          </p:cNvPr>
          <p:cNvSpPr>
            <a:spLocks noGrp="1"/>
          </p:cNvSpPr>
          <p:nvPr>
            <p:ph type="body" sz="quarter" idx="28" hasCustomPrompt="1"/>
          </p:nvPr>
        </p:nvSpPr>
        <p:spPr>
          <a:xfrm>
            <a:off x="4739330" y="1554523"/>
            <a:ext cx="3998591" cy="3998591"/>
          </a:xfrm>
          <a:prstGeom prst="decagon">
            <a:avLst/>
          </a:prstGeom>
          <a:solidFill>
            <a:schemeClr val="accent3">
              <a:alpha val="50000"/>
            </a:schemeClr>
          </a:solidFill>
          <a:ln>
            <a:no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a:r>
              <a:rPr lang="en-US" noProof="0"/>
              <a:t>Section Header</a:t>
            </a:r>
          </a:p>
        </p:txBody>
      </p:sp>
      <p:sp>
        <p:nvSpPr>
          <p:cNvPr id="9" name="Text Placeholder 9">
            <a:extLst>
              <a:ext uri="{FF2B5EF4-FFF2-40B4-BE49-F238E27FC236}">
                <a16:creationId xmlns:a16="http://schemas.microsoft.com/office/drawing/2014/main" id="{B1E535C8-6C65-455F-8301-E535F6CD0F80}"/>
              </a:ext>
            </a:extLst>
          </p:cNvPr>
          <p:cNvSpPr>
            <a:spLocks noGrp="1"/>
          </p:cNvSpPr>
          <p:nvPr>
            <p:ph type="body" sz="quarter" idx="29" hasCustomPrompt="1"/>
          </p:nvPr>
        </p:nvSpPr>
        <p:spPr>
          <a:xfrm>
            <a:off x="8238481" y="1993699"/>
            <a:ext cx="3120238" cy="3120238"/>
          </a:xfrm>
          <a:prstGeom prst="ellipse">
            <a:avLst/>
          </a:prstGeom>
          <a:solidFill>
            <a:schemeClr val="accent4">
              <a:alpha val="60000"/>
            </a:schemeClr>
          </a:solidFill>
          <a:ln>
            <a:noFill/>
          </a:ln>
        </p:spPr>
        <p:txBody>
          <a:bodyPr vert="horz" lIns="0" tIns="0" rIns="0" bIns="0" rtlCol="0" anchor="ctr">
            <a:noAutofit/>
          </a:bodyPr>
          <a:lstStyle>
            <a:lvl1pPr marL="0" indent="0" algn="ctr">
              <a:buNone/>
              <a:defRPr lang="en-ZA" sz="1800" dirty="0">
                <a:solidFill>
                  <a:schemeClr val="tx1"/>
                </a:solidFill>
              </a:defRPr>
            </a:lvl1pPr>
          </a:lstStyle>
          <a:p>
            <a:pPr marL="266700" lvl="0" indent="-266700" algn="ctr"/>
            <a:r>
              <a:rPr lang="en-US" noProof="0"/>
              <a:t>Section Header</a:t>
            </a:r>
          </a:p>
        </p:txBody>
      </p:sp>
      <p:sp>
        <p:nvSpPr>
          <p:cNvPr id="10" name="Text Placeholder 3">
            <a:extLst>
              <a:ext uri="{FF2B5EF4-FFF2-40B4-BE49-F238E27FC236}">
                <a16:creationId xmlns:a16="http://schemas.microsoft.com/office/drawing/2014/main" id="{E6677C16-9B83-4AD8-A790-C32F8EF4A3C0}"/>
              </a:ext>
            </a:extLst>
          </p:cNvPr>
          <p:cNvSpPr>
            <a:spLocks noGrp="1"/>
          </p:cNvSpPr>
          <p:nvPr>
            <p:ph type="body" sz="quarter" idx="30" hasCustomPrompt="1"/>
          </p:nvPr>
        </p:nvSpPr>
        <p:spPr>
          <a:xfrm>
            <a:off x="1658929" y="1992324"/>
            <a:ext cx="2811618" cy="1440000"/>
          </a:xfrm>
          <a:prstGeom prst="rect">
            <a:avLst/>
          </a:prstGeom>
          <a:noFill/>
          <a:ln>
            <a:noFill/>
          </a:ln>
        </p:spPr>
        <p:txBody>
          <a:bodyPr anchor="b"/>
          <a:lstStyle>
            <a:lvl1pPr marL="0" indent="0" algn="ctr">
              <a:spcBef>
                <a:spcPts val="0"/>
              </a:spcBef>
              <a:spcAft>
                <a:spcPts val="0"/>
              </a:spcAft>
              <a:buNone/>
              <a:defRPr sz="6600">
                <a:solidFill>
                  <a:schemeClr val="tx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1" name="Text Placeholder 9">
            <a:extLst>
              <a:ext uri="{FF2B5EF4-FFF2-40B4-BE49-F238E27FC236}">
                <a16:creationId xmlns:a16="http://schemas.microsoft.com/office/drawing/2014/main" id="{5D7A7B95-CA51-45F4-B99D-B864CB3718B3}"/>
              </a:ext>
            </a:extLst>
          </p:cNvPr>
          <p:cNvSpPr>
            <a:spLocks noGrp="1"/>
          </p:cNvSpPr>
          <p:nvPr>
            <p:ph type="body" sz="quarter" idx="31" hasCustomPrompt="1"/>
          </p:nvPr>
        </p:nvSpPr>
        <p:spPr>
          <a:xfrm>
            <a:off x="5332816" y="1992324"/>
            <a:ext cx="2811618" cy="1440000"/>
          </a:xfrm>
          <a:prstGeom prst="rect">
            <a:avLst/>
          </a:prstGeom>
          <a:noFill/>
          <a:ln>
            <a:noFill/>
          </a:ln>
        </p:spPr>
        <p:txBody>
          <a:bodyPr vert="horz" lIns="0" tIns="0" rIns="0" bIns="0" rtlCol="0" anchor="b">
            <a:noAutofit/>
          </a:bodyPr>
          <a:lstStyle>
            <a:lvl1pPr marL="0" indent="0" algn="ctr">
              <a:spcBef>
                <a:spcPts val="0"/>
              </a:spcBef>
              <a:spcAft>
                <a:spcPts val="0"/>
              </a:spcAft>
              <a:buNone/>
              <a:defRPr lang="en-ZA" sz="6600" dirty="0">
                <a:solidFill>
                  <a:schemeClr val="tx1"/>
                </a:solidFill>
                <a:latin typeface="+mj-lt"/>
              </a:defRPr>
            </a:lvl1pPr>
          </a:lstStyle>
          <a:p>
            <a:pPr marL="266700" lvl="0" indent="-266700" algn="ctr"/>
            <a:r>
              <a:rPr lang="en-US" noProof="0"/>
              <a:t>2</a:t>
            </a:r>
          </a:p>
        </p:txBody>
      </p:sp>
      <p:sp>
        <p:nvSpPr>
          <p:cNvPr id="12" name="Text Placeholder 9">
            <a:extLst>
              <a:ext uri="{FF2B5EF4-FFF2-40B4-BE49-F238E27FC236}">
                <a16:creationId xmlns:a16="http://schemas.microsoft.com/office/drawing/2014/main" id="{28096F6D-739C-4821-A308-43A39B242C28}"/>
              </a:ext>
            </a:extLst>
          </p:cNvPr>
          <p:cNvSpPr>
            <a:spLocks noGrp="1"/>
          </p:cNvSpPr>
          <p:nvPr>
            <p:ph type="body" sz="quarter" idx="32" hasCustomPrompt="1"/>
          </p:nvPr>
        </p:nvSpPr>
        <p:spPr>
          <a:xfrm>
            <a:off x="8547101" y="1992324"/>
            <a:ext cx="2597043" cy="1440000"/>
          </a:xfrm>
          <a:prstGeom prst="rect">
            <a:avLst/>
          </a:prstGeom>
          <a:noFill/>
          <a:ln>
            <a:noFill/>
          </a:ln>
        </p:spPr>
        <p:txBody>
          <a:bodyPr vert="horz" lIns="0" tIns="0" rIns="0" bIns="0" rtlCol="0" anchor="b">
            <a:noAutofit/>
          </a:bodyPr>
          <a:lstStyle>
            <a:lvl1pPr marL="0" indent="0" algn="ctr">
              <a:spcBef>
                <a:spcPts val="0"/>
              </a:spcBef>
              <a:spcAft>
                <a:spcPts val="0"/>
              </a:spcAft>
              <a:buNone/>
              <a:defRPr lang="en-ZA" sz="6600" dirty="0">
                <a:solidFill>
                  <a:schemeClr val="tx1"/>
                </a:solidFill>
                <a:latin typeface="+mj-lt"/>
              </a:defRPr>
            </a:lvl1pPr>
          </a:lstStyle>
          <a:p>
            <a:pPr marL="266700" lvl="0" indent="-266700" algn="ctr"/>
            <a:r>
              <a:rPr lang="en-US" noProof="0"/>
              <a:t>3</a:t>
            </a:r>
          </a:p>
        </p:txBody>
      </p:sp>
      <p:sp>
        <p:nvSpPr>
          <p:cNvPr id="13" name="Content Placeholder 3">
            <a:extLst>
              <a:ext uri="{FF2B5EF4-FFF2-40B4-BE49-F238E27FC236}">
                <a16:creationId xmlns:a16="http://schemas.microsoft.com/office/drawing/2014/main" id="{80784B8F-C398-4ADB-BABC-B32AF5737B5F}"/>
              </a:ext>
            </a:extLst>
          </p:cNvPr>
          <p:cNvSpPr>
            <a:spLocks noGrp="1"/>
          </p:cNvSpPr>
          <p:nvPr>
            <p:ph sz="half" idx="2" hasCustomPrompt="1"/>
          </p:nvPr>
        </p:nvSpPr>
        <p:spPr>
          <a:xfrm>
            <a:off x="2074738" y="4029969"/>
            <a:ext cx="1980000" cy="720000"/>
          </a:xfrm>
          <a:ln>
            <a:noFill/>
          </a:ln>
        </p:spPr>
        <p:txBody>
          <a:bodyPr/>
          <a:lstStyle>
            <a:lvl1pPr marL="0" indent="0" algn="ctr">
              <a:buFont typeface="Arial" panose="020B0604020202020204" pitchFamily="34" charset="0"/>
              <a:buNone/>
              <a:defRPr sz="1400">
                <a:solidFill>
                  <a:schemeClr val="tx1"/>
                </a:solidFill>
              </a:defRPr>
            </a:lvl1pPr>
          </a:lstStyle>
          <a:p>
            <a:pPr lvl="0"/>
            <a:r>
              <a:rPr lang="en-US" noProof="0"/>
              <a:t>Section Description</a:t>
            </a:r>
          </a:p>
        </p:txBody>
      </p:sp>
      <p:sp>
        <p:nvSpPr>
          <p:cNvPr id="14" name="Text Placeholder 5">
            <a:extLst>
              <a:ext uri="{FF2B5EF4-FFF2-40B4-BE49-F238E27FC236}">
                <a16:creationId xmlns:a16="http://schemas.microsoft.com/office/drawing/2014/main" id="{093BA793-88F0-4EAB-B659-DFEAA89AF580}"/>
              </a:ext>
            </a:extLst>
          </p:cNvPr>
          <p:cNvSpPr>
            <a:spLocks noGrp="1"/>
          </p:cNvSpPr>
          <p:nvPr>
            <p:ph type="body" sz="quarter" idx="12" hasCustomPrompt="1"/>
          </p:nvPr>
        </p:nvSpPr>
        <p:spPr>
          <a:xfrm>
            <a:off x="5748625" y="4029969"/>
            <a:ext cx="1980000" cy="720000"/>
          </a:xfrm>
          <a:ln>
            <a:noFill/>
          </a:ln>
        </p:spPr>
        <p:txBody>
          <a:bodyPr/>
          <a:lstStyle>
            <a:lvl1pPr marL="0" indent="0" algn="ctr">
              <a:buFont typeface="Arial" panose="020B0604020202020204" pitchFamily="34" charset="0"/>
              <a:buNone/>
              <a:defRPr sz="1400">
                <a:solidFill>
                  <a:schemeClr val="tx1"/>
                </a:solidFill>
              </a:defRPr>
            </a:lvl1pPr>
          </a:lstStyle>
          <a:p>
            <a:pPr lvl="0"/>
            <a:r>
              <a:rPr lang="en-US" noProof="0"/>
              <a:t>Section Description</a:t>
            </a:r>
          </a:p>
        </p:txBody>
      </p:sp>
      <p:sp>
        <p:nvSpPr>
          <p:cNvPr id="15" name="Text Placeholder 9">
            <a:extLst>
              <a:ext uri="{FF2B5EF4-FFF2-40B4-BE49-F238E27FC236}">
                <a16:creationId xmlns:a16="http://schemas.microsoft.com/office/drawing/2014/main" id="{0EA13DBD-6DDE-44C3-8FCD-1AFEEBCDB697}"/>
              </a:ext>
            </a:extLst>
          </p:cNvPr>
          <p:cNvSpPr>
            <a:spLocks noGrp="1"/>
          </p:cNvSpPr>
          <p:nvPr>
            <p:ph type="body" sz="quarter" idx="13" hasCustomPrompt="1"/>
          </p:nvPr>
        </p:nvSpPr>
        <p:spPr>
          <a:xfrm>
            <a:off x="8808600" y="4029969"/>
            <a:ext cx="1980000" cy="720000"/>
          </a:xfrm>
          <a:ln>
            <a:noFill/>
          </a:ln>
        </p:spPr>
        <p:txBody>
          <a:bodyPr/>
          <a:lstStyle>
            <a:lvl1pPr marL="0" indent="0" algn="ctr">
              <a:buFont typeface="Arial" panose="020B0604020202020204" pitchFamily="34" charset="0"/>
              <a:buNone/>
              <a:defRPr sz="1400">
                <a:solidFill>
                  <a:schemeClr val="tx1"/>
                </a:solidFill>
              </a:defRPr>
            </a:lvl1pPr>
          </a:lstStyle>
          <a:p>
            <a:pPr lvl="0"/>
            <a:r>
              <a:rPr lang="en-US" noProof="0"/>
              <a:t>Section Description</a:t>
            </a:r>
          </a:p>
        </p:txBody>
      </p:sp>
      <p:sp>
        <p:nvSpPr>
          <p:cNvPr id="16" name="Text Placeholder 5">
            <a:extLst>
              <a:ext uri="{FF2B5EF4-FFF2-40B4-BE49-F238E27FC236}">
                <a16:creationId xmlns:a16="http://schemas.microsoft.com/office/drawing/2014/main" id="{80BFD98B-BBFC-4DCD-9634-51B0224874CD}"/>
              </a:ext>
            </a:extLst>
          </p:cNvPr>
          <p:cNvSpPr>
            <a:spLocks noGrp="1"/>
          </p:cNvSpPr>
          <p:nvPr>
            <p:ph type="body" sz="quarter" idx="33"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7" name="Isosceles Triangle 16" descr="Decorative Triangle">
            <a:extLst>
              <a:ext uri="{FF2B5EF4-FFF2-40B4-BE49-F238E27FC236}">
                <a16:creationId xmlns:a16="http://schemas.microsoft.com/office/drawing/2014/main" id="{554CFF06-D3FB-4428-8388-94C47717BADA}"/>
              </a:ext>
            </a:extLst>
          </p:cNvPr>
          <p:cNvSpPr/>
          <p:nvPr userDrawn="1"/>
        </p:nvSpPr>
        <p:spPr>
          <a:xfrm rot="10800000">
            <a:off x="9078735" y="1554524"/>
            <a:ext cx="1396065" cy="948493"/>
          </a:xfrm>
          <a:prstGeom prst="triangle">
            <a:avLst/>
          </a:prstGeom>
          <a:gradFill>
            <a:gsLst>
              <a:gs pos="0">
                <a:schemeClr val="accent2"/>
              </a:gs>
              <a:gs pos="100000">
                <a:schemeClr val="accent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Isosceles Triangle 17" descr="Decorative Triangle">
            <a:extLst>
              <a:ext uri="{FF2B5EF4-FFF2-40B4-BE49-F238E27FC236}">
                <a16:creationId xmlns:a16="http://schemas.microsoft.com/office/drawing/2014/main" id="{31AC1D4A-7DB3-4D83-89C2-16E680FFCA92}"/>
              </a:ext>
            </a:extLst>
          </p:cNvPr>
          <p:cNvSpPr/>
          <p:nvPr userDrawn="1"/>
        </p:nvSpPr>
        <p:spPr>
          <a:xfrm>
            <a:off x="9503896" y="5182335"/>
            <a:ext cx="545742" cy="370779"/>
          </a:xfrm>
          <a:prstGeom prst="triangle">
            <a:avLst/>
          </a:prstGeom>
          <a:gradFill>
            <a:gsLst>
              <a:gs pos="0">
                <a:schemeClr val="accent3"/>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244321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FF5B2679-5029-4692-A1C7-099E7A583624}"/>
              </a:ext>
            </a:extLst>
          </p:cNvPr>
          <p:cNvSpPr>
            <a:spLocks noGrp="1"/>
          </p:cNvSpPr>
          <p:nvPr>
            <p:ph idx="14" hasCustomPrompt="1"/>
          </p:nvPr>
        </p:nvSpPr>
        <p:spPr>
          <a:xfrm>
            <a:off x="43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1B5AA133-C824-4B4A-96F4-D48A58E222DA}"/>
              </a:ext>
            </a:extLst>
          </p:cNvPr>
          <p:cNvSpPr>
            <a:spLocks noGrp="1"/>
          </p:cNvSpPr>
          <p:nvPr>
            <p:ph idx="15" hasCustomPrompt="1"/>
          </p:nvPr>
        </p:nvSpPr>
        <p:spPr>
          <a:xfrm>
            <a:off x="430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388A40C4-1887-4DBA-90FF-4CF89932DA57}"/>
              </a:ext>
            </a:extLst>
          </p:cNvPr>
          <p:cNvSpPr>
            <a:spLocks noGrp="1"/>
          </p:cNvSpPr>
          <p:nvPr>
            <p:ph idx="16" hasCustomPrompt="1"/>
          </p:nvPr>
        </p:nvSpPr>
        <p:spPr>
          <a:xfrm>
            <a:off x="817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432000" y="432000"/>
            <a:ext cx="11340000" cy="432000"/>
          </a:xfrm>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1728000"/>
            <a:ext cx="3600000" cy="720000"/>
          </a:xfrm>
          <a:gradFill>
            <a:gsLst>
              <a:gs pos="0">
                <a:schemeClr val="accent5"/>
              </a:gs>
              <a:gs pos="100000">
                <a:schemeClr val="accent4"/>
              </a:gs>
            </a:gsLst>
            <a:lin ang="15600000" scaled="0"/>
          </a:gradFill>
          <a:ln w="28575">
            <a:noFill/>
          </a:ln>
        </p:spPr>
        <p:txBody>
          <a:bodyPr lIns="108000" tIns="36000" rIns="108000" bIns="36000" anchor="ctr"/>
          <a:lstStyle>
            <a:lvl1pPr marL="0" indent="0" algn="ctr">
              <a:buNone/>
              <a:defRPr sz="2100" b="1">
                <a:solidFill>
                  <a:schemeClr val="tx1"/>
                </a:solidFill>
                <a:latin typeface="+mj-lt"/>
              </a:defRPr>
            </a:lvl1pPr>
          </a:lstStyle>
          <a:p>
            <a:pPr lvl="0"/>
            <a:r>
              <a:rPr lang="en-US" noProof="0"/>
              <a:t>Section 1 Title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4B73C415-D670-4716-A5EC-CC4D52CA2BAC}"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43CF4B74-3202-48D6-B573-AA3882B039F4}"/>
              </a:ext>
            </a:extLst>
          </p:cNvPr>
          <p:cNvSpPr>
            <a:spLocks noGrp="1"/>
          </p:cNvSpPr>
          <p:nvPr>
            <p:ph idx="12" hasCustomPrompt="1"/>
          </p:nvPr>
        </p:nvSpPr>
        <p:spPr>
          <a:xfrm>
            <a:off x="4302000" y="1728000"/>
            <a:ext cx="3600000" cy="720000"/>
          </a:xfrm>
          <a:gradFill>
            <a:gsLst>
              <a:gs pos="0">
                <a:schemeClr val="accent1"/>
              </a:gs>
              <a:gs pos="100000">
                <a:schemeClr val="accent3"/>
              </a:gs>
            </a:gsLst>
            <a:lin ang="15600000" scaled="0"/>
          </a:gradFill>
          <a:ln w="28575">
            <a:noFill/>
          </a:ln>
        </p:spPr>
        <p:txBody>
          <a:bodyPr lIns="108000" tIns="36000" rIns="108000" bIns="36000" anchor="ctr"/>
          <a:lstStyle>
            <a:lvl1pPr marL="0" indent="0" algn="ctr">
              <a:buNone/>
              <a:defRPr sz="2100" b="1">
                <a:solidFill>
                  <a:schemeClr val="tx1"/>
                </a:solidFill>
                <a:latin typeface="+mj-lt"/>
              </a:defRPr>
            </a:lvl1pPr>
          </a:lstStyle>
          <a:p>
            <a:pPr lvl="0"/>
            <a:r>
              <a:rPr lang="en-US" noProof="0"/>
              <a:t>Section 2 Title</a:t>
            </a:r>
          </a:p>
        </p:txBody>
      </p:sp>
      <p:sp>
        <p:nvSpPr>
          <p:cNvPr id="9" name="Content Placeholder 2">
            <a:extLst>
              <a:ext uri="{FF2B5EF4-FFF2-40B4-BE49-F238E27FC236}">
                <a16:creationId xmlns:a16="http://schemas.microsoft.com/office/drawing/2014/main" id="{0BA6D519-EE14-4D3E-B15F-70C4423A3988}"/>
              </a:ext>
            </a:extLst>
          </p:cNvPr>
          <p:cNvSpPr>
            <a:spLocks noGrp="1"/>
          </p:cNvSpPr>
          <p:nvPr>
            <p:ph idx="13" hasCustomPrompt="1"/>
          </p:nvPr>
        </p:nvSpPr>
        <p:spPr>
          <a:xfrm>
            <a:off x="8172000" y="1728000"/>
            <a:ext cx="3600000" cy="720000"/>
          </a:xfrm>
          <a:gradFill>
            <a:gsLst>
              <a:gs pos="0">
                <a:schemeClr val="accent2"/>
              </a:gs>
              <a:gs pos="100000">
                <a:schemeClr val="accent4"/>
              </a:gs>
            </a:gsLst>
            <a:lin ang="15600000" scaled="0"/>
          </a:gradFill>
          <a:ln w="28575">
            <a:noFill/>
          </a:ln>
        </p:spPr>
        <p:txBody>
          <a:bodyPr lIns="108000" tIns="36000" rIns="108000" bIns="36000" anchor="ctr"/>
          <a:lstStyle>
            <a:lvl1pPr marL="0" indent="0" algn="ctr">
              <a:buNone/>
              <a:defRPr sz="2100" b="1">
                <a:solidFill>
                  <a:schemeClr val="tx1"/>
                </a:solidFill>
                <a:latin typeface="+mj-lt"/>
              </a:defRPr>
            </a:lvl1pPr>
          </a:lstStyle>
          <a:p>
            <a:pPr lvl="0"/>
            <a:r>
              <a:rPr lang="en-US" noProof="0"/>
              <a:t>Section 3 Title</a:t>
            </a:r>
          </a:p>
        </p:txBody>
      </p:sp>
      <p:sp>
        <p:nvSpPr>
          <p:cNvPr id="13" name="Text Placeholder 5">
            <a:extLst>
              <a:ext uri="{FF2B5EF4-FFF2-40B4-BE49-F238E27FC236}">
                <a16:creationId xmlns:a16="http://schemas.microsoft.com/office/drawing/2014/main" id="{4DA29CFB-3C73-4618-B2D9-70E396D1EBA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1619372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6270C-428C-4E58-8870-3BBD3441E1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EB9400-2259-47A0-BE3C-9C947A9A96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18246B-0FC8-48E4-ABE6-7EF199472B6F}"/>
              </a:ext>
            </a:extLst>
          </p:cNvPr>
          <p:cNvSpPr>
            <a:spLocks noGrp="1"/>
          </p:cNvSpPr>
          <p:nvPr>
            <p:ph type="dt" sz="half" idx="10"/>
          </p:nvPr>
        </p:nvSpPr>
        <p:spPr/>
        <p:txBody>
          <a:bodyPr/>
          <a:lstStyle/>
          <a:p>
            <a:fld id="{CF746DF4-719F-4F49-BEE1-D5A0B307806C}" type="datetime1">
              <a:rPr lang="en-US" smtClean="0"/>
              <a:pPr/>
              <a:t>4/11/2021</a:t>
            </a:fld>
            <a:endParaRPr lang="en-US" dirty="0"/>
          </a:p>
        </p:txBody>
      </p:sp>
      <p:sp>
        <p:nvSpPr>
          <p:cNvPr id="5" name="Footer Placeholder 4">
            <a:extLst>
              <a:ext uri="{FF2B5EF4-FFF2-40B4-BE49-F238E27FC236}">
                <a16:creationId xmlns:a16="http://schemas.microsoft.com/office/drawing/2014/main" id="{6AC0DF3D-43E9-43AE-8F50-7F32DD0465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590704-AF60-4AB8-927F-8866810D00A3}"/>
              </a:ext>
            </a:extLst>
          </p:cNvPr>
          <p:cNvSpPr>
            <a:spLocks noGrp="1"/>
          </p:cNvSpPr>
          <p:nvPr>
            <p:ph type="sldNum" sz="quarter" idx="12"/>
          </p:nvPr>
        </p:nvSpPr>
        <p:spPr/>
        <p:txBody>
          <a:bodyPr/>
          <a:lstStyle/>
          <a:p>
            <a:fld id="{93936CA8-41CF-481A-A49F-C44BF2A74AB5}" type="slidenum">
              <a:rPr lang="en-US" smtClean="0"/>
              <a:pPr/>
              <a:t>‹#›</a:t>
            </a:fld>
            <a:endParaRPr lang="en-US" dirty="0"/>
          </a:p>
        </p:txBody>
      </p:sp>
    </p:spTree>
    <p:extLst>
      <p:ext uri="{BB962C8B-B14F-4D97-AF65-F5344CB8AC3E}">
        <p14:creationId xmlns:p14="http://schemas.microsoft.com/office/powerpoint/2010/main" val="22473167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2383-0966-4168-AF83-C436CC03E1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349AA1-A8E7-4526-86CD-2F431997EE1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0BB985-9EF3-42C8-9EDA-F9EA061CEAD5}"/>
              </a:ext>
            </a:extLst>
          </p:cNvPr>
          <p:cNvSpPr>
            <a:spLocks noGrp="1"/>
          </p:cNvSpPr>
          <p:nvPr>
            <p:ph type="dt" sz="half" idx="10"/>
          </p:nvPr>
        </p:nvSpPr>
        <p:spPr/>
        <p:txBody>
          <a:bodyPr/>
          <a:lstStyle/>
          <a:p>
            <a:fld id="{4DBD1584-C405-4D49-8061-72E2F3F25D77}" type="datetime1">
              <a:rPr lang="en-US" smtClean="0"/>
              <a:pPr/>
              <a:t>4/11/2021</a:t>
            </a:fld>
            <a:endParaRPr lang="en-US" dirty="0"/>
          </a:p>
        </p:txBody>
      </p:sp>
      <p:sp>
        <p:nvSpPr>
          <p:cNvPr id="5" name="Footer Placeholder 4">
            <a:extLst>
              <a:ext uri="{FF2B5EF4-FFF2-40B4-BE49-F238E27FC236}">
                <a16:creationId xmlns:a16="http://schemas.microsoft.com/office/drawing/2014/main" id="{68020582-4598-491B-BF42-C37E13F64F8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C26CCC-324E-4B98-9824-F9F218B19A9F}"/>
              </a:ext>
            </a:extLst>
          </p:cNvPr>
          <p:cNvSpPr>
            <a:spLocks noGrp="1"/>
          </p:cNvSpPr>
          <p:nvPr>
            <p:ph type="sldNum" sz="quarter" idx="12"/>
          </p:nvPr>
        </p:nvSpPr>
        <p:spPr/>
        <p:txBody>
          <a:bodyPr/>
          <a:lstStyle/>
          <a:p>
            <a:fld id="{93936CA8-41CF-481A-A49F-C44BF2A74AB5}" type="slidenum">
              <a:rPr lang="en-US" smtClean="0"/>
              <a:pPr/>
              <a:t>‹#›</a:t>
            </a:fld>
            <a:endParaRPr lang="en-US" dirty="0"/>
          </a:p>
        </p:txBody>
      </p:sp>
    </p:spTree>
    <p:extLst>
      <p:ext uri="{BB962C8B-B14F-4D97-AF65-F5344CB8AC3E}">
        <p14:creationId xmlns:p14="http://schemas.microsoft.com/office/powerpoint/2010/main" val="10645670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5E2E7-5C94-4674-817D-4FCA9CFAD5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51A0F9-386B-4A92-86EF-10F89794C0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9ACFD34-9B13-4F63-A1BA-FACC435BE6D4}"/>
              </a:ext>
            </a:extLst>
          </p:cNvPr>
          <p:cNvSpPr>
            <a:spLocks noGrp="1"/>
          </p:cNvSpPr>
          <p:nvPr>
            <p:ph type="dt" sz="half" idx="10"/>
          </p:nvPr>
        </p:nvSpPr>
        <p:spPr/>
        <p:txBody>
          <a:bodyPr/>
          <a:lstStyle/>
          <a:p>
            <a:fld id="{7D3283AF-9118-45FF-8A6B-62BBBE31A602}" type="datetime1">
              <a:rPr lang="en-US" smtClean="0"/>
              <a:pPr/>
              <a:t>4/11/2021</a:t>
            </a:fld>
            <a:endParaRPr lang="en-US" dirty="0"/>
          </a:p>
        </p:txBody>
      </p:sp>
      <p:sp>
        <p:nvSpPr>
          <p:cNvPr id="5" name="Footer Placeholder 4">
            <a:extLst>
              <a:ext uri="{FF2B5EF4-FFF2-40B4-BE49-F238E27FC236}">
                <a16:creationId xmlns:a16="http://schemas.microsoft.com/office/drawing/2014/main" id="{B58A8918-8B3A-4C21-BE94-29999201A98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B2D2FEC-B5D6-4FE7-A86C-0B1653BB19CE}"/>
              </a:ext>
            </a:extLst>
          </p:cNvPr>
          <p:cNvSpPr>
            <a:spLocks noGrp="1"/>
          </p:cNvSpPr>
          <p:nvPr>
            <p:ph type="sldNum" sz="quarter" idx="12"/>
          </p:nvPr>
        </p:nvSpPr>
        <p:spPr/>
        <p:txBody>
          <a:bodyPr/>
          <a:lstStyle/>
          <a:p>
            <a:fld id="{93936CA8-41CF-481A-A49F-C44BF2A74AB5}" type="slidenum">
              <a:rPr lang="en-US" smtClean="0"/>
              <a:pPr/>
              <a:t>‹#›</a:t>
            </a:fld>
            <a:endParaRPr lang="en-US" dirty="0"/>
          </a:p>
        </p:txBody>
      </p:sp>
    </p:spTree>
    <p:extLst>
      <p:ext uri="{BB962C8B-B14F-4D97-AF65-F5344CB8AC3E}">
        <p14:creationId xmlns:p14="http://schemas.microsoft.com/office/powerpoint/2010/main" val="21506651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7FB4-666D-42D9-8329-0498486A50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335126-CFE0-4746-BCA8-9E8A8B244EE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FFB29C-0D7E-4E52-BA08-0156481E95A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A30216-F7E8-4D07-9B47-745DD6C72D5E}"/>
              </a:ext>
            </a:extLst>
          </p:cNvPr>
          <p:cNvSpPr>
            <a:spLocks noGrp="1"/>
          </p:cNvSpPr>
          <p:nvPr>
            <p:ph type="dt" sz="half" idx="10"/>
          </p:nvPr>
        </p:nvSpPr>
        <p:spPr/>
        <p:txBody>
          <a:bodyPr/>
          <a:lstStyle/>
          <a:p>
            <a:fld id="{19736311-C7F5-4113-90C0-A2B187AA1370}" type="datetime1">
              <a:rPr lang="en-US" smtClean="0"/>
              <a:pPr/>
              <a:t>4/11/2021</a:t>
            </a:fld>
            <a:endParaRPr lang="en-US" dirty="0"/>
          </a:p>
        </p:txBody>
      </p:sp>
      <p:sp>
        <p:nvSpPr>
          <p:cNvPr id="6" name="Footer Placeholder 5">
            <a:extLst>
              <a:ext uri="{FF2B5EF4-FFF2-40B4-BE49-F238E27FC236}">
                <a16:creationId xmlns:a16="http://schemas.microsoft.com/office/drawing/2014/main" id="{6054E34A-018E-4A04-A62E-FCFB55D002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518F838-3CAA-477B-92D9-853EF34124F7}"/>
              </a:ext>
            </a:extLst>
          </p:cNvPr>
          <p:cNvSpPr>
            <a:spLocks noGrp="1"/>
          </p:cNvSpPr>
          <p:nvPr>
            <p:ph type="sldNum" sz="quarter" idx="12"/>
          </p:nvPr>
        </p:nvSpPr>
        <p:spPr/>
        <p:txBody>
          <a:bodyPr/>
          <a:lstStyle/>
          <a:p>
            <a:fld id="{93936CA8-41CF-481A-A49F-C44BF2A74AB5}" type="slidenum">
              <a:rPr lang="en-US" smtClean="0"/>
              <a:pPr/>
              <a:t>‹#›</a:t>
            </a:fld>
            <a:endParaRPr lang="en-US" dirty="0"/>
          </a:p>
        </p:txBody>
      </p:sp>
    </p:spTree>
    <p:extLst>
      <p:ext uri="{BB962C8B-B14F-4D97-AF65-F5344CB8AC3E}">
        <p14:creationId xmlns:p14="http://schemas.microsoft.com/office/powerpoint/2010/main" val="21774302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82564-96BD-48BC-B2E5-19DFC14DE3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C99A4B-06A9-49AC-A819-81DA1A9773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62B059B-11EE-4BEB-B32F-98FFC4BC429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E8F68D-2E8E-4ACE-A2A1-22F54B9781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6CD550C-FFD8-4152-B5BB-3B23E6E2670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721411-A52D-4A65-868E-90B10006C4B1}"/>
              </a:ext>
            </a:extLst>
          </p:cNvPr>
          <p:cNvSpPr>
            <a:spLocks noGrp="1"/>
          </p:cNvSpPr>
          <p:nvPr>
            <p:ph type="dt" sz="half" idx="10"/>
          </p:nvPr>
        </p:nvSpPr>
        <p:spPr/>
        <p:txBody>
          <a:bodyPr/>
          <a:lstStyle/>
          <a:p>
            <a:fld id="{772935CC-2567-40DE-B793-C76B219DB086}" type="datetime1">
              <a:rPr lang="en-US" smtClean="0"/>
              <a:pPr/>
              <a:t>4/11/2021</a:t>
            </a:fld>
            <a:endParaRPr lang="en-US" dirty="0"/>
          </a:p>
        </p:txBody>
      </p:sp>
      <p:sp>
        <p:nvSpPr>
          <p:cNvPr id="8" name="Footer Placeholder 7">
            <a:extLst>
              <a:ext uri="{FF2B5EF4-FFF2-40B4-BE49-F238E27FC236}">
                <a16:creationId xmlns:a16="http://schemas.microsoft.com/office/drawing/2014/main" id="{B0FC594F-0A48-4A2D-9E85-BC4E397129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684D5FA-B8F6-4A77-8CD2-7966004D300D}"/>
              </a:ext>
            </a:extLst>
          </p:cNvPr>
          <p:cNvSpPr>
            <a:spLocks noGrp="1"/>
          </p:cNvSpPr>
          <p:nvPr>
            <p:ph type="sldNum" sz="quarter" idx="12"/>
          </p:nvPr>
        </p:nvSpPr>
        <p:spPr/>
        <p:txBody>
          <a:bodyPr/>
          <a:lstStyle/>
          <a:p>
            <a:fld id="{93936CA8-41CF-481A-A49F-C44BF2A74AB5}" type="slidenum">
              <a:rPr lang="en-US" smtClean="0"/>
              <a:pPr/>
              <a:t>‹#›</a:t>
            </a:fld>
            <a:endParaRPr lang="en-US" dirty="0"/>
          </a:p>
        </p:txBody>
      </p:sp>
    </p:spTree>
    <p:extLst>
      <p:ext uri="{BB962C8B-B14F-4D97-AF65-F5344CB8AC3E}">
        <p14:creationId xmlns:p14="http://schemas.microsoft.com/office/powerpoint/2010/main" val="16393592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07E46-B898-46E6-B348-F4097B041B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F43DEB-5EAE-4AB4-9A59-934F3EAD7387}"/>
              </a:ext>
            </a:extLst>
          </p:cNvPr>
          <p:cNvSpPr>
            <a:spLocks noGrp="1"/>
          </p:cNvSpPr>
          <p:nvPr>
            <p:ph type="dt" sz="half" idx="10"/>
          </p:nvPr>
        </p:nvSpPr>
        <p:spPr/>
        <p:txBody>
          <a:bodyPr/>
          <a:lstStyle/>
          <a:p>
            <a:fld id="{1FD7F6FF-AF44-4F57-BDCA-3BBAE7E46BFC}" type="datetime1">
              <a:rPr lang="en-US" smtClean="0"/>
              <a:pPr/>
              <a:t>4/11/2021</a:t>
            </a:fld>
            <a:endParaRPr lang="en-US" dirty="0"/>
          </a:p>
        </p:txBody>
      </p:sp>
      <p:sp>
        <p:nvSpPr>
          <p:cNvPr id="4" name="Footer Placeholder 3">
            <a:extLst>
              <a:ext uri="{FF2B5EF4-FFF2-40B4-BE49-F238E27FC236}">
                <a16:creationId xmlns:a16="http://schemas.microsoft.com/office/drawing/2014/main" id="{0E6C798B-2D80-47B6-B6FC-0AE2DFAE09A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DBB541F-5E02-4FBA-ACBA-219AD350D0F7}"/>
              </a:ext>
            </a:extLst>
          </p:cNvPr>
          <p:cNvSpPr>
            <a:spLocks noGrp="1"/>
          </p:cNvSpPr>
          <p:nvPr>
            <p:ph type="sldNum" sz="quarter" idx="12"/>
          </p:nvPr>
        </p:nvSpPr>
        <p:spPr/>
        <p:txBody>
          <a:bodyPr/>
          <a:lstStyle/>
          <a:p>
            <a:fld id="{93936CA8-41CF-481A-A49F-C44BF2A74AB5}" type="slidenum">
              <a:rPr lang="en-US" smtClean="0"/>
              <a:pPr/>
              <a:t>‹#›</a:t>
            </a:fld>
            <a:endParaRPr lang="en-US" dirty="0"/>
          </a:p>
        </p:txBody>
      </p:sp>
    </p:spTree>
    <p:extLst>
      <p:ext uri="{BB962C8B-B14F-4D97-AF65-F5344CB8AC3E}">
        <p14:creationId xmlns:p14="http://schemas.microsoft.com/office/powerpoint/2010/main" val="4222709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3E9A5-9B8A-437F-850A-20EDDC7F8B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06D3-C6DF-4E1F-8D36-06E7B56857BE}"/>
              </a:ext>
            </a:extLst>
          </p:cNvPr>
          <p:cNvSpPr>
            <a:spLocks noGrp="1"/>
          </p:cNvSpPr>
          <p:nvPr>
            <p:ph type="dt" sz="half" idx="10"/>
          </p:nvPr>
        </p:nvSpPr>
        <p:spPr/>
        <p:txBody>
          <a:bodyPr/>
          <a:lstStyle/>
          <a:p>
            <a:fld id="{D8974F92-31BE-46C9-94E9-702B3F157AA3}" type="datetime1">
              <a:rPr lang="en-US" smtClean="0"/>
              <a:pPr/>
              <a:t>4/11/2021</a:t>
            </a:fld>
            <a:endParaRPr lang="en-US" dirty="0"/>
          </a:p>
        </p:txBody>
      </p:sp>
      <p:sp>
        <p:nvSpPr>
          <p:cNvPr id="4" name="Slide Number Placeholder 3">
            <a:extLst>
              <a:ext uri="{FF2B5EF4-FFF2-40B4-BE49-F238E27FC236}">
                <a16:creationId xmlns:a16="http://schemas.microsoft.com/office/drawing/2014/main" id="{4DB8B7F1-1A3D-4F1F-A0E1-13CA4E61EFE1}"/>
              </a:ext>
            </a:extLst>
          </p:cNvPr>
          <p:cNvSpPr>
            <a:spLocks noGrp="1"/>
          </p:cNvSpPr>
          <p:nvPr>
            <p:ph type="sldNum" sz="quarter" idx="11"/>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016086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C50405-F13A-4595-BB6D-1BBB6D3DE6B2}"/>
              </a:ext>
            </a:extLst>
          </p:cNvPr>
          <p:cNvSpPr>
            <a:spLocks noGrp="1"/>
          </p:cNvSpPr>
          <p:nvPr>
            <p:ph type="dt" sz="half" idx="10"/>
          </p:nvPr>
        </p:nvSpPr>
        <p:spPr/>
        <p:txBody>
          <a:bodyPr/>
          <a:lstStyle/>
          <a:p>
            <a:fld id="{B99E567D-A4EA-48F6-9E9F-9F8125A9C9C5}" type="datetime1">
              <a:rPr lang="en-US" smtClean="0"/>
              <a:pPr/>
              <a:t>4/11/2021</a:t>
            </a:fld>
            <a:endParaRPr lang="en-US" dirty="0"/>
          </a:p>
        </p:txBody>
      </p:sp>
      <p:sp>
        <p:nvSpPr>
          <p:cNvPr id="3" name="Footer Placeholder 2">
            <a:extLst>
              <a:ext uri="{FF2B5EF4-FFF2-40B4-BE49-F238E27FC236}">
                <a16:creationId xmlns:a16="http://schemas.microsoft.com/office/drawing/2014/main" id="{1A2BD517-B2E8-4D14-A223-214F7057A79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9DF37A7-64F9-4A23-9D49-CB1F34BEA64E}"/>
              </a:ext>
            </a:extLst>
          </p:cNvPr>
          <p:cNvSpPr>
            <a:spLocks noGrp="1"/>
          </p:cNvSpPr>
          <p:nvPr>
            <p:ph type="sldNum" sz="quarter" idx="12"/>
          </p:nvPr>
        </p:nvSpPr>
        <p:spPr/>
        <p:txBody>
          <a:bodyPr/>
          <a:lstStyle/>
          <a:p>
            <a:fld id="{93936CA8-41CF-481A-A49F-C44BF2A74AB5}" type="slidenum">
              <a:rPr lang="en-US" smtClean="0"/>
              <a:pPr/>
              <a:t>‹#›</a:t>
            </a:fld>
            <a:endParaRPr lang="en-US" dirty="0"/>
          </a:p>
        </p:txBody>
      </p:sp>
    </p:spTree>
    <p:extLst>
      <p:ext uri="{BB962C8B-B14F-4D97-AF65-F5344CB8AC3E}">
        <p14:creationId xmlns:p14="http://schemas.microsoft.com/office/powerpoint/2010/main" val="37791325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5F06E-9B85-4E32-9BAD-34CD0502DA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B501E9-2555-45AA-8B2E-93445EA86C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8A72DD-E90C-47E9-827F-6EF93D86B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C2FE2D6-9867-4F9D-AE73-5EDBC49BBBA2}"/>
              </a:ext>
            </a:extLst>
          </p:cNvPr>
          <p:cNvSpPr>
            <a:spLocks noGrp="1"/>
          </p:cNvSpPr>
          <p:nvPr>
            <p:ph type="dt" sz="half" idx="10"/>
          </p:nvPr>
        </p:nvSpPr>
        <p:spPr/>
        <p:txBody>
          <a:bodyPr/>
          <a:lstStyle/>
          <a:p>
            <a:fld id="{529FA37E-70AB-4B77-BAC8-2850BB1F2357}" type="datetime1">
              <a:rPr lang="en-US" smtClean="0"/>
              <a:pPr/>
              <a:t>4/11/2021</a:t>
            </a:fld>
            <a:endParaRPr lang="en-US" dirty="0"/>
          </a:p>
        </p:txBody>
      </p:sp>
      <p:sp>
        <p:nvSpPr>
          <p:cNvPr id="6" name="Footer Placeholder 5">
            <a:extLst>
              <a:ext uri="{FF2B5EF4-FFF2-40B4-BE49-F238E27FC236}">
                <a16:creationId xmlns:a16="http://schemas.microsoft.com/office/drawing/2014/main" id="{0A143337-33BD-43BC-8071-966C84B77F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6143A70-F087-43B8-B4F0-696ED2BD9782}"/>
              </a:ext>
            </a:extLst>
          </p:cNvPr>
          <p:cNvSpPr>
            <a:spLocks noGrp="1"/>
          </p:cNvSpPr>
          <p:nvPr>
            <p:ph type="sldNum" sz="quarter" idx="12"/>
          </p:nvPr>
        </p:nvSpPr>
        <p:spPr/>
        <p:txBody>
          <a:bodyPr/>
          <a:lstStyle/>
          <a:p>
            <a:fld id="{93936CA8-41CF-481A-A49F-C44BF2A74AB5}" type="slidenum">
              <a:rPr lang="en-US" smtClean="0"/>
              <a:pPr/>
              <a:t>‹#›</a:t>
            </a:fld>
            <a:endParaRPr lang="en-US" dirty="0"/>
          </a:p>
        </p:txBody>
      </p:sp>
    </p:spTree>
    <p:extLst>
      <p:ext uri="{BB962C8B-B14F-4D97-AF65-F5344CB8AC3E}">
        <p14:creationId xmlns:p14="http://schemas.microsoft.com/office/powerpoint/2010/main" val="2140503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9BD71-D057-49CD-934F-6653791F8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422C4F-C4EC-484D-B53E-595069EDAB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7AE0731-CA28-41BD-B4C2-D777FA0BE1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447E0D-FA68-4CAA-A6F8-973BFFD5BCA1}"/>
              </a:ext>
            </a:extLst>
          </p:cNvPr>
          <p:cNvSpPr>
            <a:spLocks noGrp="1"/>
          </p:cNvSpPr>
          <p:nvPr>
            <p:ph type="dt" sz="half" idx="10"/>
          </p:nvPr>
        </p:nvSpPr>
        <p:spPr/>
        <p:txBody>
          <a:bodyPr/>
          <a:lstStyle/>
          <a:p>
            <a:fld id="{3CC2D040-216C-4B45-92AA-C157AF1C5E40}" type="datetime1">
              <a:rPr lang="en-US" smtClean="0"/>
              <a:pPr/>
              <a:t>4/11/2021</a:t>
            </a:fld>
            <a:endParaRPr lang="en-US" dirty="0"/>
          </a:p>
        </p:txBody>
      </p:sp>
      <p:sp>
        <p:nvSpPr>
          <p:cNvPr id="6" name="Footer Placeholder 5">
            <a:extLst>
              <a:ext uri="{FF2B5EF4-FFF2-40B4-BE49-F238E27FC236}">
                <a16:creationId xmlns:a16="http://schemas.microsoft.com/office/drawing/2014/main" id="{6B655DC5-F067-4D83-AB1C-8E3A4A73F9B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44C3F2-DE70-4001-B0B6-B79F2B0CAF38}"/>
              </a:ext>
            </a:extLst>
          </p:cNvPr>
          <p:cNvSpPr>
            <a:spLocks noGrp="1"/>
          </p:cNvSpPr>
          <p:nvPr>
            <p:ph type="sldNum" sz="quarter" idx="12"/>
          </p:nvPr>
        </p:nvSpPr>
        <p:spPr/>
        <p:txBody>
          <a:bodyPr/>
          <a:lstStyle/>
          <a:p>
            <a:fld id="{93936CA8-41CF-481A-A49F-C44BF2A74AB5}" type="slidenum">
              <a:rPr lang="en-US" smtClean="0"/>
              <a:pPr/>
              <a:t>‹#›</a:t>
            </a:fld>
            <a:endParaRPr lang="en-US" dirty="0"/>
          </a:p>
        </p:txBody>
      </p:sp>
    </p:spTree>
    <p:extLst>
      <p:ext uri="{BB962C8B-B14F-4D97-AF65-F5344CB8AC3E}">
        <p14:creationId xmlns:p14="http://schemas.microsoft.com/office/powerpoint/2010/main" val="11219920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41642-E827-423A-BD4F-BC0D58B3A9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9ABF77-E7F7-46FD-B386-69A6237FD4C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E0E5A8-B185-4BFF-B056-54BFB229E178}"/>
              </a:ext>
            </a:extLst>
          </p:cNvPr>
          <p:cNvSpPr>
            <a:spLocks noGrp="1"/>
          </p:cNvSpPr>
          <p:nvPr>
            <p:ph type="dt" sz="half" idx="10"/>
          </p:nvPr>
        </p:nvSpPr>
        <p:spPr/>
        <p:txBody>
          <a:bodyPr/>
          <a:lstStyle/>
          <a:p>
            <a:fld id="{9E4F7423-917C-41FE-85E8-FD478739A250}" type="datetime1">
              <a:rPr lang="en-US" smtClean="0"/>
              <a:pPr/>
              <a:t>4/11/2021</a:t>
            </a:fld>
            <a:endParaRPr lang="en-US" dirty="0"/>
          </a:p>
        </p:txBody>
      </p:sp>
      <p:sp>
        <p:nvSpPr>
          <p:cNvPr id="5" name="Footer Placeholder 4">
            <a:extLst>
              <a:ext uri="{FF2B5EF4-FFF2-40B4-BE49-F238E27FC236}">
                <a16:creationId xmlns:a16="http://schemas.microsoft.com/office/drawing/2014/main" id="{F91EA763-1410-4B8E-B140-4143F41864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0A1FC11-163C-4A9F-86CA-612FF8A5D067}"/>
              </a:ext>
            </a:extLst>
          </p:cNvPr>
          <p:cNvSpPr>
            <a:spLocks noGrp="1"/>
          </p:cNvSpPr>
          <p:nvPr>
            <p:ph type="sldNum" sz="quarter" idx="12"/>
          </p:nvPr>
        </p:nvSpPr>
        <p:spPr/>
        <p:txBody>
          <a:bodyPr/>
          <a:lstStyle/>
          <a:p>
            <a:fld id="{93936CA8-41CF-481A-A49F-C44BF2A74AB5}" type="slidenum">
              <a:rPr lang="en-US" smtClean="0"/>
              <a:pPr/>
              <a:t>‹#›</a:t>
            </a:fld>
            <a:endParaRPr lang="en-US" dirty="0"/>
          </a:p>
        </p:txBody>
      </p:sp>
    </p:spTree>
    <p:extLst>
      <p:ext uri="{BB962C8B-B14F-4D97-AF65-F5344CB8AC3E}">
        <p14:creationId xmlns:p14="http://schemas.microsoft.com/office/powerpoint/2010/main" val="351836230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5C187A-4037-4FAF-B262-4019A9DE02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39AB17-7817-4B9C-8EAC-F5FD65C4307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287D4E-6715-4C0F-9B3C-967AA4D0976D}"/>
              </a:ext>
            </a:extLst>
          </p:cNvPr>
          <p:cNvSpPr>
            <a:spLocks noGrp="1"/>
          </p:cNvSpPr>
          <p:nvPr>
            <p:ph type="dt" sz="half" idx="10"/>
          </p:nvPr>
        </p:nvSpPr>
        <p:spPr/>
        <p:txBody>
          <a:bodyPr/>
          <a:lstStyle/>
          <a:p>
            <a:fld id="{80C70D33-2054-4537-81D7-1E53C0B81FD4}" type="datetime1">
              <a:rPr lang="en-US" smtClean="0"/>
              <a:pPr/>
              <a:t>4/11/2021</a:t>
            </a:fld>
            <a:endParaRPr lang="en-US" dirty="0"/>
          </a:p>
        </p:txBody>
      </p:sp>
      <p:sp>
        <p:nvSpPr>
          <p:cNvPr id="5" name="Footer Placeholder 4">
            <a:extLst>
              <a:ext uri="{FF2B5EF4-FFF2-40B4-BE49-F238E27FC236}">
                <a16:creationId xmlns:a16="http://schemas.microsoft.com/office/drawing/2014/main" id="{564A527C-43E9-4A56-91B2-348A86FB17D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2F772D7-E4E5-4B5C-B1C7-35BDD73BCF1E}"/>
              </a:ext>
            </a:extLst>
          </p:cNvPr>
          <p:cNvSpPr>
            <a:spLocks noGrp="1"/>
          </p:cNvSpPr>
          <p:nvPr>
            <p:ph type="sldNum" sz="quarter" idx="12"/>
          </p:nvPr>
        </p:nvSpPr>
        <p:spPr/>
        <p:txBody>
          <a:bodyPr/>
          <a:lstStyle/>
          <a:p>
            <a:fld id="{93936CA8-41CF-481A-A49F-C44BF2A74AB5}" type="slidenum">
              <a:rPr lang="en-US" smtClean="0"/>
              <a:pPr/>
              <a:t>‹#›</a:t>
            </a:fld>
            <a:endParaRPr lang="en-US" dirty="0"/>
          </a:p>
        </p:txBody>
      </p:sp>
    </p:spTree>
    <p:extLst>
      <p:ext uri="{BB962C8B-B14F-4D97-AF65-F5344CB8AC3E}">
        <p14:creationId xmlns:p14="http://schemas.microsoft.com/office/powerpoint/2010/main" val="29618672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460B848-72C3-4597-B738-F9FBDFAB39B6}" type="datetime1">
              <a:rPr lang="en-US" smtClean="0"/>
              <a:pPr/>
              <a:t>4/11/2021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3CD3848-B3BD-4872-B2C8-842068755CA2}" type="slidenum">
              <a:rPr lang="en-IN" smtClean="0"/>
              <a:pPr/>
              <a:t>‹#›</a:t>
            </a:fld>
            <a:endParaRPr lang="en-IN" dirty="0"/>
          </a:p>
        </p:txBody>
      </p:sp>
    </p:spTree>
    <p:extLst>
      <p:ext uri="{BB962C8B-B14F-4D97-AF65-F5344CB8AC3E}">
        <p14:creationId xmlns:p14="http://schemas.microsoft.com/office/powerpoint/2010/main" val="22829950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E8744E7-D8F6-45ED-A750-8F994AA249EC}" type="datetime1">
              <a:rPr lang="en-US" smtClean="0"/>
              <a:pPr/>
              <a:t>4/11/2021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3CD3848-B3BD-4872-B2C8-842068755CA2}" type="slidenum">
              <a:rPr lang="en-IN" smtClean="0"/>
              <a:pPr/>
              <a:t>‹#›</a:t>
            </a:fld>
            <a:endParaRPr lang="en-IN" dirty="0"/>
          </a:p>
        </p:txBody>
      </p:sp>
    </p:spTree>
    <p:extLst>
      <p:ext uri="{BB962C8B-B14F-4D97-AF65-F5344CB8AC3E}">
        <p14:creationId xmlns:p14="http://schemas.microsoft.com/office/powerpoint/2010/main" val="409553815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D1B263-E800-4145-982C-398736FA7FA9}" type="datetime1">
              <a:rPr lang="en-US" smtClean="0"/>
              <a:pPr/>
              <a:t>4/11/2021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3CD3848-B3BD-4872-B2C8-842068755CA2}" type="slidenum">
              <a:rPr lang="en-IN" smtClean="0"/>
              <a:pPr/>
              <a:t>‹#›</a:t>
            </a:fld>
            <a:endParaRPr lang="en-IN" dirty="0"/>
          </a:p>
        </p:txBody>
      </p:sp>
    </p:spTree>
    <p:extLst>
      <p:ext uri="{BB962C8B-B14F-4D97-AF65-F5344CB8AC3E}">
        <p14:creationId xmlns:p14="http://schemas.microsoft.com/office/powerpoint/2010/main" val="28112419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8A042AB-E125-4D57-BE0C-861AF9C74ACF}" type="datetime1">
              <a:rPr lang="en-US" smtClean="0"/>
              <a:pPr/>
              <a:t>4/11/2021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3CD3848-B3BD-4872-B2C8-842068755CA2}" type="slidenum">
              <a:rPr lang="en-IN" smtClean="0"/>
              <a:pPr/>
              <a:t>‹#›</a:t>
            </a:fld>
            <a:endParaRPr lang="en-IN" dirty="0"/>
          </a:p>
        </p:txBody>
      </p:sp>
    </p:spTree>
    <p:extLst>
      <p:ext uri="{BB962C8B-B14F-4D97-AF65-F5344CB8AC3E}">
        <p14:creationId xmlns:p14="http://schemas.microsoft.com/office/powerpoint/2010/main" val="37683815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7CF5624-2F65-49D9-9EB5-9209FE3A9291}" type="datetime1">
              <a:rPr lang="en-US" smtClean="0"/>
              <a:pPr/>
              <a:t>4/11/2021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3CD3848-B3BD-4872-B2C8-842068755CA2}" type="slidenum">
              <a:rPr lang="en-IN" smtClean="0"/>
              <a:pPr/>
              <a:t>‹#›</a:t>
            </a:fld>
            <a:endParaRPr lang="en-IN" dirty="0"/>
          </a:p>
        </p:txBody>
      </p:sp>
    </p:spTree>
    <p:extLst>
      <p:ext uri="{BB962C8B-B14F-4D97-AF65-F5344CB8AC3E}">
        <p14:creationId xmlns:p14="http://schemas.microsoft.com/office/powerpoint/2010/main" val="628469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descr="&#10;"/>
          <p:cNvSpPr>
            <a:spLocks noGrp="1"/>
          </p:cNvSpPr>
          <p:nvPr>
            <p:ph sz="quarter" idx="1"/>
          </p:nvPr>
        </p:nvSpPr>
        <p:spPr>
          <a:xfrm>
            <a:off x="1348747" y="2194560"/>
            <a:ext cx="10843253" cy="1631216"/>
          </a:xfrm>
          <a:noFill/>
          <a:ln>
            <a:noFill/>
          </a:ln>
        </p:spPr>
        <p:txBody>
          <a:bodyPr vert="horz" wrap="square">
            <a:noAutofit/>
          </a:bodyPr>
          <a:lstStyle>
            <a:lvl1pPr>
              <a:defRPr>
                <a:noFill/>
              </a:defRPr>
            </a:lvl1pPr>
            <a:lvl2pPr>
              <a:defRPr>
                <a:noFill/>
              </a:defRPr>
            </a:lvl2pPr>
            <a:lvl5pPr marL="1143000" indent="0">
              <a:buNone/>
              <a:defRPr/>
            </a:lvl5pPr>
          </a:lstStyle>
          <a:p>
            <a:pPr lvl="0" eaLnBrk="1" latinLnBrk="0" hangingPunct="1"/>
            <a:r>
              <a:rPr lang="en-US" dirty="0"/>
              <a:t>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p:txBody>
      </p:sp>
    </p:spTree>
    <p:extLst>
      <p:ext uri="{BB962C8B-B14F-4D97-AF65-F5344CB8AC3E}">
        <p14:creationId xmlns:p14="http://schemas.microsoft.com/office/powerpoint/2010/main" val="411755404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45F1C60-9D79-4D0E-87A0-E58E2CDABCE9}" type="datetime1">
              <a:rPr lang="en-US" smtClean="0"/>
              <a:pPr/>
              <a:t>4/11/2021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3CD3848-B3BD-4872-B2C8-842068755CA2}" type="slidenum">
              <a:rPr lang="en-IN" smtClean="0"/>
              <a:pPr/>
              <a:t>‹#›</a:t>
            </a:fld>
            <a:endParaRPr lang="en-IN" dirty="0"/>
          </a:p>
        </p:txBody>
      </p:sp>
    </p:spTree>
    <p:extLst>
      <p:ext uri="{BB962C8B-B14F-4D97-AF65-F5344CB8AC3E}">
        <p14:creationId xmlns:p14="http://schemas.microsoft.com/office/powerpoint/2010/main" val="215317325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2A1EEB-DF0D-4C1A-841C-9CAEDAC80AA0}" type="datetime1">
              <a:rPr lang="en-US" smtClean="0"/>
              <a:pPr/>
              <a:t>4/11/2021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3CD3848-B3BD-4872-B2C8-842068755CA2}" type="slidenum">
              <a:rPr lang="en-IN" smtClean="0"/>
              <a:pPr/>
              <a:t>‹#›</a:t>
            </a:fld>
            <a:endParaRPr lang="en-IN" dirty="0"/>
          </a:p>
        </p:txBody>
      </p:sp>
    </p:spTree>
    <p:extLst>
      <p:ext uri="{BB962C8B-B14F-4D97-AF65-F5344CB8AC3E}">
        <p14:creationId xmlns:p14="http://schemas.microsoft.com/office/powerpoint/2010/main" val="17408119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2A30D9A-4DA0-493C-99DE-B73752FDE32F}" type="datetime1">
              <a:rPr lang="en-US" smtClean="0"/>
              <a:pPr/>
              <a:t>4/11/2021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3CD3848-B3BD-4872-B2C8-842068755CA2}" type="slidenum">
              <a:rPr lang="en-IN" smtClean="0"/>
              <a:pPr/>
              <a:t>‹#›</a:t>
            </a:fld>
            <a:endParaRPr lang="en-IN" dirty="0"/>
          </a:p>
        </p:txBody>
      </p:sp>
    </p:spTree>
    <p:extLst>
      <p:ext uri="{BB962C8B-B14F-4D97-AF65-F5344CB8AC3E}">
        <p14:creationId xmlns:p14="http://schemas.microsoft.com/office/powerpoint/2010/main" val="15162485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IN"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D13EC9E-8F3B-41A1-8E8B-DF559032AC1B}" type="datetime1">
              <a:rPr lang="en-US" smtClean="0"/>
              <a:pPr/>
              <a:t>4/11/2021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3CD3848-B3BD-4872-B2C8-842068755CA2}" type="slidenum">
              <a:rPr lang="en-IN" smtClean="0"/>
              <a:pPr/>
              <a:t>‹#›</a:t>
            </a:fld>
            <a:endParaRPr lang="en-IN" dirty="0"/>
          </a:p>
        </p:txBody>
      </p:sp>
    </p:spTree>
    <p:extLst>
      <p:ext uri="{BB962C8B-B14F-4D97-AF65-F5344CB8AC3E}">
        <p14:creationId xmlns:p14="http://schemas.microsoft.com/office/powerpoint/2010/main" val="1526153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C626D37-0368-4BA0-B795-BE831793D9E3}" type="datetime1">
              <a:rPr lang="en-US" smtClean="0"/>
              <a:pPr/>
              <a:t>4/11/2021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3CD3848-B3BD-4872-B2C8-842068755CA2}" type="slidenum">
              <a:rPr lang="en-IN" smtClean="0"/>
              <a:pPr/>
              <a:t>‹#›</a:t>
            </a:fld>
            <a:endParaRPr lang="en-IN" dirty="0"/>
          </a:p>
        </p:txBody>
      </p:sp>
    </p:spTree>
    <p:extLst>
      <p:ext uri="{BB962C8B-B14F-4D97-AF65-F5344CB8AC3E}">
        <p14:creationId xmlns:p14="http://schemas.microsoft.com/office/powerpoint/2010/main" val="2325767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370CDB0-11E3-4772-84E9-8B815A7F2C7E}" type="datetime1">
              <a:rPr lang="en-US" smtClean="0"/>
              <a:pPr/>
              <a:t>4/11/2021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3CD3848-B3BD-4872-B2C8-842068755CA2}" type="slidenum">
              <a:rPr lang="en-IN" smtClean="0"/>
              <a:pPr/>
              <a:t>‹#›</a:t>
            </a:fld>
            <a:endParaRPr lang="en-IN" dirty="0"/>
          </a:p>
        </p:txBody>
      </p:sp>
    </p:spTree>
    <p:extLst>
      <p:ext uri="{BB962C8B-B14F-4D97-AF65-F5344CB8AC3E}">
        <p14:creationId xmlns:p14="http://schemas.microsoft.com/office/powerpoint/2010/main" val="3841579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0" name="Rounded Rectangle 9"/>
          <p:cNvSpPr/>
          <p:nvPr/>
        </p:nvSpPr>
        <p:spPr>
          <a:xfrm>
            <a:off x="79343" y="12117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endParaRPr kumimoji="0" lang="en-US" dirty="0"/>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fld id="{4235AB62-2884-4C49-A2E8-02392F499271}" type="datetime1">
              <a:rPr lang="en-US" smtClean="0"/>
              <a:pPr/>
              <a:t>4/11/2021</a:t>
            </a:fld>
            <a:endParaRPr lang="en-US" dirty="0"/>
          </a:p>
        </p:txBody>
      </p:sp>
      <p:sp>
        <p:nvSpPr>
          <p:cNvPr id="5" name="Footer Placeholder 4"/>
          <p:cNvSpPr>
            <a:spLocks noGrp="1"/>
          </p:cNvSpPr>
          <p:nvPr>
            <p:ph type="ftr" sz="quarter" idx="11"/>
          </p:nvPr>
        </p:nvSpPr>
        <p:spPr>
          <a:xfrm>
            <a:off x="1066800" y="6172200"/>
            <a:ext cx="5334000" cy="457200"/>
          </a:xfrm>
          <a:prstGeom prst="rect">
            <a:avLst/>
          </a:prstGeom>
        </p:spPr>
        <p:txBody>
          <a:bodyPr/>
          <a:lstStyle/>
          <a:p>
            <a:endParaRPr lang="en-US" dirty="0"/>
          </a:p>
        </p:txBody>
      </p:sp>
      <p:sp>
        <p:nvSpPr>
          <p:cNvPr id="7" name="Rectangle 6"/>
          <p:cNvSpPr/>
          <p:nvPr/>
        </p:nvSpPr>
        <p:spPr>
          <a:xfrm flipV="1">
            <a:off x="79153" y="1081562"/>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6" name="Slide Number Placeholder 5"/>
          <p:cNvSpPr>
            <a:spLocks noGrp="1"/>
          </p:cNvSpPr>
          <p:nvPr>
            <p:ph type="sldNum" sz="quarter" idx="12"/>
          </p:nvPr>
        </p:nvSpPr>
        <p:spPr>
          <a:xfrm>
            <a:off x="195072" y="6208776"/>
            <a:ext cx="609600" cy="457200"/>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12382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2CD345F-EB58-413D-AB5A-9C2773CEAD25}" type="datetime1">
              <a:rPr lang="en-US" smtClean="0"/>
              <a:pPr/>
              <a:t>4/11/2021</a:t>
            </a:fld>
            <a:endParaRPr lang="en-US" dirty="0"/>
          </a:p>
        </p:txBody>
      </p:sp>
      <p:sp>
        <p:nvSpPr>
          <p:cNvPr id="6" name="Footer Placeholder 5"/>
          <p:cNvSpPr>
            <a:spLocks noGrp="1"/>
          </p:cNvSpPr>
          <p:nvPr>
            <p:ph type="ftr" sz="quarter" idx="11"/>
          </p:nvPr>
        </p:nvSpPr>
        <p:spPr>
          <a:xfrm>
            <a:off x="1219200" y="6172200"/>
            <a:ext cx="5283200" cy="45720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0430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7" name="Date Placeholder 6"/>
          <p:cNvSpPr>
            <a:spLocks noGrp="1"/>
          </p:cNvSpPr>
          <p:nvPr>
            <p:ph type="dt" sz="half" idx="10"/>
          </p:nvPr>
        </p:nvSpPr>
        <p:spPr/>
        <p:txBody>
          <a:bodyPr/>
          <a:lstStyle/>
          <a:p>
            <a:fld id="{5710029E-4032-42D1-A338-786CF7D1CF05}" type="datetime1">
              <a:rPr lang="en-US" smtClean="0"/>
              <a:pPr/>
              <a:t>4/11/2021</a:t>
            </a:fld>
            <a:endParaRPr lang="en-US" dirty="0"/>
          </a:p>
        </p:txBody>
      </p:sp>
      <p:sp>
        <p:nvSpPr>
          <p:cNvPr id="8" name="Footer Placeholder 7"/>
          <p:cNvSpPr>
            <a:spLocks noGrp="1"/>
          </p:cNvSpPr>
          <p:nvPr>
            <p:ph type="ftr" sz="quarter" idx="11"/>
          </p:nvPr>
        </p:nvSpPr>
        <p:spPr>
          <a:xfrm>
            <a:off x="1219200" y="6172200"/>
            <a:ext cx="5283200" cy="457200"/>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193824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kumimoji="0" lang="en-US" dirty="0"/>
          </a:p>
        </p:txBody>
      </p:sp>
      <p:sp>
        <p:nvSpPr>
          <p:cNvPr id="3" name="Date Placeholder 2"/>
          <p:cNvSpPr>
            <a:spLocks noGrp="1"/>
          </p:cNvSpPr>
          <p:nvPr>
            <p:ph type="dt" sz="half" idx="10"/>
          </p:nvPr>
        </p:nvSpPr>
        <p:spPr/>
        <p:txBody>
          <a:bodyPr/>
          <a:lstStyle/>
          <a:p>
            <a:fld id="{95152E20-232B-4623-8973-18B8A0BA698D}" type="datetime1">
              <a:rPr lang="en-US" smtClean="0"/>
              <a:pPr/>
              <a:t>4/11/2021</a:t>
            </a:fld>
            <a:endParaRPr lang="en-US" dirty="0"/>
          </a:p>
        </p:txBody>
      </p:sp>
      <p:sp>
        <p:nvSpPr>
          <p:cNvPr id="4" name="Footer Placeholder 3"/>
          <p:cNvSpPr>
            <a:spLocks noGrp="1"/>
          </p:cNvSpPr>
          <p:nvPr>
            <p:ph type="ftr" sz="quarter" idx="11"/>
          </p:nvPr>
        </p:nvSpPr>
        <p:spPr>
          <a:xfrm>
            <a:off x="1219200" y="6172200"/>
            <a:ext cx="5283200" cy="457200"/>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04234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F89F5D-33BC-4043-AFF6-356C004CF147}" type="datetime1">
              <a:rPr lang="en-US" smtClean="0"/>
              <a:pPr/>
              <a:t>4/11/2021</a:t>
            </a:fld>
            <a:endParaRPr lang="en-US" dirty="0"/>
          </a:p>
        </p:txBody>
      </p:sp>
      <p:sp>
        <p:nvSpPr>
          <p:cNvPr id="3" name="Footer Placeholder 2"/>
          <p:cNvSpPr>
            <a:spLocks noGrp="1"/>
          </p:cNvSpPr>
          <p:nvPr>
            <p:ph type="ftr" sz="quarter" idx="11"/>
          </p:nvPr>
        </p:nvSpPr>
        <p:spPr>
          <a:xfrm>
            <a:off x="1219200" y="6172200"/>
            <a:ext cx="5283200" cy="457200"/>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37253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3.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23392" y="1124744"/>
            <a:ext cx="10945216" cy="864096"/>
          </a:xfrm>
          <a:prstGeom prst="rect">
            <a:avLst/>
          </a:prstGeom>
        </p:spPr>
        <p:txBody>
          <a:bodyPr bIns="91440"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623392" y="2132856"/>
            <a:ext cx="10959008" cy="3886944"/>
          </a:xfrm>
          <a:prstGeom prst="rect">
            <a:avLst/>
          </a:prstGeom>
        </p:spPr>
        <p:txBody>
          <a:bodyPr>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982A8844-9423-47E9-9DC6-E4B4993A127E}" type="datetime1">
              <a:rPr lang="en-US" smtClean="0"/>
              <a:pPr/>
              <a:t>4/11/2021</a:t>
            </a:fld>
            <a:endParaRPr lang="en-US" dirty="0"/>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D22F896-40B5-4ADD-8801-0D06FADFA095}" type="slidenum">
              <a:rPr lang="en-US" smtClean="0"/>
              <a:pPr/>
              <a:t>‹#›</a:t>
            </a:fld>
            <a:endParaRPr lang="en-US" dirty="0"/>
          </a:p>
        </p:txBody>
      </p:sp>
      <p:cxnSp>
        <p:nvCxnSpPr>
          <p:cNvPr id="17" name="Straight Connector 16"/>
          <p:cNvCxnSpPr/>
          <p:nvPr/>
        </p:nvCxnSpPr>
        <p:spPr>
          <a:xfrm>
            <a:off x="0" y="1103478"/>
            <a:ext cx="121920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129313" y="91654"/>
            <a:ext cx="11952651" cy="6633126"/>
          </a:xfrm>
          <a:prstGeom prst="roundRect">
            <a:avLst>
              <a:gd name="adj" fmla="val 5352"/>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12" name="Title 1"/>
          <p:cNvSpPr txBox="1">
            <a:spLocks/>
          </p:cNvSpPr>
          <p:nvPr/>
        </p:nvSpPr>
        <p:spPr>
          <a:xfrm>
            <a:off x="1264920" y="-121920"/>
            <a:ext cx="10687731" cy="1168118"/>
          </a:xfrm>
          <a:prstGeom prst="rect">
            <a:avLst/>
          </a:prstGeom>
        </p:spPr>
        <p:txBody>
          <a:bodyPr anchor="b" anchorCtr="0"/>
          <a:lstStyle>
            <a:lvl1pPr>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Iskoola Pota" pitchFamily="18" charset="0"/>
                <a:ea typeface="+mj-ea"/>
                <a:cs typeface="Iskoola Pota" pitchFamily="18" charset="0"/>
              </a:rPr>
              <a:t>Chandigarh College of Engineering &amp; Technology (CCET -Degree Wing)</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800" b="1" i="0" u="none" strike="noStrike" kern="1200" cap="none" spc="0" normalizeH="0" baseline="0" noProof="0" dirty="0">
                <a:ln>
                  <a:noFill/>
                </a:ln>
                <a:solidFill>
                  <a:srgbClr val="002060"/>
                </a:solidFill>
                <a:effectLst/>
                <a:uLnTx/>
                <a:uFillTx/>
                <a:latin typeface="Iskoola Pota" pitchFamily="18" charset="0"/>
                <a:ea typeface="+mj-ea"/>
                <a:cs typeface="Iskoola Pota" pitchFamily="18" charset="0"/>
              </a:rPr>
              <a:t>(A Govt. College under Chandigarh UT Administration, Chandigarh) ,Sector-26, Chandigarh - 160019</a:t>
            </a:r>
          </a:p>
        </p:txBody>
      </p:sp>
      <p:pic>
        <p:nvPicPr>
          <p:cNvPr id="10" name="Picture 2" descr="C:\Users\Dr Sunil K Singh\Desktop\CCET Website\c.png"/>
          <p:cNvPicPr>
            <a:picLocks noChangeAspect="1" noChangeArrowheads="1"/>
          </p:cNvPicPr>
          <p:nvPr/>
        </p:nvPicPr>
        <p:blipFill>
          <a:blip r:embed="rId25" cstate="print"/>
          <a:srcRect/>
          <a:stretch>
            <a:fillRect/>
          </a:stretch>
        </p:blipFill>
        <p:spPr bwMode="auto">
          <a:xfrm>
            <a:off x="402299" y="183045"/>
            <a:ext cx="1190125" cy="844961"/>
          </a:xfrm>
          <a:prstGeom prst="rect">
            <a:avLst/>
          </a:prstGeom>
          <a:noFill/>
        </p:spPr>
      </p:pic>
    </p:spTree>
    <p:extLst>
      <p:ext uri="{BB962C8B-B14F-4D97-AF65-F5344CB8AC3E}">
        <p14:creationId xmlns:p14="http://schemas.microsoft.com/office/powerpoint/2010/main" val="2941038225"/>
      </p:ext>
    </p:extLst>
  </p:cSld>
  <p:clrMap bg1="lt1" tx1="dk1" bg2="lt2" tx2="dk2" accent1="accent1" accent2="accent2" accent3="accent3" accent4="accent4" accent5="accent5" accent6="accent6" hlink="hlink" folHlink="folHlink"/>
  <p:sldLayoutIdLst>
    <p:sldLayoutId id="2147483670" r:id="rId1"/>
    <p:sldLayoutId id="2147483707" r:id="rId2"/>
    <p:sldLayoutId id="2147483706"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708" r:id="rId14"/>
    <p:sldLayoutId id="2147483709" r:id="rId15"/>
    <p:sldLayoutId id="2147483710" r:id="rId16"/>
    <p:sldLayoutId id="2147483711" r:id="rId17"/>
    <p:sldLayoutId id="2147483712" r:id="rId18"/>
    <p:sldLayoutId id="2147483713" r:id="rId19"/>
    <p:sldLayoutId id="2147483714" r:id="rId20"/>
    <p:sldLayoutId id="2147483715" r:id="rId21"/>
    <p:sldLayoutId id="2147483716" r:id="rId22"/>
    <p:sldLayoutId id="2147483717" r:id="rId23"/>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4B0368-CAA1-4FD6-A560-117283D818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0FA417-F18B-4671-B595-CACB282F60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66CEDE-9971-4068-80CD-B814AA3DB1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DB6B10-8169-47ED-9D40-8875F6374899}" type="datetime1">
              <a:rPr lang="en-US" smtClean="0"/>
              <a:pPr/>
              <a:t>4/11/2021</a:t>
            </a:fld>
            <a:endParaRPr lang="en-US" dirty="0"/>
          </a:p>
        </p:txBody>
      </p:sp>
      <p:sp>
        <p:nvSpPr>
          <p:cNvPr id="5" name="Footer Placeholder 4">
            <a:extLst>
              <a:ext uri="{FF2B5EF4-FFF2-40B4-BE49-F238E27FC236}">
                <a16:creationId xmlns:a16="http://schemas.microsoft.com/office/drawing/2014/main" id="{A728AD84-2639-4EAB-8DC1-C14E644DB7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8252AA5-B5B2-4177-A2E8-9733BBBF6C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936CA8-41CF-481A-A49F-C44BF2A74AB5}" type="slidenum">
              <a:rPr lang="en-US" smtClean="0"/>
              <a:pPr/>
              <a:t>‹#›</a:t>
            </a:fld>
            <a:endParaRPr lang="en-US" dirty="0"/>
          </a:p>
        </p:txBody>
      </p:sp>
    </p:spTree>
    <p:extLst>
      <p:ext uri="{BB962C8B-B14F-4D97-AF65-F5344CB8AC3E}">
        <p14:creationId xmlns:p14="http://schemas.microsoft.com/office/powerpoint/2010/main" val="386743273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13A7B0-75DD-4B7E-B53B-A67417736D37}" type="datetime1">
              <a:rPr lang="en-US" smtClean="0"/>
              <a:pPr/>
              <a:t>4/11/2021</a:t>
            </a:fld>
            <a:endParaRPr lang="en-IN"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CD3848-B3BD-4872-B2C8-842068755CA2}" type="slidenum">
              <a:rPr lang="en-IN" smtClean="0"/>
              <a:pPr/>
              <a:t>‹#›</a:t>
            </a:fld>
            <a:endParaRPr lang="en-IN" dirty="0"/>
          </a:p>
        </p:txBody>
      </p:sp>
    </p:spTree>
    <p:extLst>
      <p:ext uri="{BB962C8B-B14F-4D97-AF65-F5344CB8AC3E}">
        <p14:creationId xmlns:p14="http://schemas.microsoft.com/office/powerpoint/2010/main" val="326739387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tmp"/><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8" Type="http://schemas.openxmlformats.org/officeDocument/2006/relationships/hyperlink" Target="https://numpy.org/doc/stable/" TargetMode="External"/><Relationship Id="rId3" Type="http://schemas.openxmlformats.org/officeDocument/2006/relationships/hyperlink" Target="https://www.youtube.com/watch?v=N81PCpADwKQ" TargetMode="External"/><Relationship Id="rId7" Type="http://schemas.openxmlformats.org/officeDocument/2006/relationships/hyperlink" Target="https://opencv.org/" TargetMode="External"/><Relationship Id="rId2" Type="http://schemas.openxmlformats.org/officeDocument/2006/relationships/notesSlide" Target="../notesSlides/notesSlide3.xml"/><Relationship Id="rId1" Type="http://schemas.openxmlformats.org/officeDocument/2006/relationships/slideLayout" Target="../slideLayouts/slideLayout20.xml"/><Relationship Id="rId6" Type="http://schemas.openxmlformats.org/officeDocument/2006/relationships/hyperlink" Target="https://pypi.org/project/printy/" TargetMode="External"/><Relationship Id="rId5" Type="http://schemas.openxmlformats.org/officeDocument/2006/relationships/hyperlink" Target="https://code.visualstudio.com/docs/?dv=win" TargetMode="External"/><Relationship Id="rId4" Type="http://schemas.openxmlformats.org/officeDocument/2006/relationships/hyperlink" Target="https://www.python.org/downloads/window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66B5F34-E580-4F88-8A33-FB25ADBDD732}"/>
              </a:ext>
            </a:extLst>
          </p:cNvPr>
          <p:cNvSpPr>
            <a:spLocks noGrp="1"/>
          </p:cNvSpPr>
          <p:nvPr>
            <p:ph type="subTitle" idx="1"/>
          </p:nvPr>
        </p:nvSpPr>
        <p:spPr>
          <a:xfrm>
            <a:off x="1188720" y="3500438"/>
            <a:ext cx="9120505" cy="2290762"/>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sz="7700" b="1" dirty="0">
                <a:ln w="6600">
                  <a:solidFill>
                    <a:schemeClr val="accent2"/>
                  </a:solidFill>
                  <a:prstDash val="solid"/>
                </a:ln>
                <a:solidFill>
                  <a:srgbClr val="FFFFFF"/>
                </a:solidFill>
                <a:effectLst>
                  <a:outerShdw dist="38100" dir="2700000" algn="tl" rotWithShape="0">
                    <a:schemeClr val="accent2"/>
                  </a:outerShdw>
                </a:effectLst>
              </a:rPr>
              <a:t>PEN AND PAINT</a:t>
            </a:r>
          </a:p>
          <a:p>
            <a:endParaRPr lang="en-US" sz="57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2" name="TextBox 1">
            <a:extLst>
              <a:ext uri="{FF2B5EF4-FFF2-40B4-BE49-F238E27FC236}">
                <a16:creationId xmlns:a16="http://schemas.microsoft.com/office/drawing/2014/main" id="{4FFA4374-1628-4214-B647-B5BE0CD967C9}"/>
              </a:ext>
            </a:extLst>
          </p:cNvPr>
          <p:cNvSpPr txBox="1"/>
          <p:nvPr/>
        </p:nvSpPr>
        <p:spPr>
          <a:xfrm>
            <a:off x="6776720" y="4528979"/>
            <a:ext cx="2692400" cy="1477328"/>
          </a:xfrm>
          <a:prstGeom prst="rect">
            <a:avLst/>
          </a:prstGeom>
          <a:noFill/>
        </p:spPr>
        <p:txBody>
          <a:bodyPr wrap="square" rtlCol="0">
            <a:spAutoFit/>
          </a:bodyPr>
          <a:lstStyle/>
          <a:p>
            <a:pPr algn="just"/>
            <a:r>
              <a:rPr lang="en-US" dirty="0">
                <a:ln w="0"/>
                <a:solidFill>
                  <a:schemeClr val="bg1"/>
                </a:solidFill>
                <a:effectLst>
                  <a:outerShdw blurRad="38100" dist="19050" dir="2700000" algn="tl" rotWithShape="0">
                    <a:schemeClr val="dk1">
                      <a:alpha val="40000"/>
                    </a:schemeClr>
                  </a:outerShdw>
                </a:effectLst>
              </a:rPr>
              <a:t>PRESENTED BY :</a:t>
            </a:r>
          </a:p>
          <a:p>
            <a:pPr algn="just"/>
            <a:r>
              <a:rPr lang="en-US" dirty="0">
                <a:ln w="0"/>
                <a:solidFill>
                  <a:schemeClr val="bg1"/>
                </a:solidFill>
                <a:effectLst>
                  <a:outerShdw blurRad="38100" dist="19050" dir="2700000" algn="tl" rotWithShape="0">
                    <a:schemeClr val="dk1">
                      <a:alpha val="40000"/>
                    </a:schemeClr>
                  </a:outerShdw>
                </a:effectLst>
              </a:rPr>
              <a:t>KRITI AGGARWAL</a:t>
            </a:r>
          </a:p>
          <a:p>
            <a:pPr algn="just"/>
            <a:r>
              <a:rPr lang="en-US" dirty="0">
                <a:ln w="0"/>
                <a:solidFill>
                  <a:schemeClr val="bg1"/>
                </a:solidFill>
                <a:effectLst>
                  <a:outerShdw blurRad="38100" dist="19050" dir="2700000" algn="tl" rotWithShape="0">
                    <a:schemeClr val="dk1">
                      <a:alpha val="40000"/>
                    </a:schemeClr>
                  </a:outerShdw>
                </a:effectLst>
              </a:rPr>
              <a:t>CO19335</a:t>
            </a:r>
          </a:p>
          <a:p>
            <a:pPr algn="just"/>
            <a:r>
              <a:rPr lang="en-US" dirty="0">
                <a:ln w="0"/>
                <a:solidFill>
                  <a:schemeClr val="bg1"/>
                </a:solidFill>
                <a:effectLst>
                  <a:outerShdw blurRad="38100" dist="19050" dir="2700000" algn="tl" rotWithShape="0">
                    <a:schemeClr val="dk1">
                      <a:alpha val="40000"/>
                    </a:schemeClr>
                  </a:outerShdw>
                </a:effectLst>
              </a:rPr>
              <a:t>CSE, 1ST  YEAR </a:t>
            </a:r>
          </a:p>
          <a:p>
            <a:endParaRPr lang="en-IN" dirty="0"/>
          </a:p>
        </p:txBody>
      </p:sp>
      <p:sp>
        <p:nvSpPr>
          <p:cNvPr id="5" name="TextBox 4">
            <a:extLst>
              <a:ext uri="{FF2B5EF4-FFF2-40B4-BE49-F238E27FC236}">
                <a16:creationId xmlns:a16="http://schemas.microsoft.com/office/drawing/2014/main" id="{EE194B2E-AD40-40E4-AF7F-593C65246013}"/>
              </a:ext>
            </a:extLst>
          </p:cNvPr>
          <p:cNvSpPr txBox="1"/>
          <p:nvPr/>
        </p:nvSpPr>
        <p:spPr>
          <a:xfrm>
            <a:off x="2722881" y="4645819"/>
            <a:ext cx="2692400" cy="646331"/>
          </a:xfrm>
          <a:prstGeom prst="rect">
            <a:avLst/>
          </a:prstGeom>
          <a:noFill/>
        </p:spPr>
        <p:txBody>
          <a:bodyPr wrap="square" rtlCol="0">
            <a:spAutoFit/>
          </a:bodyPr>
          <a:lstStyle/>
          <a:p>
            <a:pPr algn="just"/>
            <a:r>
              <a:rPr lang="en-US" dirty="0">
                <a:ln w="0"/>
                <a:solidFill>
                  <a:schemeClr val="bg1"/>
                </a:solidFill>
                <a:effectLst>
                  <a:outerShdw blurRad="38100" dist="19050" dir="2700000" algn="tl" rotWithShape="0">
                    <a:schemeClr val="dk1">
                      <a:alpha val="40000"/>
                    </a:schemeClr>
                  </a:outerShdw>
                </a:effectLst>
              </a:rPr>
              <a:t>PRESENTED TO:</a:t>
            </a:r>
          </a:p>
          <a:p>
            <a:r>
              <a:rPr lang="en-IN" dirty="0">
                <a:solidFill>
                  <a:schemeClr val="bg1"/>
                </a:solidFill>
              </a:rPr>
              <a:t>DR. GULSHAN GOYAL </a:t>
            </a:r>
          </a:p>
        </p:txBody>
      </p:sp>
    </p:spTree>
    <p:extLst>
      <p:ext uri="{BB962C8B-B14F-4D97-AF65-F5344CB8AC3E}">
        <p14:creationId xmlns:p14="http://schemas.microsoft.com/office/powerpoint/2010/main" val="4063356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2C11205-DB46-413C-9066-B9E109C09164}"/>
              </a:ext>
            </a:extLst>
          </p:cNvPr>
          <p:cNvPicPr>
            <a:picLocks noChangeAspect="1"/>
          </p:cNvPicPr>
          <p:nvPr/>
        </p:nvPicPr>
        <p:blipFill>
          <a:blip r:embed="rId2"/>
          <a:stretch>
            <a:fillRect/>
          </a:stretch>
        </p:blipFill>
        <p:spPr>
          <a:xfrm>
            <a:off x="23982" y="0"/>
            <a:ext cx="12168017" cy="6725495"/>
          </a:xfrm>
          <a:prstGeom prst="rect">
            <a:avLst/>
          </a:prstGeom>
        </p:spPr>
      </p:pic>
      <p:sp>
        <p:nvSpPr>
          <p:cNvPr id="9" name="Title 1">
            <a:extLst>
              <a:ext uri="{FF2B5EF4-FFF2-40B4-BE49-F238E27FC236}">
                <a16:creationId xmlns:a16="http://schemas.microsoft.com/office/drawing/2014/main" id="{5B5C7573-AD80-4962-BC61-B180E462A56A}"/>
              </a:ext>
            </a:extLst>
          </p:cNvPr>
          <p:cNvSpPr txBox="1">
            <a:spLocks/>
          </p:cNvSpPr>
          <p:nvPr/>
        </p:nvSpPr>
        <p:spPr>
          <a:xfrm>
            <a:off x="7640781" y="5721920"/>
            <a:ext cx="4287981" cy="747673"/>
          </a:xfrm>
          <a:prstGeom prst="rect">
            <a:avLst/>
          </a:prstGeom>
        </p:spPr>
        <p:style>
          <a:lnRef idx="3">
            <a:schemeClr val="lt1"/>
          </a:lnRef>
          <a:fillRef idx="1">
            <a:schemeClr val="accent2"/>
          </a:fillRef>
          <a:effectRef idx="1">
            <a:schemeClr val="accent2"/>
          </a:effectRef>
          <a:fontRef idx="minor">
            <a:schemeClr val="lt1"/>
          </a:fontRef>
        </p:style>
        <p:txBody>
          <a:bodyPr>
            <a:noAutofit/>
          </a:bodyPr>
          <a:lstStyle>
            <a:lvl1pPr algn="l" rtl="0" eaLnBrk="1" latinLnBrk="0" hangingPunct="1">
              <a:spcBef>
                <a:spcPct val="0"/>
              </a:spcBef>
              <a:buNone/>
              <a:defRPr kumimoji="0" sz="4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THE TERMINAL</a:t>
            </a:r>
            <a:endParaRPr lang="en-IN" dirty="0"/>
          </a:p>
        </p:txBody>
      </p:sp>
    </p:spTree>
    <p:extLst>
      <p:ext uri="{BB962C8B-B14F-4D97-AF65-F5344CB8AC3E}">
        <p14:creationId xmlns:p14="http://schemas.microsoft.com/office/powerpoint/2010/main" val="2384167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DCCE1C4-AF7D-4D18-A5CE-1D7C7D7F3F06}"/>
              </a:ext>
            </a:extLst>
          </p:cNvPr>
          <p:cNvPicPr>
            <a:picLocks noChangeAspect="1"/>
          </p:cNvPicPr>
          <p:nvPr/>
        </p:nvPicPr>
        <p:blipFill rotWithShape="1">
          <a:blip r:embed="rId2"/>
          <a:srcRect/>
          <a:stretch/>
        </p:blipFill>
        <p:spPr>
          <a:xfrm>
            <a:off x="-41564" y="1631371"/>
            <a:ext cx="6057900" cy="5226628"/>
          </a:xfrm>
          <a:prstGeom prst="rect">
            <a:avLst/>
          </a:prstGeom>
        </p:spPr>
      </p:pic>
      <p:pic>
        <p:nvPicPr>
          <p:cNvPr id="11" name="Picture 10">
            <a:extLst>
              <a:ext uri="{FF2B5EF4-FFF2-40B4-BE49-F238E27FC236}">
                <a16:creationId xmlns:a16="http://schemas.microsoft.com/office/drawing/2014/main" id="{C8BCB9D1-49D6-4081-9191-BFE02689B199}"/>
              </a:ext>
            </a:extLst>
          </p:cNvPr>
          <p:cNvPicPr>
            <a:picLocks noChangeAspect="1"/>
          </p:cNvPicPr>
          <p:nvPr/>
        </p:nvPicPr>
        <p:blipFill rotWithShape="1">
          <a:blip r:embed="rId3"/>
          <a:srcRect l="46960" t="14849" r="11278" b="26515"/>
          <a:stretch/>
        </p:blipFill>
        <p:spPr>
          <a:xfrm>
            <a:off x="6016336" y="1631372"/>
            <a:ext cx="6175664" cy="5226628"/>
          </a:xfrm>
          <a:prstGeom prst="rect">
            <a:avLst/>
          </a:prstGeom>
        </p:spPr>
      </p:pic>
      <p:sp>
        <p:nvSpPr>
          <p:cNvPr id="13" name="Title 1">
            <a:extLst>
              <a:ext uri="{FF2B5EF4-FFF2-40B4-BE49-F238E27FC236}">
                <a16:creationId xmlns:a16="http://schemas.microsoft.com/office/drawing/2014/main" id="{71B64613-47A0-4012-96AB-B80402EC4459}"/>
              </a:ext>
            </a:extLst>
          </p:cNvPr>
          <p:cNvSpPr txBox="1">
            <a:spLocks/>
          </p:cNvSpPr>
          <p:nvPr/>
        </p:nvSpPr>
        <p:spPr>
          <a:xfrm>
            <a:off x="0" y="883697"/>
            <a:ext cx="6016336" cy="747673"/>
          </a:xfrm>
          <a:prstGeom prst="rect">
            <a:avLst/>
          </a:prstGeom>
        </p:spPr>
        <p:style>
          <a:lnRef idx="3">
            <a:schemeClr val="lt1"/>
          </a:lnRef>
          <a:fillRef idx="1">
            <a:schemeClr val="accent2"/>
          </a:fillRef>
          <a:effectRef idx="1">
            <a:schemeClr val="accent2"/>
          </a:effectRef>
          <a:fontRef idx="minor">
            <a:schemeClr val="lt1"/>
          </a:fontRef>
        </p:style>
        <p:txBody>
          <a:bodyPr>
            <a:noAutofit/>
          </a:bodyPr>
          <a:lstStyle>
            <a:lvl1pPr algn="l" rtl="0" eaLnBrk="1" latinLnBrk="0" hangingPunct="1">
              <a:spcBef>
                <a:spcPct val="0"/>
              </a:spcBef>
              <a:buNone/>
              <a:defRPr kumimoji="0" sz="4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The object detection</a:t>
            </a:r>
            <a:endParaRPr lang="en-IN" dirty="0"/>
          </a:p>
        </p:txBody>
      </p:sp>
      <p:sp>
        <p:nvSpPr>
          <p:cNvPr id="15" name="Title 1">
            <a:extLst>
              <a:ext uri="{FF2B5EF4-FFF2-40B4-BE49-F238E27FC236}">
                <a16:creationId xmlns:a16="http://schemas.microsoft.com/office/drawing/2014/main" id="{4201CAC2-31DE-4F34-8B7C-C8A8312508A5}"/>
              </a:ext>
            </a:extLst>
          </p:cNvPr>
          <p:cNvSpPr txBox="1">
            <a:spLocks/>
          </p:cNvSpPr>
          <p:nvPr/>
        </p:nvSpPr>
        <p:spPr>
          <a:xfrm>
            <a:off x="6016336" y="883697"/>
            <a:ext cx="6175664" cy="747673"/>
          </a:xfrm>
          <a:prstGeom prst="rect">
            <a:avLst/>
          </a:prstGeom>
        </p:spPr>
        <p:style>
          <a:lnRef idx="3">
            <a:schemeClr val="lt1"/>
          </a:lnRef>
          <a:fillRef idx="1">
            <a:schemeClr val="accent2"/>
          </a:fillRef>
          <a:effectRef idx="1">
            <a:schemeClr val="accent2"/>
          </a:effectRef>
          <a:fontRef idx="minor">
            <a:schemeClr val="lt1"/>
          </a:fontRef>
        </p:style>
        <p:txBody>
          <a:bodyPr>
            <a:noAutofit/>
          </a:bodyPr>
          <a:lstStyle>
            <a:lvl1pPr algn="l" rtl="0" eaLnBrk="1" latinLnBrk="0" hangingPunct="1">
              <a:spcBef>
                <a:spcPct val="0"/>
              </a:spcBef>
              <a:buNone/>
              <a:defRPr kumimoji="0" sz="4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Drawing along with object</a:t>
            </a:r>
            <a:endParaRPr lang="en-IN" dirty="0"/>
          </a:p>
        </p:txBody>
      </p:sp>
      <p:sp>
        <p:nvSpPr>
          <p:cNvPr id="17" name="Title 1">
            <a:extLst>
              <a:ext uri="{FF2B5EF4-FFF2-40B4-BE49-F238E27FC236}">
                <a16:creationId xmlns:a16="http://schemas.microsoft.com/office/drawing/2014/main" id="{9A13402D-72BB-4487-B483-DCAD226F6296}"/>
              </a:ext>
            </a:extLst>
          </p:cNvPr>
          <p:cNvSpPr txBox="1">
            <a:spLocks/>
          </p:cNvSpPr>
          <p:nvPr/>
        </p:nvSpPr>
        <p:spPr>
          <a:xfrm>
            <a:off x="3952009" y="0"/>
            <a:ext cx="4287981" cy="883695"/>
          </a:xfrm>
          <a:prstGeom prst="rect">
            <a:avLst/>
          </a:prstGeom>
        </p:spPr>
        <p:style>
          <a:lnRef idx="3">
            <a:schemeClr val="lt1"/>
          </a:lnRef>
          <a:fillRef idx="1">
            <a:schemeClr val="accent2"/>
          </a:fillRef>
          <a:effectRef idx="1">
            <a:schemeClr val="accent2"/>
          </a:effectRef>
          <a:fontRef idx="minor">
            <a:schemeClr val="lt1"/>
          </a:fontRef>
        </p:style>
        <p:txBody>
          <a:bodyPr>
            <a:noAutofit/>
          </a:bodyPr>
          <a:lstStyle>
            <a:lvl1pPr algn="l" rtl="0" eaLnBrk="1" latinLnBrk="0" hangingPunct="1">
              <a:spcBef>
                <a:spcPct val="0"/>
              </a:spcBef>
              <a:buNone/>
              <a:defRPr kumimoji="0" sz="4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WEB CAM FRAME</a:t>
            </a:r>
            <a:endParaRPr lang="en-IN" dirty="0"/>
          </a:p>
        </p:txBody>
      </p:sp>
    </p:spTree>
    <p:extLst>
      <p:ext uri="{BB962C8B-B14F-4D97-AF65-F5344CB8AC3E}">
        <p14:creationId xmlns:p14="http://schemas.microsoft.com/office/powerpoint/2010/main" val="2977521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361C5CD-BA9B-4B09-9B53-7931CAE8E18E}"/>
              </a:ext>
            </a:extLst>
          </p:cNvPr>
          <p:cNvSpPr txBox="1">
            <a:spLocks/>
          </p:cNvSpPr>
          <p:nvPr/>
        </p:nvSpPr>
        <p:spPr>
          <a:xfrm>
            <a:off x="3603913" y="0"/>
            <a:ext cx="4984173" cy="945573"/>
          </a:xfrm>
          <a:prstGeom prst="rect">
            <a:avLst/>
          </a:prstGeom>
        </p:spPr>
        <p:style>
          <a:lnRef idx="3">
            <a:schemeClr val="lt1"/>
          </a:lnRef>
          <a:fillRef idx="1">
            <a:schemeClr val="accent2"/>
          </a:fillRef>
          <a:effectRef idx="1">
            <a:schemeClr val="accent2"/>
          </a:effectRef>
          <a:fontRef idx="minor">
            <a:schemeClr val="lt1"/>
          </a:fontRef>
        </p:style>
        <p:txBody>
          <a:bodyPr>
            <a:noAutofit/>
          </a:bodyPr>
          <a:lstStyle>
            <a:lvl1pPr algn="l" rtl="0" eaLnBrk="1" latinLnBrk="0" hangingPunct="1">
              <a:spcBef>
                <a:spcPct val="0"/>
              </a:spcBef>
              <a:buNone/>
              <a:defRPr kumimoji="0" sz="4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THE PAINT WINDOW</a:t>
            </a:r>
            <a:endParaRPr lang="en-IN" dirty="0"/>
          </a:p>
        </p:txBody>
      </p:sp>
      <p:pic>
        <p:nvPicPr>
          <p:cNvPr id="7" name="Picture 6">
            <a:extLst>
              <a:ext uri="{FF2B5EF4-FFF2-40B4-BE49-F238E27FC236}">
                <a16:creationId xmlns:a16="http://schemas.microsoft.com/office/drawing/2014/main" id="{382BF8DE-E0A7-485E-8340-6E3EF9F2AC3A}"/>
              </a:ext>
            </a:extLst>
          </p:cNvPr>
          <p:cNvPicPr>
            <a:picLocks noChangeAspect="1"/>
          </p:cNvPicPr>
          <p:nvPr/>
        </p:nvPicPr>
        <p:blipFill>
          <a:blip r:embed="rId2"/>
          <a:stretch>
            <a:fillRect/>
          </a:stretch>
        </p:blipFill>
        <p:spPr>
          <a:xfrm>
            <a:off x="-1" y="1791406"/>
            <a:ext cx="6050804" cy="4968434"/>
          </a:xfrm>
          <a:prstGeom prst="rect">
            <a:avLst/>
          </a:prstGeom>
        </p:spPr>
      </p:pic>
      <p:pic>
        <p:nvPicPr>
          <p:cNvPr id="9" name="Picture 8">
            <a:extLst>
              <a:ext uri="{FF2B5EF4-FFF2-40B4-BE49-F238E27FC236}">
                <a16:creationId xmlns:a16="http://schemas.microsoft.com/office/drawing/2014/main" id="{D3FDBBAC-6677-41B8-8885-351446E78EDB}"/>
              </a:ext>
            </a:extLst>
          </p:cNvPr>
          <p:cNvPicPr>
            <a:picLocks noChangeAspect="1"/>
          </p:cNvPicPr>
          <p:nvPr/>
        </p:nvPicPr>
        <p:blipFill rotWithShape="1">
          <a:blip r:embed="rId3"/>
          <a:srcRect r="19680" b="19941"/>
          <a:stretch/>
        </p:blipFill>
        <p:spPr>
          <a:xfrm>
            <a:off x="6095999" y="1751504"/>
            <a:ext cx="6096001" cy="5008336"/>
          </a:xfrm>
          <a:prstGeom prst="rect">
            <a:avLst/>
          </a:prstGeom>
        </p:spPr>
      </p:pic>
      <p:sp>
        <p:nvSpPr>
          <p:cNvPr id="13" name="Title 1">
            <a:extLst>
              <a:ext uri="{FF2B5EF4-FFF2-40B4-BE49-F238E27FC236}">
                <a16:creationId xmlns:a16="http://schemas.microsoft.com/office/drawing/2014/main" id="{DD0C9F88-2F4B-4FC3-8468-EB1202238C37}"/>
              </a:ext>
            </a:extLst>
          </p:cNvPr>
          <p:cNvSpPr txBox="1">
            <a:spLocks/>
          </p:cNvSpPr>
          <p:nvPr/>
        </p:nvSpPr>
        <p:spPr>
          <a:xfrm>
            <a:off x="0" y="945573"/>
            <a:ext cx="6096000" cy="845833"/>
          </a:xfrm>
          <a:prstGeom prst="rect">
            <a:avLst/>
          </a:prstGeom>
        </p:spPr>
        <p:style>
          <a:lnRef idx="3">
            <a:schemeClr val="lt1"/>
          </a:lnRef>
          <a:fillRef idx="1">
            <a:schemeClr val="accent2"/>
          </a:fillRef>
          <a:effectRef idx="1">
            <a:schemeClr val="accent2"/>
          </a:effectRef>
          <a:fontRef idx="minor">
            <a:schemeClr val="lt1"/>
          </a:fontRef>
        </p:style>
        <p:txBody>
          <a:bodyPr>
            <a:noAutofit/>
          </a:bodyPr>
          <a:lstStyle>
            <a:lvl1pPr algn="l" rtl="0" eaLnBrk="1" latinLnBrk="0" hangingPunct="1">
              <a:spcBef>
                <a:spcPct val="0"/>
              </a:spcBef>
              <a:buNone/>
              <a:defRPr kumimoji="0" sz="4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DEFAULT BACKGROUND</a:t>
            </a:r>
            <a:endParaRPr lang="en-IN" dirty="0"/>
          </a:p>
        </p:txBody>
      </p:sp>
      <p:sp>
        <p:nvSpPr>
          <p:cNvPr id="15" name="Title 1">
            <a:extLst>
              <a:ext uri="{FF2B5EF4-FFF2-40B4-BE49-F238E27FC236}">
                <a16:creationId xmlns:a16="http://schemas.microsoft.com/office/drawing/2014/main" id="{546EB420-69E8-484A-B232-881D8A9A8D52}"/>
              </a:ext>
            </a:extLst>
          </p:cNvPr>
          <p:cNvSpPr txBox="1">
            <a:spLocks/>
          </p:cNvSpPr>
          <p:nvPr/>
        </p:nvSpPr>
        <p:spPr>
          <a:xfrm>
            <a:off x="6095999" y="945573"/>
            <a:ext cx="6096001" cy="845833"/>
          </a:xfrm>
          <a:prstGeom prst="rect">
            <a:avLst/>
          </a:prstGeom>
        </p:spPr>
        <p:style>
          <a:lnRef idx="3">
            <a:schemeClr val="lt1"/>
          </a:lnRef>
          <a:fillRef idx="1">
            <a:schemeClr val="accent2"/>
          </a:fillRef>
          <a:effectRef idx="1">
            <a:schemeClr val="accent2"/>
          </a:effectRef>
          <a:fontRef idx="minor">
            <a:schemeClr val="lt1"/>
          </a:fontRef>
        </p:style>
        <p:txBody>
          <a:bodyPr>
            <a:noAutofit/>
          </a:bodyPr>
          <a:lstStyle>
            <a:lvl1pPr algn="l" rtl="0" eaLnBrk="1" latinLnBrk="0" hangingPunct="1">
              <a:spcBef>
                <a:spcPct val="0"/>
              </a:spcBef>
              <a:buNone/>
              <a:defRPr kumimoji="0" sz="4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IMAGE AS BACKGROUND</a:t>
            </a:r>
            <a:endParaRPr lang="en-IN" dirty="0"/>
          </a:p>
        </p:txBody>
      </p:sp>
    </p:spTree>
    <p:extLst>
      <p:ext uri="{BB962C8B-B14F-4D97-AF65-F5344CB8AC3E}">
        <p14:creationId xmlns:p14="http://schemas.microsoft.com/office/powerpoint/2010/main" val="1275683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B063F4-FB43-4655-90E6-109B58F46D55}"/>
              </a:ext>
            </a:extLst>
          </p:cNvPr>
          <p:cNvPicPr>
            <a:picLocks noChangeAspect="1"/>
          </p:cNvPicPr>
          <p:nvPr/>
        </p:nvPicPr>
        <p:blipFill>
          <a:blip r:embed="rId2"/>
          <a:stretch>
            <a:fillRect/>
          </a:stretch>
        </p:blipFill>
        <p:spPr>
          <a:xfrm>
            <a:off x="0" y="0"/>
            <a:ext cx="12191999" cy="6858000"/>
          </a:xfrm>
          <a:prstGeom prst="rect">
            <a:avLst/>
          </a:prstGeom>
        </p:spPr>
      </p:pic>
      <p:sp>
        <p:nvSpPr>
          <p:cNvPr id="5" name="Title 1">
            <a:extLst>
              <a:ext uri="{FF2B5EF4-FFF2-40B4-BE49-F238E27FC236}">
                <a16:creationId xmlns:a16="http://schemas.microsoft.com/office/drawing/2014/main" id="{04928673-F7F8-4813-BDEF-3BA92C82F386}"/>
              </a:ext>
            </a:extLst>
          </p:cNvPr>
          <p:cNvSpPr txBox="1">
            <a:spLocks/>
          </p:cNvSpPr>
          <p:nvPr/>
        </p:nvSpPr>
        <p:spPr>
          <a:xfrm>
            <a:off x="7640781" y="5721920"/>
            <a:ext cx="4287981" cy="747673"/>
          </a:xfrm>
          <a:prstGeom prst="rect">
            <a:avLst/>
          </a:prstGeom>
        </p:spPr>
        <p:style>
          <a:lnRef idx="3">
            <a:schemeClr val="lt1"/>
          </a:lnRef>
          <a:fillRef idx="1">
            <a:schemeClr val="accent2"/>
          </a:fillRef>
          <a:effectRef idx="1">
            <a:schemeClr val="accent2"/>
          </a:effectRef>
          <a:fontRef idx="minor">
            <a:schemeClr val="lt1"/>
          </a:fontRef>
        </p:style>
        <p:txBody>
          <a:bodyPr>
            <a:noAutofit/>
          </a:bodyPr>
          <a:lstStyle>
            <a:lvl1pPr algn="l" rtl="0" eaLnBrk="1" latinLnBrk="0" hangingPunct="1">
              <a:spcBef>
                <a:spcPct val="0"/>
              </a:spcBef>
              <a:buNone/>
              <a:defRPr kumimoji="0" sz="4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SAVED  IMAGE</a:t>
            </a:r>
            <a:endParaRPr lang="en-IN" dirty="0"/>
          </a:p>
        </p:txBody>
      </p:sp>
    </p:spTree>
    <p:extLst>
      <p:ext uri="{BB962C8B-B14F-4D97-AF65-F5344CB8AC3E}">
        <p14:creationId xmlns:p14="http://schemas.microsoft.com/office/powerpoint/2010/main" val="2168321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A2C8A23-CAEB-4E98-9699-34D1AF94A24F}"/>
              </a:ext>
            </a:extLst>
          </p:cNvPr>
          <p:cNvSpPr txBox="1">
            <a:spLocks/>
          </p:cNvSpPr>
          <p:nvPr/>
        </p:nvSpPr>
        <p:spPr>
          <a:xfrm>
            <a:off x="3952009" y="1482429"/>
            <a:ext cx="4287981" cy="747673"/>
          </a:xfrm>
          <a:prstGeom prst="rect">
            <a:avLst/>
          </a:prstGeom>
        </p:spPr>
        <p:style>
          <a:lnRef idx="3">
            <a:schemeClr val="lt1"/>
          </a:lnRef>
          <a:fillRef idx="1">
            <a:schemeClr val="accent1"/>
          </a:fillRef>
          <a:effectRef idx="1">
            <a:schemeClr val="accent1"/>
          </a:effectRef>
          <a:fontRef idx="minor">
            <a:schemeClr val="lt1"/>
          </a:fontRef>
        </p:style>
        <p:txBody>
          <a:bodyPr>
            <a:noAutofit/>
          </a:bodyPr>
          <a:lstStyle>
            <a:lvl1pPr algn="l" rtl="0" eaLnBrk="1" latinLnBrk="0" hangingPunct="1">
              <a:spcBef>
                <a:spcPct val="0"/>
              </a:spcBef>
              <a:buNone/>
              <a:defRPr kumimoji="0" sz="4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FEASIBILITY</a:t>
            </a:r>
            <a:endParaRPr lang="en-IN" dirty="0"/>
          </a:p>
        </p:txBody>
      </p:sp>
      <p:graphicFrame>
        <p:nvGraphicFramePr>
          <p:cNvPr id="7" name="Table 7">
            <a:extLst>
              <a:ext uri="{FF2B5EF4-FFF2-40B4-BE49-F238E27FC236}">
                <a16:creationId xmlns:a16="http://schemas.microsoft.com/office/drawing/2014/main" id="{FB4806D9-6A0D-4CD9-B47C-4612BA1F9711}"/>
              </a:ext>
            </a:extLst>
          </p:cNvPr>
          <p:cNvGraphicFramePr>
            <a:graphicFrameLocks noGrp="1"/>
          </p:cNvGraphicFramePr>
          <p:nvPr>
            <p:extLst>
              <p:ext uri="{D42A27DB-BD31-4B8C-83A1-F6EECF244321}">
                <p14:modId xmlns:p14="http://schemas.microsoft.com/office/powerpoint/2010/main" val="1371205041"/>
              </p:ext>
            </p:extLst>
          </p:nvPr>
        </p:nvGraphicFramePr>
        <p:xfrm>
          <a:off x="1527463" y="2725649"/>
          <a:ext cx="9149772" cy="3269906"/>
        </p:xfrm>
        <a:graphic>
          <a:graphicData uri="http://schemas.openxmlformats.org/drawingml/2006/table">
            <a:tbl>
              <a:tblPr firstRow="1" bandRow="1">
                <a:tableStyleId>{5C22544A-7EE6-4342-B048-85BDC9FD1C3A}</a:tableStyleId>
              </a:tblPr>
              <a:tblGrid>
                <a:gridCol w="4574886">
                  <a:extLst>
                    <a:ext uri="{9D8B030D-6E8A-4147-A177-3AD203B41FA5}">
                      <a16:colId xmlns:a16="http://schemas.microsoft.com/office/drawing/2014/main" val="103146820"/>
                    </a:ext>
                  </a:extLst>
                </a:gridCol>
                <a:gridCol w="4574886">
                  <a:extLst>
                    <a:ext uri="{9D8B030D-6E8A-4147-A177-3AD203B41FA5}">
                      <a16:colId xmlns:a16="http://schemas.microsoft.com/office/drawing/2014/main" val="1941109057"/>
                    </a:ext>
                  </a:extLst>
                </a:gridCol>
              </a:tblGrid>
              <a:tr h="928232">
                <a:tc>
                  <a:txBody>
                    <a:bodyPr/>
                    <a:lstStyle/>
                    <a:p>
                      <a:pPr algn="ctr"/>
                      <a:endParaRPr lang="en-US" sz="2000" dirty="0">
                        <a:latin typeface="Times New Roman" panose="02020603050405020304" pitchFamily="18" charset="0"/>
                        <a:cs typeface="Times New Roman" panose="02020603050405020304" pitchFamily="18" charset="0"/>
                      </a:endParaRPr>
                    </a:p>
                    <a:p>
                      <a:pPr algn="ctr"/>
                      <a:r>
                        <a:rPr lang="en-US" sz="2000" dirty="0"/>
                        <a:t>ECONOMIC</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a:latin typeface="Times New Roman" panose="02020603050405020304" pitchFamily="18" charset="0"/>
                        <a:cs typeface="Times New Roman" panose="02020603050405020304" pitchFamily="18" charset="0"/>
                      </a:endParaRPr>
                    </a:p>
                    <a:p>
                      <a:pPr algn="ctr"/>
                      <a:r>
                        <a:rPr lang="en-US" sz="2000" dirty="0">
                          <a:latin typeface="+mn-lt"/>
                          <a:cs typeface="Times New Roman" panose="02020603050405020304" pitchFamily="18" charset="0"/>
                        </a:rPr>
                        <a:t>TECH</a:t>
                      </a:r>
                      <a:r>
                        <a:rPr lang="en-US" sz="2000" dirty="0">
                          <a:latin typeface="+mn-lt"/>
                        </a:rPr>
                        <a:t>N</a:t>
                      </a:r>
                      <a:r>
                        <a:rPr lang="en-US" sz="2000" dirty="0">
                          <a:latin typeface="+mn-lt"/>
                          <a:cs typeface="Times New Roman" panose="02020603050405020304" pitchFamily="18" charset="0"/>
                        </a:rPr>
                        <a:t>ICAL</a:t>
                      </a:r>
                      <a:endParaRPr lang="en-IN" sz="2000" dirty="0">
                        <a:latin typeface="+mn-lt"/>
                        <a:cs typeface="Times New Roman" panose="02020603050405020304" pitchFamily="18" charset="0"/>
                      </a:endParaRPr>
                    </a:p>
                  </a:txBody>
                  <a:tcPr/>
                </a:tc>
                <a:extLst>
                  <a:ext uri="{0D108BD9-81ED-4DB2-BD59-A6C34878D82A}">
                    <a16:rowId xmlns:a16="http://schemas.microsoft.com/office/drawing/2014/main" val="162175732"/>
                  </a:ext>
                </a:extLst>
              </a:tr>
              <a:tr h="2341674">
                <a:tc>
                  <a:txBody>
                    <a:bodyPr/>
                    <a:lstStyle/>
                    <a:p>
                      <a:pPr lvl="0"/>
                      <a:endParaRPr lang="en-US" dirty="0"/>
                    </a:p>
                    <a:p>
                      <a:pPr lvl="0"/>
                      <a:r>
                        <a:rPr lang="en-US" dirty="0"/>
                        <a:t>THE PROJECT IS ECONOMICALLY FEASIBLE AS IT DOES NOT CONTAIN MUCH COMPLICATIONS AND CAN BE USED BY VARIOUS EDUCATIONAL INSTITUTES FOR BENEFIT OF STUDENTS OR BY LEARNING ARTISTS WITHOUT PROCURING MUCH COST.</a:t>
                      </a:r>
                    </a:p>
                    <a:p>
                      <a:endParaRPr lang="en-IN" dirty="0"/>
                    </a:p>
                  </a:txBody>
                  <a:tcPr/>
                </a:tc>
                <a:tc>
                  <a:txBody>
                    <a:bodyPr/>
                    <a:lstStyle/>
                    <a:p>
                      <a:endParaRPr lang="en-IN" dirty="0"/>
                    </a:p>
                    <a:p>
                      <a:r>
                        <a:rPr lang="en-IN" dirty="0"/>
                        <a:t>BUILT USING PYTHON AND IT’S LIBRARIES LIKE OPENCV, NUMPY AND PRINTY , THIS PROGRAM IS EASY TO UNDERSTAND AND MODIFY.</a:t>
                      </a:r>
                    </a:p>
                    <a:p>
                      <a:r>
                        <a:rPr lang="en-IN" dirty="0"/>
                        <a:t>THE ADVANCED LIBRARY OF PYTHON MAKES IT POSSIBLE  TO INTEGRATE COMPUTER VISION</a:t>
                      </a:r>
                      <a:r>
                        <a:rPr lang="en-IN"/>
                        <a:t>,MAKING </a:t>
                      </a:r>
                      <a:r>
                        <a:rPr lang="en-IN" dirty="0"/>
                        <a:t>IT TECHICALLY FEASIBLE.</a:t>
                      </a:r>
                    </a:p>
                  </a:txBody>
                  <a:tcPr/>
                </a:tc>
                <a:extLst>
                  <a:ext uri="{0D108BD9-81ED-4DB2-BD59-A6C34878D82A}">
                    <a16:rowId xmlns:a16="http://schemas.microsoft.com/office/drawing/2014/main" val="3983913318"/>
                  </a:ext>
                </a:extLst>
              </a:tr>
            </a:tbl>
          </a:graphicData>
        </a:graphic>
      </p:graphicFrame>
    </p:spTree>
    <p:extLst>
      <p:ext uri="{BB962C8B-B14F-4D97-AF65-F5344CB8AC3E}">
        <p14:creationId xmlns:p14="http://schemas.microsoft.com/office/powerpoint/2010/main" val="990275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252755F-7D8B-4AC9-8086-85D389262BBE}"/>
              </a:ext>
            </a:extLst>
          </p:cNvPr>
          <p:cNvSpPr txBox="1">
            <a:spLocks/>
          </p:cNvSpPr>
          <p:nvPr/>
        </p:nvSpPr>
        <p:spPr>
          <a:xfrm>
            <a:off x="3228675" y="1353737"/>
            <a:ext cx="5734650" cy="962680"/>
          </a:xfrm>
          <a:prstGeom prst="rect">
            <a:avLst/>
          </a:prstGeom>
        </p:spPr>
        <p:style>
          <a:lnRef idx="3">
            <a:schemeClr val="lt1"/>
          </a:lnRef>
          <a:fillRef idx="1">
            <a:schemeClr val="accent1"/>
          </a:fillRef>
          <a:effectRef idx="1">
            <a:schemeClr val="accent1"/>
          </a:effectRef>
          <a:fontRef idx="minor">
            <a:schemeClr val="lt1"/>
          </a:fontRef>
        </p:style>
        <p:txBody>
          <a:bodyPr bIns="91440" anchor="b" anchorCtr="0">
            <a:normAutofit fontScale="85000" lnSpcReduction="10000"/>
          </a:bodyPr>
          <a:lstStyle>
            <a:lvl1pPr algn="l" rtl="0" eaLnBrk="1" latinLnBrk="0" hangingPunct="1">
              <a:spcBef>
                <a:spcPct val="0"/>
              </a:spcBef>
              <a:buNone/>
              <a:defRPr kumimoji="0" sz="4000" kern="1200">
                <a:solidFill>
                  <a:schemeClr val="tx1">
                    <a:lumMod val="75000"/>
                    <a:lumOff val="25000"/>
                  </a:schemeClr>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solidFill>
                  <a:schemeClr val="bg1"/>
                </a:solidFill>
              </a:rPr>
              <a:t>SCOPE FOR FUTURE GROWTH</a:t>
            </a:r>
          </a:p>
        </p:txBody>
      </p:sp>
      <p:sp>
        <p:nvSpPr>
          <p:cNvPr id="4" name="Content Placeholder 3">
            <a:extLst>
              <a:ext uri="{FF2B5EF4-FFF2-40B4-BE49-F238E27FC236}">
                <a16:creationId xmlns:a16="http://schemas.microsoft.com/office/drawing/2014/main" id="{C38D5D67-7157-4D6B-A287-1CE268A3672A}"/>
              </a:ext>
            </a:extLst>
          </p:cNvPr>
          <p:cNvSpPr>
            <a:spLocks noGrp="1"/>
          </p:cNvSpPr>
          <p:nvPr>
            <p:ph sz="quarter" idx="1"/>
          </p:nvPr>
        </p:nvSpPr>
        <p:spPr>
          <a:xfrm>
            <a:off x="1714500" y="2805545"/>
            <a:ext cx="8763000" cy="2919845"/>
          </a:xfrm>
        </p:spPr>
        <p:style>
          <a:lnRef idx="2">
            <a:schemeClr val="accent1"/>
          </a:lnRef>
          <a:fillRef idx="1">
            <a:schemeClr val="lt1"/>
          </a:fillRef>
          <a:effectRef idx="0">
            <a:schemeClr val="accent1"/>
          </a:effectRef>
          <a:fontRef idx="minor">
            <a:schemeClr val="dk1"/>
          </a:fontRef>
        </p:style>
        <p:txBody>
          <a:bodyPr/>
          <a:lstStyle/>
          <a:p>
            <a:pPr>
              <a:buFont typeface="Wingdings" pitchFamily="2" charset="2"/>
              <a:buChar char="v"/>
            </a:pPr>
            <a:r>
              <a:rPr lang="en-IN" sz="2400" dirty="0">
                <a:solidFill>
                  <a:schemeClr val="tx1"/>
                </a:solidFill>
                <a:latin typeface="Times New Roman" panose="02020603050405020304" pitchFamily="18" charset="0"/>
                <a:cs typeface="Times New Roman" panose="02020603050405020304" pitchFamily="18" charset="0"/>
              </a:rPr>
              <a:t>Python is an easy to learn language and there  is no end to enhancements one can do in their program. </a:t>
            </a:r>
          </a:p>
          <a:p>
            <a:pPr>
              <a:buFont typeface="Wingdings" pitchFamily="2" charset="2"/>
              <a:buChar char="v"/>
            </a:pPr>
            <a:r>
              <a:rPr lang="en-IN" sz="2400" dirty="0">
                <a:solidFill>
                  <a:schemeClr val="tx1"/>
                </a:solidFill>
                <a:latin typeface="Times New Roman" panose="02020603050405020304" pitchFamily="18" charset="0"/>
                <a:cs typeface="Times New Roman" panose="02020603050405020304" pitchFamily="18" charset="0"/>
              </a:rPr>
              <a:t>This project can be easily integrated into the online learning platforms as it eliminates the disadvantage of not having blackboard and touch screen laptops/computers.</a:t>
            </a:r>
          </a:p>
          <a:p>
            <a:pPr>
              <a:buFont typeface="Wingdings" pitchFamily="2" charset="2"/>
              <a:buChar char="v"/>
            </a:pPr>
            <a:r>
              <a:rPr lang="en-IN" sz="2400" dirty="0">
                <a:solidFill>
                  <a:schemeClr val="tx1"/>
                </a:solidFill>
                <a:latin typeface="Times New Roman" panose="02020603050405020304" pitchFamily="18" charset="0"/>
                <a:cs typeface="Times New Roman" panose="02020603050405020304" pitchFamily="18" charset="0"/>
              </a:rPr>
              <a:t>Due to its flexibility there is a lot freedom for modifying to match the institutional requirements.</a:t>
            </a:r>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5154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9689712-B8A5-4813-974A-14907CF75870}"/>
              </a:ext>
            </a:extLst>
          </p:cNvPr>
          <p:cNvSpPr>
            <a:spLocks noGrp="1"/>
          </p:cNvSpPr>
          <p:nvPr>
            <p:ph type="body" sz="quarter" idx="32"/>
          </p:nvPr>
        </p:nvSpPr>
        <p:spPr>
          <a:xfrm>
            <a:off x="318053" y="1139838"/>
            <a:ext cx="11453948" cy="457200"/>
          </a:xfrm>
          <a:ln/>
        </p:spPr>
        <p:style>
          <a:lnRef idx="3">
            <a:schemeClr val="lt1"/>
          </a:lnRef>
          <a:fillRef idx="1">
            <a:schemeClr val="accent1"/>
          </a:fillRef>
          <a:effectRef idx="1">
            <a:schemeClr val="accent1"/>
          </a:effectRef>
          <a:fontRef idx="minor">
            <a:schemeClr val="lt1"/>
          </a:fontRef>
        </p:style>
        <p:txBody>
          <a:bodyPr>
            <a:normAutofit fontScale="92500"/>
          </a:bodyPr>
          <a:lstStyle/>
          <a:p>
            <a:pPr algn="ctr"/>
            <a:r>
              <a:rPr lang="en-US" dirty="0"/>
              <a:t>FUTURE GROWTH STRATEGY </a:t>
            </a:r>
          </a:p>
        </p:txBody>
      </p:sp>
      <p:sp>
        <p:nvSpPr>
          <p:cNvPr id="6" name="Content Placeholder 5">
            <a:extLst>
              <a:ext uri="{FF2B5EF4-FFF2-40B4-BE49-F238E27FC236}">
                <a16:creationId xmlns:a16="http://schemas.microsoft.com/office/drawing/2014/main" id="{0713C83F-39C7-4847-9682-8835C6352B16}"/>
              </a:ext>
            </a:extLst>
          </p:cNvPr>
          <p:cNvSpPr>
            <a:spLocks noGrp="1"/>
          </p:cNvSpPr>
          <p:nvPr>
            <p:ph idx="1"/>
          </p:nvPr>
        </p:nvSpPr>
        <p:spPr/>
        <p:style>
          <a:lnRef idx="3">
            <a:schemeClr val="lt1"/>
          </a:lnRef>
          <a:fillRef idx="1">
            <a:schemeClr val="accent1"/>
          </a:fillRef>
          <a:effectRef idx="1">
            <a:schemeClr val="accent1"/>
          </a:effectRef>
          <a:fontRef idx="minor">
            <a:schemeClr val="lt1"/>
          </a:fontRef>
        </p:style>
        <p:txBody>
          <a:bodyPr>
            <a:normAutofit/>
          </a:bodyPr>
          <a:lstStyle/>
          <a:p>
            <a:r>
              <a:rPr lang="en-US" sz="2800" dirty="0"/>
              <a:t>WEB</a:t>
            </a:r>
          </a:p>
        </p:txBody>
      </p:sp>
      <p:sp>
        <p:nvSpPr>
          <p:cNvPr id="2" name="Content Placeholder 1">
            <a:extLst>
              <a:ext uri="{FF2B5EF4-FFF2-40B4-BE49-F238E27FC236}">
                <a16:creationId xmlns:a16="http://schemas.microsoft.com/office/drawing/2014/main" id="{D17175E1-5ACD-4753-B437-BF7BFE1D44D7}"/>
              </a:ext>
            </a:extLst>
          </p:cNvPr>
          <p:cNvSpPr>
            <a:spLocks noGrp="1"/>
          </p:cNvSpPr>
          <p:nvPr>
            <p:ph idx="14"/>
          </p:nvPr>
        </p:nvSpPr>
        <p:spPr>
          <a:xfrm>
            <a:off x="420000" y="2578962"/>
            <a:ext cx="3600000" cy="3631338"/>
          </a:xfrm>
        </p:spPr>
        <p:txBody>
          <a:bodyPr>
            <a:normAutofit/>
          </a:bodyPr>
          <a:lstStyle/>
          <a:p>
            <a:pPr marL="0" indent="0" algn="just">
              <a:buNone/>
            </a:pPr>
            <a:endParaRPr lang="en-US" sz="2800" noProof="1"/>
          </a:p>
          <a:p>
            <a:pPr marL="0" indent="0" algn="just">
              <a:buNone/>
            </a:pPr>
            <a:r>
              <a:rPr lang="en-US" sz="2800" noProof="1"/>
              <a:t>We can move this on to web platforms to allow everybody to access it without having to install python  or its libraries.</a:t>
            </a:r>
          </a:p>
        </p:txBody>
      </p:sp>
      <p:sp>
        <p:nvSpPr>
          <p:cNvPr id="8" name="Content Placeholder 7">
            <a:extLst>
              <a:ext uri="{FF2B5EF4-FFF2-40B4-BE49-F238E27FC236}">
                <a16:creationId xmlns:a16="http://schemas.microsoft.com/office/drawing/2014/main" id="{747DE325-0C92-40CA-9D9F-A1481D7CCCD9}"/>
              </a:ext>
            </a:extLst>
          </p:cNvPr>
          <p:cNvSpPr>
            <a:spLocks noGrp="1"/>
          </p:cNvSpPr>
          <p:nvPr>
            <p:ph idx="12"/>
          </p:nvPr>
        </p:nvSpPr>
        <p:spPr/>
        <p:style>
          <a:lnRef idx="3">
            <a:schemeClr val="lt1"/>
          </a:lnRef>
          <a:fillRef idx="1">
            <a:schemeClr val="accent1"/>
          </a:fillRef>
          <a:effectRef idx="1">
            <a:schemeClr val="accent1"/>
          </a:effectRef>
          <a:fontRef idx="minor">
            <a:schemeClr val="lt1"/>
          </a:fontRef>
        </p:style>
        <p:txBody>
          <a:bodyPr>
            <a:normAutofit/>
          </a:bodyPr>
          <a:lstStyle/>
          <a:p>
            <a:r>
              <a:rPr lang="en-US" sz="2800" dirty="0"/>
              <a:t>APP</a:t>
            </a:r>
          </a:p>
        </p:txBody>
      </p:sp>
      <p:sp>
        <p:nvSpPr>
          <p:cNvPr id="3" name="Content Placeholder 2">
            <a:extLst>
              <a:ext uri="{FF2B5EF4-FFF2-40B4-BE49-F238E27FC236}">
                <a16:creationId xmlns:a16="http://schemas.microsoft.com/office/drawing/2014/main" id="{5EEA5B2D-A521-47E6-906E-7E0EA8272037}"/>
              </a:ext>
            </a:extLst>
          </p:cNvPr>
          <p:cNvSpPr>
            <a:spLocks noGrp="1"/>
          </p:cNvSpPr>
          <p:nvPr>
            <p:ph idx="15"/>
          </p:nvPr>
        </p:nvSpPr>
        <p:spPr>
          <a:xfrm>
            <a:off x="4302000" y="2578962"/>
            <a:ext cx="3600000" cy="3631338"/>
          </a:xfrm>
        </p:spPr>
        <p:txBody>
          <a:bodyPr>
            <a:normAutofit/>
          </a:bodyPr>
          <a:lstStyle/>
          <a:p>
            <a:pPr marL="0" indent="0" algn="just">
              <a:buNone/>
            </a:pPr>
            <a:endParaRPr lang="en-US" sz="2800" noProof="1"/>
          </a:p>
          <a:p>
            <a:pPr marL="0" indent="0" algn="just">
              <a:buNone/>
            </a:pPr>
            <a:r>
              <a:rPr lang="en-US" sz="2800" noProof="1"/>
              <a:t>We can convert this into an application that allows user to work in offline mode and share online .</a:t>
            </a:r>
          </a:p>
          <a:p>
            <a:pPr marL="0" indent="0" algn="just">
              <a:buNone/>
            </a:pPr>
            <a:endParaRPr lang="en-US" sz="2800" noProof="1"/>
          </a:p>
        </p:txBody>
      </p:sp>
      <p:sp>
        <p:nvSpPr>
          <p:cNvPr id="9" name="Content Placeholder 8">
            <a:extLst>
              <a:ext uri="{FF2B5EF4-FFF2-40B4-BE49-F238E27FC236}">
                <a16:creationId xmlns:a16="http://schemas.microsoft.com/office/drawing/2014/main" id="{8D7CC69E-2FA7-4F99-A4B9-E06C7BFBB20E}"/>
              </a:ext>
            </a:extLst>
          </p:cNvPr>
          <p:cNvSpPr>
            <a:spLocks noGrp="1"/>
          </p:cNvSpPr>
          <p:nvPr>
            <p:ph idx="13"/>
          </p:nvPr>
        </p:nvSpPr>
        <p:spPr/>
        <p:style>
          <a:lnRef idx="3">
            <a:schemeClr val="lt1"/>
          </a:lnRef>
          <a:fillRef idx="1">
            <a:schemeClr val="accent1"/>
          </a:fillRef>
          <a:effectRef idx="1">
            <a:schemeClr val="accent1"/>
          </a:effectRef>
          <a:fontRef idx="minor">
            <a:schemeClr val="lt1"/>
          </a:fontRef>
        </p:style>
        <p:txBody>
          <a:bodyPr>
            <a:normAutofit/>
          </a:bodyPr>
          <a:lstStyle/>
          <a:p>
            <a:r>
              <a:rPr lang="en-US" sz="2800" dirty="0"/>
              <a:t>MORE FEATURES</a:t>
            </a:r>
          </a:p>
        </p:txBody>
      </p:sp>
      <p:sp>
        <p:nvSpPr>
          <p:cNvPr id="4" name="Content Placeholder 3">
            <a:extLst>
              <a:ext uri="{FF2B5EF4-FFF2-40B4-BE49-F238E27FC236}">
                <a16:creationId xmlns:a16="http://schemas.microsoft.com/office/drawing/2014/main" id="{66B9CD4C-1797-412D-8C33-CC157EBD12A4}"/>
              </a:ext>
            </a:extLst>
          </p:cNvPr>
          <p:cNvSpPr>
            <a:spLocks noGrp="1"/>
          </p:cNvSpPr>
          <p:nvPr>
            <p:ph idx="16"/>
          </p:nvPr>
        </p:nvSpPr>
        <p:spPr>
          <a:xfrm>
            <a:off x="8172000" y="2578962"/>
            <a:ext cx="3600000" cy="3631338"/>
          </a:xfrm>
        </p:spPr>
        <p:txBody>
          <a:bodyPr>
            <a:normAutofit/>
          </a:bodyPr>
          <a:lstStyle/>
          <a:p>
            <a:pPr marL="0" indent="0" algn="just">
              <a:buNone/>
            </a:pPr>
            <a:endParaRPr lang="en-US" sz="2800" noProof="1"/>
          </a:p>
          <a:p>
            <a:pPr marL="0" indent="0" algn="just">
              <a:buNone/>
            </a:pPr>
            <a:r>
              <a:rPr lang="en-US" sz="2800" noProof="1"/>
              <a:t>Using more advanced concepts and libraries we can add more drawing options, improve the look and feel.</a:t>
            </a:r>
          </a:p>
        </p:txBody>
      </p:sp>
    </p:spTree>
    <p:extLst>
      <p:ext uri="{BB962C8B-B14F-4D97-AF65-F5344CB8AC3E}">
        <p14:creationId xmlns:p14="http://schemas.microsoft.com/office/powerpoint/2010/main" val="2769831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98D9D14-9B65-446B-99CC-F86AE3C2E9E5}"/>
              </a:ext>
            </a:extLst>
          </p:cNvPr>
          <p:cNvSpPr/>
          <p:nvPr/>
        </p:nvSpPr>
        <p:spPr>
          <a:xfrm>
            <a:off x="3067292" y="1483720"/>
            <a:ext cx="5580530" cy="121318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lnSpc>
                <a:spcPct val="150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Content Placeholder 4">
            <a:extLst>
              <a:ext uri="{FF2B5EF4-FFF2-40B4-BE49-F238E27FC236}">
                <a16:creationId xmlns:a16="http://schemas.microsoft.com/office/drawing/2014/main" id="{18D68473-AAB4-4A03-AEB3-E25F0274B923}"/>
              </a:ext>
            </a:extLst>
          </p:cNvPr>
          <p:cNvSpPr>
            <a:spLocks noGrp="1"/>
          </p:cNvSpPr>
          <p:nvPr>
            <p:ph sz="half" idx="2"/>
          </p:nvPr>
        </p:nvSpPr>
        <p:spPr>
          <a:xfrm>
            <a:off x="1199908" y="3429000"/>
            <a:ext cx="9792183" cy="2764282"/>
          </a:xfrm>
        </p:spPr>
        <p:style>
          <a:lnRef idx="2">
            <a:schemeClr val="accent1"/>
          </a:lnRef>
          <a:fillRef idx="1">
            <a:schemeClr val="lt1"/>
          </a:fillRef>
          <a:effectRef idx="0">
            <a:schemeClr val="accent1"/>
          </a:effectRef>
          <a:fontRef idx="minor">
            <a:schemeClr val="dk1"/>
          </a:fontRef>
        </p:style>
        <p:txBody>
          <a:bodyPr wrap="square" anchor="t">
            <a:normAutofit/>
          </a:bodyPr>
          <a:lstStyle/>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THE PROJECT PEN AND PAINT IS TRULY COMPATIBLE TO FUFILL THE DEMANDS OF INDIVIDUALS AND THE NEEDS OF ONLINE TEACHING PLATFORMS. THIS PROJECT CAN BE USED TO TRANFORM THE TRADITIONAL PAINTING APPLICATIONS INTO A MUCH ADVANCED COMUTER VISION APPLICATION THAT CAN MEET THE NEEDS OF TOUCHSCREEN ON A  NON-TOUCH SCREEN PLATFORM WITHOUT ANY ADDITIONAL EXPENSE.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6251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98D9D14-9B65-446B-99CC-F86AE3C2E9E5}"/>
              </a:ext>
            </a:extLst>
          </p:cNvPr>
          <p:cNvSpPr/>
          <p:nvPr/>
        </p:nvSpPr>
        <p:spPr>
          <a:xfrm>
            <a:off x="3287210" y="1342664"/>
            <a:ext cx="5360611" cy="84111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lnSpc>
                <a:spcPct val="150000"/>
              </a:lnSpc>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REFERENCES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Content Placeholder 4">
            <a:extLst>
              <a:ext uri="{FF2B5EF4-FFF2-40B4-BE49-F238E27FC236}">
                <a16:creationId xmlns:a16="http://schemas.microsoft.com/office/drawing/2014/main" id="{18D68473-AAB4-4A03-AEB3-E25F0274B923}"/>
              </a:ext>
            </a:extLst>
          </p:cNvPr>
          <p:cNvSpPr>
            <a:spLocks noGrp="1"/>
          </p:cNvSpPr>
          <p:nvPr>
            <p:ph sz="half" idx="2"/>
          </p:nvPr>
        </p:nvSpPr>
        <p:spPr>
          <a:xfrm>
            <a:off x="1146996" y="2454728"/>
            <a:ext cx="9825804" cy="3978729"/>
          </a:xfrm>
        </p:spPr>
        <p:style>
          <a:lnRef idx="2">
            <a:schemeClr val="accent1"/>
          </a:lnRef>
          <a:fillRef idx="1">
            <a:schemeClr val="lt1"/>
          </a:fillRef>
          <a:effectRef idx="0">
            <a:schemeClr val="accent1"/>
          </a:effectRef>
          <a:fontRef idx="minor">
            <a:schemeClr val="dk1"/>
          </a:fontRef>
        </p:style>
        <p:txBody>
          <a:bodyPr wrap="square" anchor="t">
            <a:noAutofit/>
          </a:bodyPr>
          <a:lstStyle/>
          <a:p>
            <a:pPr algn="just"/>
            <a:r>
              <a:rPr lang="en-IN" sz="2400" dirty="0">
                <a:hlinkClick r:id="rId3"/>
              </a:rPr>
              <a:t>https://www.youtube.com/watch?v=N81PCpADwKQ</a:t>
            </a:r>
            <a:endParaRPr lang="en-IN" sz="2400" dirty="0"/>
          </a:p>
          <a:p>
            <a:pPr algn="just"/>
            <a:r>
              <a:rPr lang="en-IN" sz="2400" dirty="0"/>
              <a:t>Links for downloading :</a:t>
            </a:r>
          </a:p>
          <a:p>
            <a:pPr lvl="1" algn="just"/>
            <a:r>
              <a:rPr lang="en-IN" sz="2200" dirty="0">
                <a:hlinkClick r:id="rId4"/>
              </a:rPr>
              <a:t>https://www.python.org/downloads/windows</a:t>
            </a:r>
            <a:r>
              <a:rPr lang="en-IN" sz="2200" dirty="0"/>
              <a:t>    </a:t>
            </a:r>
          </a:p>
          <a:p>
            <a:pPr lvl="1" algn="just"/>
            <a:r>
              <a:rPr lang="en-IN" sz="2200" dirty="0">
                <a:hlinkClick r:id="rId5"/>
              </a:rPr>
              <a:t>https://code.visualstudio.com/docs/?dv=win</a:t>
            </a:r>
            <a:r>
              <a:rPr lang="en-IN" sz="2200" dirty="0"/>
              <a:t>  </a:t>
            </a:r>
          </a:p>
          <a:p>
            <a:pPr lvl="1" algn="just"/>
            <a:r>
              <a:rPr lang="en-IN" sz="2200" dirty="0">
                <a:latin typeface="Times New Roman" panose="02020603050405020304" pitchFamily="18" charset="0"/>
                <a:cs typeface="Times New Roman" panose="02020603050405020304" pitchFamily="18" charset="0"/>
                <a:hlinkClick r:id="rId6"/>
              </a:rPr>
              <a:t>https://pypi.org/project/printy/</a:t>
            </a:r>
            <a:endParaRPr lang="en-IN" sz="2200" dirty="0">
              <a:latin typeface="Times New Roman" panose="02020603050405020304" pitchFamily="18" charset="0"/>
              <a:cs typeface="Times New Roman" panose="02020603050405020304" pitchFamily="18" charset="0"/>
            </a:endParaRPr>
          </a:p>
          <a:p>
            <a:pPr lvl="1" algn="just"/>
            <a:r>
              <a:rPr lang="en-IN" sz="2200" dirty="0">
                <a:latin typeface="Times New Roman" panose="02020603050405020304" pitchFamily="18" charset="0"/>
                <a:cs typeface="Times New Roman" panose="02020603050405020304" pitchFamily="18" charset="0"/>
                <a:hlinkClick r:id="rId7"/>
              </a:rPr>
              <a:t>https://opencv.org/</a:t>
            </a:r>
            <a:endParaRPr lang="en-IN" sz="2200" dirty="0">
              <a:latin typeface="Times New Roman" panose="02020603050405020304" pitchFamily="18" charset="0"/>
              <a:cs typeface="Times New Roman" panose="02020603050405020304" pitchFamily="18" charset="0"/>
            </a:endParaRPr>
          </a:p>
          <a:p>
            <a:pPr lvl="1" algn="just"/>
            <a:r>
              <a:rPr lang="en-IN" sz="2200" dirty="0">
                <a:latin typeface="Times New Roman" panose="02020603050405020304" pitchFamily="18" charset="0"/>
                <a:cs typeface="Times New Roman" panose="02020603050405020304" pitchFamily="18" charset="0"/>
                <a:hlinkClick r:id="rId8"/>
              </a:rPr>
              <a:t>https://numpy.org/doc/stable/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1135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68DE4D-B79D-469C-B316-9E74480FB5B4}"/>
              </a:ext>
            </a:extLst>
          </p:cNvPr>
          <p:cNvSpPr>
            <a:spLocks noGrp="1"/>
          </p:cNvSpPr>
          <p:nvPr>
            <p:ph type="title"/>
          </p:nvPr>
        </p:nvSpPr>
        <p:spPr>
          <a:xfrm>
            <a:off x="3650772" y="2385395"/>
            <a:ext cx="4890455" cy="2862013"/>
          </a:xfrm>
        </p:spPr>
        <p:style>
          <a:lnRef idx="3">
            <a:schemeClr val="lt1"/>
          </a:lnRef>
          <a:fillRef idx="1">
            <a:schemeClr val="accent1"/>
          </a:fillRef>
          <a:effectRef idx="1">
            <a:schemeClr val="accent1"/>
          </a:effectRef>
          <a:fontRef idx="minor">
            <a:schemeClr val="lt1"/>
          </a:fontRef>
        </p:style>
        <p:txBody>
          <a:bodyPr>
            <a:noAutofit/>
          </a:bodyPr>
          <a:lstStyle/>
          <a:p>
            <a:pPr algn="ctr"/>
            <a:r>
              <a:rPr lang="en-US" sz="8000" dirty="0"/>
              <a:t>THANK </a:t>
            </a:r>
            <a:br>
              <a:rPr lang="en-US" sz="8000" dirty="0"/>
            </a:br>
            <a:r>
              <a:rPr lang="en-US" sz="8000" dirty="0"/>
              <a:t>YOU </a:t>
            </a:r>
            <a:endParaRPr lang="en-IN" sz="8000" dirty="0"/>
          </a:p>
        </p:txBody>
      </p:sp>
    </p:spTree>
    <p:extLst>
      <p:ext uri="{BB962C8B-B14F-4D97-AF65-F5344CB8AC3E}">
        <p14:creationId xmlns:p14="http://schemas.microsoft.com/office/powerpoint/2010/main" val="4193103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725F5-EA27-4597-A6FB-2ADB7DF3BA7E}"/>
              </a:ext>
            </a:extLst>
          </p:cNvPr>
          <p:cNvSpPr>
            <a:spLocks noGrp="1"/>
          </p:cNvSpPr>
          <p:nvPr>
            <p:ph type="title"/>
          </p:nvPr>
        </p:nvSpPr>
        <p:spPr>
          <a:xfrm rot="5400000">
            <a:off x="7879897" y="3350034"/>
            <a:ext cx="5282313" cy="1174778"/>
          </a:xfrm>
        </p:spPr>
        <p:txBody>
          <a:bodyPr>
            <a:noAutofit/>
          </a:bodyPr>
          <a:lstStyle/>
          <a:p>
            <a:pPr algn="ctr"/>
            <a:r>
              <a:rPr lang="en-US" sz="7200" b="1" u="sng" dirty="0">
                <a:ln>
                  <a:solidFill>
                    <a:schemeClr val="accent1">
                      <a:lumMod val="75000"/>
                    </a:schemeClr>
                  </a:solidFill>
                </a:ln>
                <a:solidFill>
                  <a:schemeClr val="tx1">
                    <a:lumMod val="95000"/>
                    <a:lumOff val="5000"/>
                  </a:schemeClr>
                </a:solidFill>
                <a:latin typeface="Times New Roman" panose="02020603050405020304" pitchFamily="18" charset="0"/>
                <a:cs typeface="Times New Roman" panose="02020603050405020304" pitchFamily="18" charset="0"/>
              </a:rPr>
              <a:t>INDEX</a:t>
            </a:r>
            <a:r>
              <a:rPr lang="en-US" sz="7200" b="1" dirty="0">
                <a:solidFill>
                  <a:schemeClr val="tx1">
                    <a:lumMod val="95000"/>
                    <a:lumOff val="5000"/>
                  </a:schemeClr>
                </a:solidFill>
                <a:latin typeface="Algerian" panose="04020705040A02060702" pitchFamily="82" charset="0"/>
                <a:cs typeface="Times New Roman" panose="02020603050405020304" pitchFamily="18" charset="0"/>
              </a:rPr>
              <a:t> </a:t>
            </a:r>
            <a:endParaRPr lang="en-IN" sz="7200" b="1" dirty="0">
              <a:solidFill>
                <a:schemeClr val="tx1">
                  <a:lumMod val="95000"/>
                  <a:lumOff val="5000"/>
                </a:schemeClr>
              </a:solidFill>
              <a:latin typeface="Algerian" panose="04020705040A02060702" pitchFamily="82" charset="0"/>
              <a:cs typeface="Times New Roman" panose="02020603050405020304" pitchFamily="18" charset="0"/>
            </a:endParaRPr>
          </a:p>
        </p:txBody>
      </p:sp>
      <p:graphicFrame>
        <p:nvGraphicFramePr>
          <p:cNvPr id="6" name="Diagram 5">
            <a:extLst>
              <a:ext uri="{FF2B5EF4-FFF2-40B4-BE49-F238E27FC236}">
                <a16:creationId xmlns:a16="http://schemas.microsoft.com/office/drawing/2014/main" id="{0A5F8213-DB5D-4400-A52D-22965363CF48}"/>
              </a:ext>
            </a:extLst>
          </p:cNvPr>
          <p:cNvGraphicFramePr/>
          <p:nvPr>
            <p:extLst>
              <p:ext uri="{D42A27DB-BD31-4B8C-83A1-F6EECF244321}">
                <p14:modId xmlns:p14="http://schemas.microsoft.com/office/powerpoint/2010/main" val="3278085917"/>
              </p:ext>
            </p:extLst>
          </p:nvPr>
        </p:nvGraphicFramePr>
        <p:xfrm>
          <a:off x="1199470" y="1296267"/>
          <a:ext cx="7929290" cy="5282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3039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9387D84-59D0-407F-B754-632FFF8DF0CD}"/>
              </a:ext>
            </a:extLst>
          </p:cNvPr>
          <p:cNvSpPr>
            <a:spLocks noGrp="1"/>
          </p:cNvSpPr>
          <p:nvPr>
            <p:ph idx="1"/>
          </p:nvPr>
        </p:nvSpPr>
        <p:spPr>
          <a:xfrm>
            <a:off x="2187615" y="4147852"/>
            <a:ext cx="7755039" cy="2179384"/>
          </a:xfrm>
        </p:spPr>
        <p:style>
          <a:lnRef idx="2">
            <a:schemeClr val="accent1"/>
          </a:lnRef>
          <a:fillRef idx="1">
            <a:schemeClr val="lt1"/>
          </a:fillRef>
          <a:effectRef idx="0">
            <a:schemeClr val="accent1"/>
          </a:effectRef>
          <a:fontRef idx="minor">
            <a:schemeClr val="dk1"/>
          </a:fontRef>
        </p:style>
        <p:txBody>
          <a:bodyPr wrap="square" anchor="t">
            <a:normAutofit lnSpcReduction="10000"/>
          </a:bodyPr>
          <a:lstStyle/>
          <a:p>
            <a:pPr marL="0" indent="0" algn="just">
              <a:spcBef>
                <a:spcPts val="0"/>
              </a:spcBef>
              <a:buNone/>
            </a:pPr>
            <a:endParaRPr lang="en-US" sz="2800" noProof="1">
              <a:latin typeface="Times New Roman" panose="02020603050405020304" pitchFamily="18" charset="0"/>
              <a:cs typeface="Times New Roman" panose="02020603050405020304" pitchFamily="18" charset="0"/>
            </a:endParaRPr>
          </a:p>
          <a:p>
            <a:pPr marL="0" indent="0" algn="just">
              <a:spcBef>
                <a:spcPts val="0"/>
              </a:spcBef>
              <a:buNone/>
            </a:pPr>
            <a:r>
              <a:rPr lang="en-US" sz="2800" noProof="1">
                <a:latin typeface="Times New Roman" panose="02020603050405020304" pitchFamily="18" charset="0"/>
                <a:cs typeface="Times New Roman" panose="02020603050405020304" pitchFamily="18" charset="0"/>
              </a:rPr>
              <a:t>PEN AND PAINT is a program that allows you to write on the screen by detecting and following the motion of the blue coloured object with the help of opencv.</a:t>
            </a:r>
          </a:p>
          <a:p>
            <a:pPr marL="0" indent="0">
              <a:lnSpc>
                <a:spcPts val="2200"/>
              </a:lnSpc>
              <a:spcBef>
                <a:spcPts val="0"/>
              </a:spcBef>
              <a:buNone/>
            </a:pPr>
            <a:endParaRPr lang="en-US" sz="3200" dirty="0"/>
          </a:p>
        </p:txBody>
      </p:sp>
      <p:sp>
        <p:nvSpPr>
          <p:cNvPr id="6" name="Rectangle 5">
            <a:extLst>
              <a:ext uri="{FF2B5EF4-FFF2-40B4-BE49-F238E27FC236}">
                <a16:creationId xmlns:a16="http://schemas.microsoft.com/office/drawing/2014/main" id="{0DD477D6-D12F-4E49-9AE3-75CF7E8E730A}"/>
              </a:ext>
            </a:extLst>
          </p:cNvPr>
          <p:cNvSpPr/>
          <p:nvPr/>
        </p:nvSpPr>
        <p:spPr>
          <a:xfrm>
            <a:off x="1473200" y="1620456"/>
            <a:ext cx="9072880" cy="2179384"/>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5400" dirty="0">
                <a:ln>
                  <a:solidFill>
                    <a:schemeClr val="bg1">
                      <a:lumMod val="95000"/>
                    </a:schemeClr>
                  </a:solidFill>
                </a:ln>
                <a:latin typeface="Times New Roman" panose="02020603050405020304" pitchFamily="18" charset="0"/>
                <a:cs typeface="Times New Roman" panose="02020603050405020304" pitchFamily="18" charset="0"/>
              </a:rPr>
              <a:t>WHAT IS PEN AND PAINT ?</a:t>
            </a:r>
            <a:endParaRPr lang="en-IN" sz="5400" dirty="0">
              <a:ln>
                <a:solidFill>
                  <a:schemeClr val="bg1">
                    <a:lumMod val="95000"/>
                  </a:schemeClr>
                </a:solidFill>
              </a:l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267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9387D84-59D0-407F-B754-632FFF8DF0CD}"/>
              </a:ext>
            </a:extLst>
          </p:cNvPr>
          <p:cNvSpPr>
            <a:spLocks noGrp="1"/>
          </p:cNvSpPr>
          <p:nvPr>
            <p:ph idx="1"/>
          </p:nvPr>
        </p:nvSpPr>
        <p:spPr>
          <a:xfrm>
            <a:off x="1006997" y="2476982"/>
            <a:ext cx="10197297" cy="3808071"/>
          </a:xfrm>
        </p:spPr>
        <p:style>
          <a:lnRef idx="2">
            <a:schemeClr val="accent1"/>
          </a:lnRef>
          <a:fillRef idx="1">
            <a:schemeClr val="lt1"/>
          </a:fillRef>
          <a:effectRef idx="0">
            <a:schemeClr val="accent1"/>
          </a:effectRef>
          <a:fontRef idx="minor">
            <a:schemeClr val="dk1"/>
          </a:fontRef>
        </p:style>
        <p:txBody>
          <a:bodyPr wrap="square" anchor="t">
            <a:normAutofit lnSpcReduction="10000"/>
          </a:bodyPr>
          <a:lstStyle/>
          <a:p>
            <a:pPr algn="just">
              <a:spcBef>
                <a:spcPts val="0"/>
              </a:spcBef>
            </a:pPr>
            <a:r>
              <a:rPr lang="en-US" sz="3200" dirty="0"/>
              <a:t>This program is made to  meet the current  needs of people  who do not want to buy expensive touchscreen laptops or other accessories.</a:t>
            </a:r>
          </a:p>
          <a:p>
            <a:pPr algn="just">
              <a:spcBef>
                <a:spcPts val="0"/>
              </a:spcBef>
            </a:pPr>
            <a:r>
              <a:rPr lang="en-US" sz="3200" dirty="0"/>
              <a:t>It allows you to enjoy working on laptop and gives the feel of traditional drawing using pen and paper .</a:t>
            </a:r>
          </a:p>
          <a:p>
            <a:pPr algn="just">
              <a:spcBef>
                <a:spcPts val="0"/>
              </a:spcBef>
            </a:pPr>
            <a:r>
              <a:rPr lang="en-US" sz="3200" dirty="0"/>
              <a:t>It is simple and easy because it just requires a blue object and the program to be able to draw without touching the screen or the mouse.</a:t>
            </a:r>
          </a:p>
          <a:p>
            <a:pPr marL="0" indent="0">
              <a:lnSpc>
                <a:spcPts val="2200"/>
              </a:lnSpc>
              <a:spcBef>
                <a:spcPts val="0"/>
              </a:spcBef>
              <a:buNone/>
            </a:pPr>
            <a:endParaRPr lang="en-US" sz="3200" dirty="0"/>
          </a:p>
        </p:txBody>
      </p:sp>
      <p:sp>
        <p:nvSpPr>
          <p:cNvPr id="6" name="Rectangle 5">
            <a:extLst>
              <a:ext uri="{FF2B5EF4-FFF2-40B4-BE49-F238E27FC236}">
                <a16:creationId xmlns:a16="http://schemas.microsoft.com/office/drawing/2014/main" id="{0DD477D6-D12F-4E49-9AE3-75CF7E8E730A}"/>
              </a:ext>
            </a:extLst>
          </p:cNvPr>
          <p:cNvSpPr/>
          <p:nvPr/>
        </p:nvSpPr>
        <p:spPr>
          <a:xfrm>
            <a:off x="3588152" y="1262313"/>
            <a:ext cx="4916312" cy="938967"/>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sz="3600" dirty="0">
                <a:ln>
                  <a:solidFill>
                    <a:schemeClr val="bg1">
                      <a:lumMod val="95000"/>
                    </a:schemeClr>
                  </a:solidFill>
                </a:ln>
                <a:latin typeface="Times New Roman" panose="02020603050405020304" pitchFamily="18" charset="0"/>
                <a:cs typeface="Times New Roman" panose="02020603050405020304" pitchFamily="18" charset="0"/>
              </a:rPr>
              <a:t>CONCEPT</a:t>
            </a:r>
          </a:p>
        </p:txBody>
      </p:sp>
    </p:spTree>
    <p:extLst>
      <p:ext uri="{BB962C8B-B14F-4D97-AF65-F5344CB8AC3E}">
        <p14:creationId xmlns:p14="http://schemas.microsoft.com/office/powerpoint/2010/main" val="2641996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DD477D6-D12F-4E49-9AE3-75CF7E8E730A}"/>
              </a:ext>
            </a:extLst>
          </p:cNvPr>
          <p:cNvSpPr/>
          <p:nvPr/>
        </p:nvSpPr>
        <p:spPr>
          <a:xfrm>
            <a:off x="3709554" y="1262313"/>
            <a:ext cx="4794909" cy="84704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3600" dirty="0">
                <a:latin typeface="Times New Roman" panose="02020603050405020304" pitchFamily="18" charset="0"/>
                <a:cs typeface="Times New Roman" panose="02020603050405020304" pitchFamily="18" charset="0"/>
              </a:rPr>
              <a:t>TARGET AUDIENCE </a:t>
            </a:r>
            <a:endParaRPr lang="en-IN" sz="3600" dirty="0">
              <a:ln>
                <a:solidFill>
                  <a:schemeClr val="bg1">
                    <a:lumMod val="95000"/>
                  </a:schemeClr>
                </a:solidFill>
              </a:ln>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47D945CE-FA0B-48A4-A85E-2164A91D0C30}"/>
              </a:ext>
            </a:extLst>
          </p:cNvPr>
          <p:cNvGraphicFramePr>
            <a:graphicFrameLocks noGrp="1"/>
          </p:cNvGraphicFramePr>
          <p:nvPr>
            <p:extLst>
              <p:ext uri="{D42A27DB-BD31-4B8C-83A1-F6EECF244321}">
                <p14:modId xmlns:p14="http://schemas.microsoft.com/office/powerpoint/2010/main" val="1867008986"/>
              </p:ext>
            </p:extLst>
          </p:nvPr>
        </p:nvGraphicFramePr>
        <p:xfrm>
          <a:off x="1527858" y="2314939"/>
          <a:ext cx="9429573" cy="4225849"/>
        </p:xfrm>
        <a:graphic>
          <a:graphicData uri="http://schemas.openxmlformats.org/drawingml/2006/table">
            <a:tbl>
              <a:tblPr firstRow="1" bandRow="1">
                <a:tableStyleId>{5C22544A-7EE6-4342-B048-85BDC9FD1C3A}</a:tableStyleId>
              </a:tblPr>
              <a:tblGrid>
                <a:gridCol w="3333509">
                  <a:extLst>
                    <a:ext uri="{9D8B030D-6E8A-4147-A177-3AD203B41FA5}">
                      <a16:colId xmlns:a16="http://schemas.microsoft.com/office/drawing/2014/main" val="1772030972"/>
                    </a:ext>
                  </a:extLst>
                </a:gridCol>
                <a:gridCol w="2997843">
                  <a:extLst>
                    <a:ext uri="{9D8B030D-6E8A-4147-A177-3AD203B41FA5}">
                      <a16:colId xmlns:a16="http://schemas.microsoft.com/office/drawing/2014/main" val="4098988109"/>
                    </a:ext>
                  </a:extLst>
                </a:gridCol>
                <a:gridCol w="3098221">
                  <a:extLst>
                    <a:ext uri="{9D8B030D-6E8A-4147-A177-3AD203B41FA5}">
                      <a16:colId xmlns:a16="http://schemas.microsoft.com/office/drawing/2014/main" val="330513321"/>
                    </a:ext>
                  </a:extLst>
                </a:gridCol>
              </a:tblGrid>
              <a:tr h="15994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kern="1200" dirty="0">
                          <a:solidFill>
                            <a:schemeClr val="lt1"/>
                          </a:solidFill>
                          <a:effectLst/>
                          <a:latin typeface="+mn-lt"/>
                          <a:ea typeface="+mn-ea"/>
                          <a:cs typeface="+mn-cs"/>
                        </a:rPr>
                        <a:t>STUDENTS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kern="1200" dirty="0">
                          <a:solidFill>
                            <a:schemeClr val="lt1"/>
                          </a:solidFill>
                          <a:effectLst/>
                          <a:latin typeface="+mn-lt"/>
                          <a:ea typeface="+mn-ea"/>
                          <a:cs typeface="+mn-cs"/>
                        </a:rPr>
                        <a:t>&amp;</a:t>
                      </a:r>
                      <a:endParaRPr lang="en-IN" sz="2800" dirty="0">
                        <a:effectLst/>
                      </a:endParaRPr>
                    </a:p>
                    <a:p>
                      <a:pPr algn="ctr"/>
                      <a:r>
                        <a:rPr lang="en-US" sz="2800" b="1" dirty="0">
                          <a:latin typeface="+mn-lt"/>
                          <a:cs typeface="Times New Roman" panose="02020603050405020304" pitchFamily="18" charset="0"/>
                        </a:rPr>
                        <a:t>TEACHERS</a:t>
                      </a:r>
                      <a:endParaRPr lang="en-IN" sz="2800" dirty="0">
                        <a:latin typeface="+mn-lt"/>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ln w="0"/>
                          <a:solidFill>
                            <a:schemeClr val="bg1"/>
                          </a:solidFill>
                          <a:effectLst/>
                          <a:latin typeface="+mn-lt"/>
                          <a:cs typeface="Times New Roman" panose="02020603050405020304" pitchFamily="18" charset="0"/>
                        </a:rPr>
                        <a:t>BEGINNER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ln w="0"/>
                          <a:solidFill>
                            <a:schemeClr val="bg1"/>
                          </a:solidFill>
                          <a:effectLst/>
                          <a:latin typeface="+mn-lt"/>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ln w="0"/>
                          <a:solidFill>
                            <a:schemeClr val="bg1"/>
                          </a:solidFill>
                          <a:effectLst/>
                          <a:latin typeface="+mn-lt"/>
                          <a:cs typeface="Times New Roman" panose="02020603050405020304" pitchFamily="18" charset="0"/>
                        </a:rPr>
                        <a:t>ARTISTS</a:t>
                      </a: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schemeClr val="bg1"/>
                          </a:solidFill>
                          <a:latin typeface="+mn-lt"/>
                          <a:cs typeface="Times New Roman" panose="02020603050405020304" pitchFamily="18" charset="0"/>
                        </a:rPr>
                        <a:t>MOUTH</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schemeClr val="bg1"/>
                          </a:solidFill>
                          <a:latin typeface="+mn-lt"/>
                          <a:cs typeface="Times New Roman" panose="02020603050405020304" pitchFamily="18" charset="0"/>
                        </a:rPr>
                        <a:t>&amp;</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schemeClr val="bg1"/>
                          </a:solidFill>
                          <a:latin typeface="+mn-lt"/>
                          <a:cs typeface="Times New Roman" panose="02020603050405020304" pitchFamily="18" charset="0"/>
                        </a:rPr>
                        <a:t>FOOT ARTISTS</a:t>
                      </a:r>
                    </a:p>
                    <a:p>
                      <a:pPr algn="ctr"/>
                      <a:endParaRPr lang="en-IN" dirty="0"/>
                    </a:p>
                  </a:txBody>
                  <a:tcPr/>
                </a:tc>
                <a:extLst>
                  <a:ext uri="{0D108BD9-81ED-4DB2-BD59-A6C34878D82A}">
                    <a16:rowId xmlns:a16="http://schemas.microsoft.com/office/drawing/2014/main" val="3629212497"/>
                  </a:ext>
                </a:extLst>
              </a:tr>
              <a:tr h="2579929">
                <a:tc>
                  <a:txBody>
                    <a:bodyPr/>
                    <a:lstStyle/>
                    <a:p>
                      <a:pPr algn="just"/>
                      <a:r>
                        <a:rPr lang="en-US" sz="1800" dirty="0">
                          <a:latin typeface="Times New Roman" panose="02020603050405020304" pitchFamily="18" charset="0"/>
                          <a:cs typeface="Times New Roman" panose="02020603050405020304" pitchFamily="18" charset="0"/>
                        </a:rPr>
                        <a:t>Teachers can use this program as a virtual whiteboard to draw diagram and solve equations etc. For subjects like math where writing the equations and jotting down the symbols is very crucial this program can be a life saver for both teachers and students.</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ln w="0"/>
                          <a:effectLst/>
                          <a:latin typeface="Times New Roman" panose="02020603050405020304" pitchFamily="18" charset="0"/>
                          <a:cs typeface="Times New Roman" panose="02020603050405020304" pitchFamily="18" charset="0"/>
                        </a:rPr>
                        <a:t>It can be used by be beginner artists to practice drawing on pictures without expensive drawing tabs. Also it is a paperless solution for practice doodling and idea drawing</a:t>
                      </a:r>
                      <a:r>
                        <a:rPr lang="en-US" sz="2000" dirty="0">
                          <a:ln w="0"/>
                          <a:effectLst/>
                          <a:latin typeface="Times New Roman" panose="02020603050405020304" pitchFamily="18" charset="0"/>
                          <a:cs typeface="Times New Roman" panose="02020603050405020304" pitchFamily="18" charset="0"/>
                        </a:rPr>
                        <a:t>.</a:t>
                      </a:r>
                      <a:endParaRPr lang="en-US" sz="2000" noProof="1">
                        <a:ln w="0"/>
                        <a:effectLst/>
                        <a:latin typeface="Times New Roman" panose="02020603050405020304" pitchFamily="18" charset="0"/>
                        <a:cs typeface="Times New Roman" panose="02020603050405020304" pitchFamily="18" charset="0"/>
                      </a:endParaRPr>
                    </a:p>
                    <a:p>
                      <a:pPr algn="ctr"/>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noProof="1">
                          <a:ln w="0"/>
                          <a:solidFill>
                            <a:schemeClr val="tx1"/>
                          </a:solidFill>
                          <a:effectLst/>
                          <a:latin typeface="Times New Roman" panose="02020603050405020304" pitchFamily="18" charset="0"/>
                          <a:cs typeface="Times New Roman" panose="02020603050405020304" pitchFamily="18" charset="0"/>
                        </a:rPr>
                        <a:t>It can be a motivating factor and a platform for people with special needs since it can be easily used by people without having to move the mouse because of the color object motion recognition feature </a:t>
                      </a:r>
                      <a:r>
                        <a:rPr lang="en-US" sz="1800" noProof="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a:p>
                      <a:pPr algn="ctr"/>
                      <a:endParaRPr lang="en-IN" dirty="0"/>
                    </a:p>
                  </a:txBody>
                  <a:tcPr/>
                </a:tc>
                <a:extLst>
                  <a:ext uri="{0D108BD9-81ED-4DB2-BD59-A6C34878D82A}">
                    <a16:rowId xmlns:a16="http://schemas.microsoft.com/office/drawing/2014/main" val="3093251296"/>
                  </a:ext>
                </a:extLst>
              </a:tr>
            </a:tbl>
          </a:graphicData>
        </a:graphic>
      </p:graphicFrame>
    </p:spTree>
    <p:extLst>
      <p:ext uri="{BB962C8B-B14F-4D97-AF65-F5344CB8AC3E}">
        <p14:creationId xmlns:p14="http://schemas.microsoft.com/office/powerpoint/2010/main" val="2900022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98D9D14-9B65-446B-99CC-F86AE3C2E9E5}"/>
              </a:ext>
            </a:extLst>
          </p:cNvPr>
          <p:cNvSpPr/>
          <p:nvPr/>
        </p:nvSpPr>
        <p:spPr>
          <a:xfrm>
            <a:off x="3314700" y="1448996"/>
            <a:ext cx="5333121" cy="734785"/>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marL="457200" algn="ctr">
              <a:lnSpc>
                <a:spcPct val="150000"/>
              </a:lnSpc>
              <a:spcAft>
                <a:spcPts val="800"/>
              </a:spcAft>
            </a:pPr>
            <a:r>
              <a:rPr lang="en-IN"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TECHNOLOGIES USED</a:t>
            </a:r>
            <a:endParaRPr lang="en-IN" sz="2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Content Placeholder 4">
            <a:extLst>
              <a:ext uri="{FF2B5EF4-FFF2-40B4-BE49-F238E27FC236}">
                <a16:creationId xmlns:a16="http://schemas.microsoft.com/office/drawing/2014/main" id="{18D68473-AAB4-4A03-AEB3-E25F0274B923}"/>
              </a:ext>
            </a:extLst>
          </p:cNvPr>
          <p:cNvSpPr>
            <a:spLocks noGrp="1"/>
          </p:cNvSpPr>
          <p:nvPr>
            <p:ph sz="half" idx="2"/>
          </p:nvPr>
        </p:nvSpPr>
        <p:spPr>
          <a:xfrm>
            <a:off x="764721" y="2454728"/>
            <a:ext cx="10730593" cy="3978729"/>
          </a:xfrm>
        </p:spPr>
        <p:style>
          <a:lnRef idx="2">
            <a:schemeClr val="accent1"/>
          </a:lnRef>
          <a:fillRef idx="1">
            <a:schemeClr val="lt1"/>
          </a:fillRef>
          <a:effectRef idx="0">
            <a:schemeClr val="accent1"/>
          </a:effectRef>
          <a:fontRef idx="minor">
            <a:schemeClr val="dk1"/>
          </a:fontRef>
        </p:style>
        <p:txBody>
          <a:bodyPr wrap="square" anchor="t">
            <a:normAutofit/>
          </a:bodyPr>
          <a:lstStyle/>
          <a:p>
            <a:pPr marL="457200">
              <a:lnSpc>
                <a:spcPct val="150000"/>
              </a:lnSpc>
              <a:spcAft>
                <a:spcPts val="800"/>
              </a:spcAft>
            </a:pPr>
            <a:endParaRPr lang="en-IN" sz="2400" b="1" dirty="0">
              <a:solidFill>
                <a:srgbClr val="1A1A1A"/>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800"/>
              </a:spcAft>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182880" indent="0" algn="ctr">
              <a:lnSpc>
                <a:spcPct val="150000"/>
              </a:lnSpc>
              <a:spcAft>
                <a:spcPts val="800"/>
              </a:spcAft>
              <a:buNone/>
            </a:pPr>
            <a:endParaRPr lang="en-IN" sz="1800"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20000"/>
              </a:lnSpc>
              <a:spcAft>
                <a:spcPts val="800"/>
              </a:spcAft>
            </a:pPr>
            <a:endParaRPr lang="en-US" sz="3200" dirty="0"/>
          </a:p>
        </p:txBody>
      </p:sp>
      <p:graphicFrame>
        <p:nvGraphicFramePr>
          <p:cNvPr id="6" name="Content Placeholder 4" descr="SmartArt graphic">
            <a:extLst>
              <a:ext uri="{FF2B5EF4-FFF2-40B4-BE49-F238E27FC236}">
                <a16:creationId xmlns:a16="http://schemas.microsoft.com/office/drawing/2014/main" id="{33357A72-2BD5-4DB7-B2D4-0604B6DB8B4D}"/>
              </a:ext>
            </a:extLst>
          </p:cNvPr>
          <p:cNvGraphicFramePr>
            <a:graphicFrameLocks/>
          </p:cNvGraphicFramePr>
          <p:nvPr>
            <p:extLst>
              <p:ext uri="{D42A27DB-BD31-4B8C-83A1-F6EECF244321}">
                <p14:modId xmlns:p14="http://schemas.microsoft.com/office/powerpoint/2010/main" val="4168572632"/>
              </p:ext>
            </p:extLst>
          </p:nvPr>
        </p:nvGraphicFramePr>
        <p:xfrm>
          <a:off x="1516284" y="2589652"/>
          <a:ext cx="9514390" cy="3708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1847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9387D84-59D0-407F-B754-632FFF8DF0CD}"/>
              </a:ext>
            </a:extLst>
          </p:cNvPr>
          <p:cNvSpPr>
            <a:spLocks noGrp="1"/>
          </p:cNvSpPr>
          <p:nvPr>
            <p:ph idx="1"/>
          </p:nvPr>
        </p:nvSpPr>
        <p:spPr>
          <a:xfrm>
            <a:off x="1018751" y="2201280"/>
            <a:ext cx="10154497" cy="4025347"/>
          </a:xfrm>
        </p:spPr>
        <p:style>
          <a:lnRef idx="2">
            <a:schemeClr val="accent1"/>
          </a:lnRef>
          <a:fillRef idx="1">
            <a:schemeClr val="lt1"/>
          </a:fillRef>
          <a:effectRef idx="0">
            <a:schemeClr val="accent1"/>
          </a:effectRef>
          <a:fontRef idx="minor">
            <a:schemeClr val="dk1"/>
          </a:fontRef>
        </p:style>
        <p:txBody>
          <a:bodyPr wrap="square" anchor="t">
            <a:normAutofit/>
          </a:bodyPr>
          <a:lstStyle/>
          <a:p>
            <a:pPr>
              <a:spcBef>
                <a:spcPts val="0"/>
              </a:spcBef>
            </a:pPr>
            <a:r>
              <a:rPr lang="en-US" sz="3200" dirty="0"/>
              <a:t>This program identifies the blue color objects through computer vision.</a:t>
            </a:r>
          </a:p>
          <a:p>
            <a:pPr>
              <a:spcBef>
                <a:spcPts val="0"/>
              </a:spcBef>
            </a:pPr>
            <a:r>
              <a:rPr lang="en-US" sz="3200" dirty="0"/>
              <a:t>It then finds the finds the object with largest contour and marks a circle around it.</a:t>
            </a:r>
          </a:p>
          <a:p>
            <a:pPr>
              <a:spcBef>
                <a:spcPts val="0"/>
              </a:spcBef>
            </a:pPr>
            <a:r>
              <a:rPr lang="en-US" sz="3200" dirty="0"/>
              <a:t>As soon as the user presses ‘c’  it starts to draw on the screen by following the motion of the circled object.</a:t>
            </a:r>
          </a:p>
          <a:p>
            <a:pPr>
              <a:spcBef>
                <a:spcPts val="0"/>
              </a:spcBef>
            </a:pPr>
            <a:r>
              <a:rPr lang="en-US" sz="3200" dirty="0"/>
              <a:t>The program also allows the users to open image of their choice and save their result at any point of time.</a:t>
            </a:r>
          </a:p>
          <a:p>
            <a:pPr marL="0" indent="0">
              <a:lnSpc>
                <a:spcPts val="2200"/>
              </a:lnSpc>
              <a:spcBef>
                <a:spcPts val="0"/>
              </a:spcBef>
              <a:buNone/>
            </a:pPr>
            <a:endParaRPr lang="en-US" sz="3200" dirty="0"/>
          </a:p>
        </p:txBody>
      </p:sp>
      <p:sp>
        <p:nvSpPr>
          <p:cNvPr id="6" name="Rectangle 5">
            <a:extLst>
              <a:ext uri="{FF2B5EF4-FFF2-40B4-BE49-F238E27FC236}">
                <a16:creationId xmlns:a16="http://schemas.microsoft.com/office/drawing/2014/main" id="{0DD477D6-D12F-4E49-9AE3-75CF7E8E730A}"/>
              </a:ext>
            </a:extLst>
          </p:cNvPr>
          <p:cNvSpPr/>
          <p:nvPr/>
        </p:nvSpPr>
        <p:spPr>
          <a:xfrm>
            <a:off x="3687534" y="1262313"/>
            <a:ext cx="4816930" cy="734785"/>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sz="3600" dirty="0">
                <a:ln>
                  <a:solidFill>
                    <a:schemeClr val="bg1">
                      <a:lumMod val="95000"/>
                    </a:schemeClr>
                  </a:solidFill>
                </a:ln>
                <a:latin typeface="Times New Roman" panose="02020603050405020304" pitchFamily="18" charset="0"/>
                <a:cs typeface="Times New Roman" panose="02020603050405020304" pitchFamily="18" charset="0"/>
              </a:rPr>
              <a:t>WORKING </a:t>
            </a:r>
          </a:p>
        </p:txBody>
      </p:sp>
    </p:spTree>
    <p:extLst>
      <p:ext uri="{BB962C8B-B14F-4D97-AF65-F5344CB8AC3E}">
        <p14:creationId xmlns:p14="http://schemas.microsoft.com/office/powerpoint/2010/main" val="3542132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3F10435-B755-4720-8927-8841ACAC8653}"/>
              </a:ext>
            </a:extLst>
          </p:cNvPr>
          <p:cNvSpPr txBox="1">
            <a:spLocks/>
          </p:cNvSpPr>
          <p:nvPr/>
        </p:nvSpPr>
        <p:spPr>
          <a:xfrm>
            <a:off x="3952009" y="1482429"/>
            <a:ext cx="4287981" cy="747673"/>
          </a:xfrm>
          <a:prstGeom prst="rect">
            <a:avLst/>
          </a:prstGeom>
        </p:spPr>
        <p:style>
          <a:lnRef idx="3">
            <a:schemeClr val="lt1"/>
          </a:lnRef>
          <a:fillRef idx="1">
            <a:schemeClr val="accent1"/>
          </a:fillRef>
          <a:effectRef idx="1">
            <a:schemeClr val="accent1"/>
          </a:effectRef>
          <a:fontRef idx="minor">
            <a:schemeClr val="lt1"/>
          </a:fontRef>
        </p:style>
        <p:txBody>
          <a:bodyPr>
            <a:noAutofit/>
          </a:bodyPr>
          <a:lstStyle>
            <a:lvl1pPr algn="l" rtl="0" eaLnBrk="1" latinLnBrk="0" hangingPunct="1">
              <a:spcBef>
                <a:spcPct val="0"/>
              </a:spcBef>
              <a:buNone/>
              <a:defRPr kumimoji="0" sz="4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BLOCK DIAGRAM </a:t>
            </a:r>
            <a:endParaRPr lang="en-IN" dirty="0"/>
          </a:p>
        </p:txBody>
      </p:sp>
      <p:grpSp>
        <p:nvGrpSpPr>
          <p:cNvPr id="2" name="Group 1">
            <a:extLst>
              <a:ext uri="{FF2B5EF4-FFF2-40B4-BE49-F238E27FC236}">
                <a16:creationId xmlns:a16="http://schemas.microsoft.com/office/drawing/2014/main" id="{7873237D-32CB-475F-B4B2-C4989A5CB803}"/>
              </a:ext>
            </a:extLst>
          </p:cNvPr>
          <p:cNvGrpSpPr/>
          <p:nvPr/>
        </p:nvGrpSpPr>
        <p:grpSpPr>
          <a:xfrm>
            <a:off x="1076251" y="2513788"/>
            <a:ext cx="9612331" cy="3961347"/>
            <a:chOff x="1014107" y="2513788"/>
            <a:chExt cx="9612331" cy="3961347"/>
          </a:xfrm>
        </p:grpSpPr>
        <p:sp>
          <p:nvSpPr>
            <p:cNvPr id="27" name="TextBox 26">
              <a:extLst>
                <a:ext uri="{FF2B5EF4-FFF2-40B4-BE49-F238E27FC236}">
                  <a16:creationId xmlns:a16="http://schemas.microsoft.com/office/drawing/2014/main" id="{340BEA50-09BD-4C39-AF90-4F4932244541}"/>
                </a:ext>
              </a:extLst>
            </p:cNvPr>
            <p:cNvSpPr txBox="1"/>
            <p:nvPr/>
          </p:nvSpPr>
          <p:spPr>
            <a:xfrm>
              <a:off x="1014392" y="3295628"/>
              <a:ext cx="4414621" cy="646331"/>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CHOOSE BETWEEN IMAGE OR BLANK SCREEN</a:t>
              </a:r>
              <a:r>
                <a:rPr lang="en-IN" dirty="0"/>
                <a:t> (</a:t>
              </a:r>
              <a:r>
                <a:rPr lang="en-US" dirty="0"/>
                <a:t>THE DEFAULT WINDOW).</a:t>
              </a:r>
              <a:endParaRPr lang="en-IN" dirty="0"/>
            </a:p>
          </p:txBody>
        </p:sp>
        <p:sp>
          <p:nvSpPr>
            <p:cNvPr id="28" name="TextBox 27">
              <a:extLst>
                <a:ext uri="{FF2B5EF4-FFF2-40B4-BE49-F238E27FC236}">
                  <a16:creationId xmlns:a16="http://schemas.microsoft.com/office/drawing/2014/main" id="{860681B5-8B8D-4C71-AB3C-82F1B4BB1A5A}"/>
                </a:ext>
              </a:extLst>
            </p:cNvPr>
            <p:cNvSpPr txBox="1"/>
            <p:nvPr/>
          </p:nvSpPr>
          <p:spPr>
            <a:xfrm>
              <a:off x="1014107" y="4305309"/>
              <a:ext cx="4414621" cy="92333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AFTER OPENING, USER CAN DRAW AS WELL ERASE STUFF AS PER REQUIREMENT AND PROGRAM FEATURES .</a:t>
              </a:r>
              <a:endParaRPr lang="en-IN" dirty="0"/>
            </a:p>
          </p:txBody>
        </p:sp>
        <p:sp>
          <p:nvSpPr>
            <p:cNvPr id="29" name="TextBox 28">
              <a:extLst>
                <a:ext uri="{FF2B5EF4-FFF2-40B4-BE49-F238E27FC236}">
                  <a16:creationId xmlns:a16="http://schemas.microsoft.com/office/drawing/2014/main" id="{01D482F4-28C3-4EAA-B1FA-C2D895432D1D}"/>
                </a:ext>
              </a:extLst>
            </p:cNvPr>
            <p:cNvSpPr txBox="1"/>
            <p:nvPr/>
          </p:nvSpPr>
          <p:spPr>
            <a:xfrm>
              <a:off x="1014107" y="2513788"/>
              <a:ext cx="4387277" cy="40011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a:t>RUN THE PROGRAM.</a:t>
              </a:r>
              <a:endParaRPr lang="en-IN" sz="2000" dirty="0"/>
            </a:p>
          </p:txBody>
        </p:sp>
        <p:sp>
          <p:nvSpPr>
            <p:cNvPr id="31" name="TextBox 30">
              <a:extLst>
                <a:ext uri="{FF2B5EF4-FFF2-40B4-BE49-F238E27FC236}">
                  <a16:creationId xmlns:a16="http://schemas.microsoft.com/office/drawing/2014/main" id="{89ECADB5-C3CD-4302-8577-E31F6AE3AB06}"/>
                </a:ext>
              </a:extLst>
            </p:cNvPr>
            <p:cNvSpPr txBox="1"/>
            <p:nvPr/>
          </p:nvSpPr>
          <p:spPr>
            <a:xfrm>
              <a:off x="6095999" y="5446895"/>
              <a:ext cx="4530437" cy="646331"/>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SAVE  YOUR WORK AT ANY POINT OF TIME BY  PRESSING ‘S’</a:t>
              </a:r>
              <a:endParaRPr lang="en-IN" dirty="0"/>
            </a:p>
          </p:txBody>
        </p:sp>
        <p:cxnSp>
          <p:nvCxnSpPr>
            <p:cNvPr id="3" name="Straight Arrow Connector 2">
              <a:extLst>
                <a:ext uri="{FF2B5EF4-FFF2-40B4-BE49-F238E27FC236}">
                  <a16:creationId xmlns:a16="http://schemas.microsoft.com/office/drawing/2014/main" id="{8FE5E7D9-83C6-44F8-9EC9-AF6D91995466}"/>
                </a:ext>
              </a:extLst>
            </p:cNvPr>
            <p:cNvCxnSpPr>
              <a:cxnSpLocks/>
            </p:cNvCxnSpPr>
            <p:nvPr/>
          </p:nvCxnSpPr>
          <p:spPr>
            <a:xfrm>
              <a:off x="3186963" y="2913898"/>
              <a:ext cx="0" cy="3633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658A426-19CD-4DFC-B06F-205737C3170F}"/>
                </a:ext>
              </a:extLst>
            </p:cNvPr>
            <p:cNvSpPr txBox="1"/>
            <p:nvPr/>
          </p:nvSpPr>
          <p:spPr>
            <a:xfrm flipH="1">
              <a:off x="6095999" y="4442531"/>
              <a:ext cx="4530438" cy="646331"/>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CHOOSE BETWEEN 3 DIFFERENT BRUSH SIZES AND 4 COLOURS.</a:t>
              </a:r>
              <a:endParaRPr lang="en-IN" dirty="0"/>
            </a:p>
          </p:txBody>
        </p:sp>
        <p:sp>
          <p:nvSpPr>
            <p:cNvPr id="35" name="TextBox 34">
              <a:extLst>
                <a:ext uri="{FF2B5EF4-FFF2-40B4-BE49-F238E27FC236}">
                  <a16:creationId xmlns:a16="http://schemas.microsoft.com/office/drawing/2014/main" id="{2E7576EB-E729-4608-BA1D-19000B5F67D7}"/>
                </a:ext>
              </a:extLst>
            </p:cNvPr>
            <p:cNvSpPr txBox="1"/>
            <p:nvPr/>
          </p:nvSpPr>
          <p:spPr>
            <a:xfrm>
              <a:off x="6096000" y="3196035"/>
              <a:ext cx="4530438" cy="92333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CONTINUE OR STOP WRITING BY PRSSING THE “C” AND ‘W’ RESPECTIVELY .THIS HELPS TO DRAW TO AT BREAKS</a:t>
              </a:r>
              <a:endParaRPr lang="en-IN" dirty="0"/>
            </a:p>
          </p:txBody>
        </p:sp>
        <p:cxnSp>
          <p:nvCxnSpPr>
            <p:cNvPr id="36" name="Straight Arrow Connector 35">
              <a:extLst>
                <a:ext uri="{FF2B5EF4-FFF2-40B4-BE49-F238E27FC236}">
                  <a16:creationId xmlns:a16="http://schemas.microsoft.com/office/drawing/2014/main" id="{C938D837-3942-4CA3-90CF-0035A9165593}"/>
                </a:ext>
              </a:extLst>
            </p:cNvPr>
            <p:cNvCxnSpPr>
              <a:cxnSpLocks/>
            </p:cNvCxnSpPr>
            <p:nvPr/>
          </p:nvCxnSpPr>
          <p:spPr>
            <a:xfrm>
              <a:off x="3190844" y="3959564"/>
              <a:ext cx="0" cy="3633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2B2B791-68B4-4948-AC5B-0271931526D8}"/>
                </a:ext>
              </a:extLst>
            </p:cNvPr>
            <p:cNvCxnSpPr>
              <a:cxnSpLocks/>
              <a:stCxn id="28" idx="3"/>
              <a:endCxn id="31" idx="1"/>
            </p:cNvCxnSpPr>
            <p:nvPr/>
          </p:nvCxnSpPr>
          <p:spPr>
            <a:xfrm>
              <a:off x="5428728" y="4766974"/>
              <a:ext cx="667271" cy="10030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D6083C0-134E-4C57-912E-717915F7FF3C}"/>
                </a:ext>
              </a:extLst>
            </p:cNvPr>
            <p:cNvCxnSpPr>
              <a:cxnSpLocks/>
              <a:stCxn id="28" idx="3"/>
              <a:endCxn id="30" idx="3"/>
            </p:cNvCxnSpPr>
            <p:nvPr/>
          </p:nvCxnSpPr>
          <p:spPr>
            <a:xfrm flipV="1">
              <a:off x="5428728" y="4765697"/>
              <a:ext cx="667271" cy="12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A6EBBD2-9699-40BC-9A95-44840F4D8891}"/>
                </a:ext>
              </a:extLst>
            </p:cNvPr>
            <p:cNvCxnSpPr>
              <a:cxnSpLocks/>
              <a:stCxn id="28" idx="3"/>
              <a:endCxn id="35" idx="1"/>
            </p:cNvCxnSpPr>
            <p:nvPr/>
          </p:nvCxnSpPr>
          <p:spPr>
            <a:xfrm flipV="1">
              <a:off x="5428728" y="3657700"/>
              <a:ext cx="667272" cy="11092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FDEB2544-B37F-4427-BBF7-7B28FDE658F8}"/>
                </a:ext>
              </a:extLst>
            </p:cNvPr>
            <p:cNvSpPr txBox="1"/>
            <p:nvPr/>
          </p:nvSpPr>
          <p:spPr>
            <a:xfrm>
              <a:off x="1014107" y="5551805"/>
              <a:ext cx="4414621" cy="92333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CLOSE THE PROGRAM BY PRESSING ‘Q’ .THE WINDOW GETS DESTROYED AS SOON AS YOU PRESS Q .</a:t>
              </a:r>
              <a:endParaRPr lang="en-IN" dirty="0"/>
            </a:p>
          </p:txBody>
        </p:sp>
        <p:cxnSp>
          <p:nvCxnSpPr>
            <p:cNvPr id="53" name="Straight Arrow Connector 52">
              <a:extLst>
                <a:ext uri="{FF2B5EF4-FFF2-40B4-BE49-F238E27FC236}">
                  <a16:creationId xmlns:a16="http://schemas.microsoft.com/office/drawing/2014/main" id="{AEA92852-B237-4701-B789-331FEDBEA329}"/>
                </a:ext>
              </a:extLst>
            </p:cNvPr>
            <p:cNvCxnSpPr>
              <a:cxnSpLocks/>
            </p:cNvCxnSpPr>
            <p:nvPr/>
          </p:nvCxnSpPr>
          <p:spPr>
            <a:xfrm>
              <a:off x="3186963" y="5265220"/>
              <a:ext cx="0" cy="3633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23396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A2C8A23-CAEB-4E98-9699-34D1AF94A24F}"/>
              </a:ext>
            </a:extLst>
          </p:cNvPr>
          <p:cNvSpPr txBox="1">
            <a:spLocks/>
          </p:cNvSpPr>
          <p:nvPr/>
        </p:nvSpPr>
        <p:spPr>
          <a:xfrm>
            <a:off x="3952009" y="1482429"/>
            <a:ext cx="4287981" cy="747673"/>
          </a:xfrm>
          <a:prstGeom prst="rect">
            <a:avLst/>
          </a:prstGeom>
        </p:spPr>
        <p:style>
          <a:lnRef idx="3">
            <a:schemeClr val="lt1"/>
          </a:lnRef>
          <a:fillRef idx="1">
            <a:schemeClr val="accent1"/>
          </a:fillRef>
          <a:effectRef idx="1">
            <a:schemeClr val="accent1"/>
          </a:effectRef>
          <a:fontRef idx="minor">
            <a:schemeClr val="lt1"/>
          </a:fontRef>
        </p:style>
        <p:txBody>
          <a:bodyPr>
            <a:noAutofit/>
          </a:bodyPr>
          <a:lstStyle>
            <a:lvl1pPr algn="l" rtl="0" eaLnBrk="1" latinLnBrk="0" hangingPunct="1">
              <a:spcBef>
                <a:spcPct val="0"/>
              </a:spcBef>
              <a:buNone/>
              <a:defRPr kumimoji="0" sz="4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t>FEATURES</a:t>
            </a:r>
            <a:endParaRPr lang="en-IN" dirty="0"/>
          </a:p>
        </p:txBody>
      </p:sp>
      <p:graphicFrame>
        <p:nvGraphicFramePr>
          <p:cNvPr id="7" name="Table 7">
            <a:extLst>
              <a:ext uri="{FF2B5EF4-FFF2-40B4-BE49-F238E27FC236}">
                <a16:creationId xmlns:a16="http://schemas.microsoft.com/office/drawing/2014/main" id="{FB4806D9-6A0D-4CD9-B47C-4612BA1F9711}"/>
              </a:ext>
            </a:extLst>
          </p:cNvPr>
          <p:cNvGraphicFramePr>
            <a:graphicFrameLocks noGrp="1"/>
          </p:cNvGraphicFramePr>
          <p:nvPr>
            <p:extLst>
              <p:ext uri="{D42A27DB-BD31-4B8C-83A1-F6EECF244321}">
                <p14:modId xmlns:p14="http://schemas.microsoft.com/office/powerpoint/2010/main" val="370599544"/>
              </p:ext>
            </p:extLst>
          </p:nvPr>
        </p:nvGraphicFramePr>
        <p:xfrm>
          <a:off x="1527463" y="2725649"/>
          <a:ext cx="9149772" cy="3519032"/>
        </p:xfrm>
        <a:graphic>
          <a:graphicData uri="http://schemas.openxmlformats.org/drawingml/2006/table">
            <a:tbl>
              <a:tblPr firstRow="1" bandRow="1">
                <a:tableStyleId>{5C22544A-7EE6-4342-B048-85BDC9FD1C3A}</a:tableStyleId>
              </a:tblPr>
              <a:tblGrid>
                <a:gridCol w="4574886">
                  <a:extLst>
                    <a:ext uri="{9D8B030D-6E8A-4147-A177-3AD203B41FA5}">
                      <a16:colId xmlns:a16="http://schemas.microsoft.com/office/drawing/2014/main" val="103146820"/>
                    </a:ext>
                  </a:extLst>
                </a:gridCol>
                <a:gridCol w="4574886">
                  <a:extLst>
                    <a:ext uri="{9D8B030D-6E8A-4147-A177-3AD203B41FA5}">
                      <a16:colId xmlns:a16="http://schemas.microsoft.com/office/drawing/2014/main" val="1941109057"/>
                    </a:ext>
                  </a:extLst>
                </a:gridCol>
              </a:tblGrid>
              <a:tr h="928232">
                <a:tc>
                  <a:txBody>
                    <a:bodyPr/>
                    <a:lstStyle/>
                    <a:p>
                      <a:pPr algn="ct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COMMON</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DIFFERENT</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2175732"/>
                  </a:ext>
                </a:extLst>
              </a:tr>
              <a:tr h="2341674">
                <a:tc>
                  <a:txBody>
                    <a:bodyPr/>
                    <a:lstStyle/>
                    <a:p>
                      <a:pPr marL="285750" indent="-285750">
                        <a:spcAft>
                          <a:spcPts val="600"/>
                        </a:spcAft>
                        <a:buFont typeface="Wingdings" panose="05000000000000000000" pitchFamily="2" charset="2"/>
                        <a:buChar char="ü"/>
                      </a:pPr>
                      <a:r>
                        <a:rPr lang="en-US" sz="1800" noProof="1">
                          <a:latin typeface="Times New Roman" panose="02020603050405020304" pitchFamily="18" charset="0"/>
                          <a:cs typeface="Times New Roman" panose="02020603050405020304" pitchFamily="18" charset="0"/>
                        </a:rPr>
                        <a:t>FOUR DIFFERENT COLOUR OPTIONS.</a:t>
                      </a:r>
                    </a:p>
                    <a:p>
                      <a:pPr marL="285750" indent="-285750">
                        <a:spcAft>
                          <a:spcPts val="600"/>
                        </a:spcAft>
                        <a:buFont typeface="Wingdings" panose="05000000000000000000" pitchFamily="2" charset="2"/>
                        <a:buChar char="ü"/>
                      </a:pPr>
                      <a:r>
                        <a:rPr lang="en-US" sz="1800" noProof="1">
                          <a:latin typeface="Times New Roman" panose="02020603050405020304" pitchFamily="18" charset="0"/>
                          <a:cs typeface="Times New Roman" panose="02020603050405020304" pitchFamily="18" charset="0"/>
                        </a:rPr>
                        <a:t>A SEPERATE PAINT SCREEN FROM THE WEBCAM WINDOW</a:t>
                      </a:r>
                    </a:p>
                    <a:p>
                      <a:pPr marL="285750" indent="-285750">
                        <a:spcAft>
                          <a:spcPts val="600"/>
                        </a:spcAft>
                        <a:buFont typeface="Wingdings" panose="05000000000000000000" pitchFamily="2" charset="2"/>
                        <a:buChar char="ü"/>
                      </a:pPr>
                      <a:r>
                        <a:rPr lang="en-US" sz="1800" noProof="1">
                          <a:latin typeface="Times New Roman" panose="02020603050405020304" pitchFamily="18" charset="0"/>
                          <a:cs typeface="Times New Roman" panose="02020603050405020304" pitchFamily="18" charset="0"/>
                        </a:rPr>
                        <a:t>ERASER</a:t>
                      </a:r>
                    </a:p>
                    <a:p>
                      <a:pPr marL="285750" indent="-285750">
                        <a:spcAft>
                          <a:spcPts val="600"/>
                        </a:spcAft>
                        <a:buFont typeface="Wingdings" panose="05000000000000000000" pitchFamily="2" charset="2"/>
                        <a:buChar char="ü"/>
                      </a:pPr>
                      <a:r>
                        <a:rPr lang="en-US" sz="1800" noProof="1">
                          <a:latin typeface="Times New Roman" panose="02020603050405020304" pitchFamily="18" charset="0"/>
                          <a:cs typeface="Times New Roman" panose="02020603050405020304" pitchFamily="18" charset="0"/>
                        </a:rPr>
                        <a:t>CLEAN ALL</a:t>
                      </a:r>
                    </a:p>
                    <a:p>
                      <a:pPr marL="285750" indent="-285750">
                        <a:spcAft>
                          <a:spcPts val="600"/>
                        </a:spcAft>
                        <a:buFont typeface="Wingdings" panose="05000000000000000000" pitchFamily="2" charset="2"/>
                        <a:buChar char="ü"/>
                      </a:pPr>
                      <a:r>
                        <a:rPr lang="en-US" sz="1800" noProof="1">
                          <a:latin typeface="Times New Roman" panose="02020603050405020304" pitchFamily="18" charset="0"/>
                          <a:cs typeface="Times New Roman" panose="02020603050405020304" pitchFamily="18" charset="0"/>
                        </a:rPr>
                        <a:t>QUIT PROGRAM BY PRESSING ‘q’</a:t>
                      </a:r>
                    </a:p>
                    <a:p>
                      <a:endParaRPr lang="en-IN" dirty="0"/>
                    </a:p>
                  </a:txBody>
                  <a:tcPr/>
                </a:tc>
                <a:tc>
                  <a:txBody>
                    <a:bodyPr/>
                    <a:lstStyle/>
                    <a:p>
                      <a:pPr marL="285750" indent="-285750">
                        <a:spcAft>
                          <a:spcPts val="600"/>
                        </a:spcAft>
                        <a:buFont typeface="Wingdings" panose="05000000000000000000" pitchFamily="2" charset="2"/>
                        <a:buChar char="ü"/>
                      </a:pPr>
                      <a:r>
                        <a:rPr lang="en-US" sz="1800" noProof="1">
                          <a:latin typeface="Times New Roman" panose="02020603050405020304" pitchFamily="18" charset="0"/>
                          <a:cs typeface="Times New Roman" panose="02020603050405020304" pitchFamily="18" charset="0"/>
                        </a:rPr>
                        <a:t>DIFFERENT BACKROUND OF USERS CHOICE FOR THE PAINT WINDOW.</a:t>
                      </a:r>
                    </a:p>
                    <a:p>
                      <a:pPr marL="285750" indent="-285750">
                        <a:spcAft>
                          <a:spcPts val="600"/>
                        </a:spcAft>
                        <a:buFont typeface="Wingdings" panose="05000000000000000000" pitchFamily="2" charset="2"/>
                        <a:buChar char="ü"/>
                      </a:pPr>
                      <a:r>
                        <a:rPr lang="en-US" sz="1800" noProof="1">
                          <a:latin typeface="Times New Roman" panose="02020603050405020304" pitchFamily="18" charset="0"/>
                          <a:cs typeface="Times New Roman" panose="02020603050405020304" pitchFamily="18" charset="0"/>
                        </a:rPr>
                        <a:t>3 DIFFERENT BRUSH SIZE</a:t>
                      </a:r>
                    </a:p>
                    <a:p>
                      <a:pPr marL="285750" indent="-285750">
                        <a:spcAft>
                          <a:spcPts val="600"/>
                        </a:spcAft>
                        <a:buFont typeface="Wingdings" panose="05000000000000000000" pitchFamily="2" charset="2"/>
                        <a:buChar char="ü"/>
                      </a:pPr>
                      <a:r>
                        <a:rPr lang="en-US" sz="1800" noProof="1">
                          <a:latin typeface="Times New Roman" panose="02020603050405020304" pitchFamily="18" charset="0"/>
                          <a:cs typeface="Times New Roman" panose="02020603050405020304" pitchFamily="18" charset="0"/>
                        </a:rPr>
                        <a:t>OPTION TO SAVE AT ANY POINT OF TIME IN DESIRED FORMAT</a:t>
                      </a:r>
                    </a:p>
                    <a:p>
                      <a:pPr marL="285750" indent="-285750">
                        <a:spcAft>
                          <a:spcPts val="600"/>
                        </a:spcAft>
                        <a:buFont typeface="Wingdings" panose="05000000000000000000" pitchFamily="2" charset="2"/>
                        <a:buChar char="ü"/>
                      </a:pPr>
                      <a:r>
                        <a:rPr lang="en-US" sz="1800" noProof="1">
                          <a:latin typeface="Times New Roman" panose="02020603050405020304" pitchFamily="18" charset="0"/>
                          <a:cs typeface="Times New Roman" panose="02020603050405020304" pitchFamily="18" charset="0"/>
                        </a:rPr>
                        <a:t>STOP AND CONTINUE  THE  WRITING BY PRESSING ‘w’ AND ‘c’</a:t>
                      </a:r>
                    </a:p>
                    <a:p>
                      <a:endParaRPr lang="en-IN" dirty="0"/>
                    </a:p>
                  </a:txBody>
                  <a:tcPr/>
                </a:tc>
                <a:extLst>
                  <a:ext uri="{0D108BD9-81ED-4DB2-BD59-A6C34878D82A}">
                    <a16:rowId xmlns:a16="http://schemas.microsoft.com/office/drawing/2014/main" val="3983913318"/>
                  </a:ext>
                </a:extLst>
              </a:tr>
            </a:tbl>
          </a:graphicData>
        </a:graphic>
      </p:graphicFrame>
    </p:spTree>
    <p:extLst>
      <p:ext uri="{BB962C8B-B14F-4D97-AF65-F5344CB8AC3E}">
        <p14:creationId xmlns:p14="http://schemas.microsoft.com/office/powerpoint/2010/main" val="28235481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name="Theme1" id="{3C06A439-DAD9-4223-924A-629E63276350}" vid="{26B184CA-1A0E-458C-9DE8-CC5E05E2C589}"/>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3723</TotalTime>
  <Words>910</Words>
  <Application>Microsoft Office PowerPoint</Application>
  <PresentationFormat>Widescreen</PresentationFormat>
  <Paragraphs>124</Paragraphs>
  <Slides>19</Slides>
  <Notes>3</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19</vt:i4>
      </vt:variant>
    </vt:vector>
  </HeadingPairs>
  <TitlesOfParts>
    <vt:vector size="34" baseType="lpstr">
      <vt:lpstr>Algerian</vt:lpstr>
      <vt:lpstr>Arial</vt:lpstr>
      <vt:lpstr>Calibri</vt:lpstr>
      <vt:lpstr>Calibri Light</vt:lpstr>
      <vt:lpstr>Century Gothic</vt:lpstr>
      <vt:lpstr>Courier New</vt:lpstr>
      <vt:lpstr>Franklin Gothic Book</vt:lpstr>
      <vt:lpstr>Iskoola Pota</vt:lpstr>
      <vt:lpstr>Perpetua</vt:lpstr>
      <vt:lpstr>Times New Roman</vt:lpstr>
      <vt:lpstr>Wingdings</vt:lpstr>
      <vt:lpstr>Wingdings 2</vt:lpstr>
      <vt:lpstr>Theme1</vt:lpstr>
      <vt:lpstr>Custom Design</vt:lpstr>
      <vt:lpstr>1_Custom Design</vt:lpstr>
      <vt:lpstr>PowerPoint Presentation</vt:lpstr>
      <vt:lpstr>INDEX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kritiaggarwal_123@outlook.com</dc:creator>
  <cp:lastModifiedBy>kritiaggarwal_123@outlook.com</cp:lastModifiedBy>
  <cp:revision>194</cp:revision>
  <dcterms:modified xsi:type="dcterms:W3CDTF">2021-04-11T07:59:11Z</dcterms:modified>
</cp:coreProperties>
</file>