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4"/>
    <p:sldMasterId id="2147483985" r:id="rId5"/>
  </p:sldMasterIdLst>
  <p:notesMasterIdLst>
    <p:notesMasterId r:id="rId25"/>
  </p:notesMasterIdLst>
  <p:sldIdLst>
    <p:sldId id="592" r:id="rId6"/>
    <p:sldId id="595" r:id="rId7"/>
    <p:sldId id="596" r:id="rId8"/>
    <p:sldId id="597" r:id="rId9"/>
    <p:sldId id="598" r:id="rId10"/>
    <p:sldId id="599" r:id="rId11"/>
    <p:sldId id="600" r:id="rId12"/>
    <p:sldId id="601" r:id="rId13"/>
    <p:sldId id="602" r:id="rId14"/>
    <p:sldId id="603" r:id="rId15"/>
    <p:sldId id="604" r:id="rId16"/>
    <p:sldId id="605" r:id="rId17"/>
    <p:sldId id="606" r:id="rId18"/>
    <p:sldId id="607" r:id="rId19"/>
    <p:sldId id="619" r:id="rId20"/>
    <p:sldId id="608" r:id="rId21"/>
    <p:sldId id="618" r:id="rId22"/>
    <p:sldId id="617" r:id="rId23"/>
    <p:sldId id="610" r:id="rId24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lin Stokes" initials="KS" lastIdx="2" clrIdx="0">
    <p:extLst/>
  </p:cmAuthor>
  <p:cmAuthor id="2" name="david groom" initials="dg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7E"/>
    <a:srgbClr val="B2C4FF"/>
    <a:srgbClr val="0079EF"/>
    <a:srgbClr val="231CA5"/>
    <a:srgbClr val="CACACA"/>
    <a:srgbClr val="878787"/>
    <a:srgbClr val="617D78"/>
    <a:srgbClr val="BFBFBF"/>
    <a:srgbClr val="0033CC"/>
    <a:srgbClr val="560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0" autoAdjust="0"/>
    <p:restoredTop sz="74339" autoAdjust="0"/>
  </p:normalViewPr>
  <p:slideViewPr>
    <p:cSldViewPr snapToGrid="0" showGuides="1">
      <p:cViewPr varScale="1">
        <p:scale>
          <a:sx n="90" d="100"/>
          <a:sy n="90" d="100"/>
        </p:scale>
        <p:origin x="133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7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4137A-32A9-4E3E-80A1-313294284C1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56D5C-5EF9-4233-82C8-1D8C4F6E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0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[STANDARD SLIDE: L300 (animated)]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i="1" dirty="0" smtClean="0"/>
              <a:t>You</a:t>
            </a:r>
            <a:r>
              <a:rPr lang="en-US" i="1" baseline="0" dirty="0" smtClean="0"/>
              <a:t> can change out the photo with any image from Getty Images in DropBox.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i="1" baseline="0" dirty="0" smtClean="0"/>
              <a:t>If the main title is shorter, you can make the font larger.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i="1" dirty="0" smtClean="0"/>
              <a:t>You may have to move the title text around depending</a:t>
            </a:r>
            <a:r>
              <a:rPr lang="en-US" i="1" baseline="0" dirty="0" smtClean="0"/>
              <a:t> on the photo. Make sure the text is readable against the background photo.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i="1" baseline="0" dirty="0" smtClean="0"/>
              <a:t>You can change the background color for the rectangle in the bottom-right corner to look better against the background. Choose a Micro Focus color at 25% transparency.</a:t>
            </a:r>
            <a:endParaRPr lang="en-US" i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=========================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Note to Narrator or Reader: [PRESS]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indicates press the Page Down key to show the animation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=========================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Hello and Welcome to the [COURSE_NAME] Technical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 Overview Training, Level 300.</a:t>
            </a:r>
          </a:p>
          <a:p>
            <a:endParaRPr lang="en-US" sz="1200" b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In this course you’ll gain a high-level understanding of the essentials of </a:t>
            </a:r>
            <a:r>
              <a:rPr lang="en-US" b="1" dirty="0" smtClean="0">
                <a:solidFill>
                  <a:srgbClr val="000000"/>
                </a:solidFill>
                <a:latin typeface="Arial (Headings)"/>
                <a:cs typeface="HP Simplified" pitchFamily="34" charset="0"/>
              </a:rPr>
              <a:t>[PRODUCT_NAME].</a:t>
            </a:r>
            <a:endParaRPr lang="en-US" sz="1200" b="1" baseline="0" dirty="0" smtClean="0"/>
          </a:p>
          <a:p>
            <a:endParaRPr lang="en-US" sz="1200" b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[PRESS]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If you want to download this presentation and save it on your own system,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Tools &amp; Help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 icon in the bottom-right corner of your window and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Download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Or, if you want to access the PPT slides and speaker notes for future reference, go 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Attachments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tab in your window click to download the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5BFEAE42-E3FE-4405-B7FC-4425D05B92A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72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AU" b="0" dirty="0" smtClean="0"/>
              <a:t>For further information about creating a new survey,</a:t>
            </a:r>
            <a:r>
              <a:rPr lang="en-AU" b="0" baseline="0" dirty="0" smtClean="0"/>
              <a:t> </a:t>
            </a:r>
            <a:r>
              <a:rPr lang="en-AU" b="0" dirty="0" smtClean="0">
                <a:effectLst/>
              </a:rPr>
              <a:t>please refer to the Help Center.</a:t>
            </a:r>
            <a:endParaRPr lang="en-US" b="0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GB" smtClean="0"/>
              <a:t>Service Anywhere: How to Use and Demonstrate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dirty="0" smtClean="0"/>
              <a:t>April 2015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Copyright 2011 - 2015 </a:t>
            </a:r>
          </a:p>
          <a:p>
            <a:r>
              <a:rPr lang="en-US" smtClean="0"/>
              <a:t>Hewlett-Packard Development Company, L.P.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9642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GB" smtClean="0"/>
              <a:t>Service Anywhere: How to Use and Demonstrate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April 2015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Copyright 2011 - 2015 </a:t>
            </a:r>
          </a:p>
          <a:p>
            <a:r>
              <a:rPr lang="en-US" smtClean="0"/>
              <a:t>Hewlett-Packard Development Company, L.P.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2861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GB" smtClean="0"/>
              <a:t>Service Anywhere: How to Use and Demonstrate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April 2015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Copyright 2011 - 2015 </a:t>
            </a:r>
          </a:p>
          <a:p>
            <a:r>
              <a:rPr lang="en-US" smtClean="0"/>
              <a:t>Hewlett-Packard Development Company, L.P.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0638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566738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GB" smtClean="0"/>
              <a:t>Service Anywhere: How to Use and Demonstrate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April 2015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Copyright 2011 - 2015 </a:t>
            </a:r>
          </a:p>
          <a:p>
            <a:r>
              <a:rPr lang="en-US" smtClean="0"/>
              <a:t>Hewlett-Packard Development Company, L.P.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9154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GB" smtClean="0"/>
              <a:t>Service Anywhere: How to Use and Demonstrate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April 2015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Copyright 2011 - 2015 </a:t>
            </a:r>
          </a:p>
          <a:p>
            <a:r>
              <a:rPr lang="en-US" smtClean="0"/>
              <a:t>Hewlett-Packard Development Company, L.P.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4866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GB" smtClean="0"/>
              <a:t>Service Anywhere: How to Use and Demonstrate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April 2015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Copyright 2011 - 2015 </a:t>
            </a:r>
          </a:p>
          <a:p>
            <a:r>
              <a:rPr lang="en-US" smtClean="0"/>
              <a:t>Hewlett-Packard Development Company, L.P.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0984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AU" b="0" dirty="0" smtClean="0"/>
              <a:t>For further information about creating a new survey,</a:t>
            </a:r>
            <a:r>
              <a:rPr lang="en-AU" b="0" baseline="0" dirty="0" smtClean="0"/>
              <a:t> </a:t>
            </a:r>
            <a:r>
              <a:rPr lang="en-AU" b="0" dirty="0" smtClean="0">
                <a:effectLst/>
              </a:rPr>
              <a:t>please refer to the Help Center.</a:t>
            </a:r>
            <a:endParaRPr lang="en-US" b="0" dirty="0" smtClean="0">
              <a:effectLst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GB" smtClean="0"/>
              <a:t>Service Anywhere: How to Use and Demonstrate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dirty="0" smtClean="0"/>
              <a:t>April 2015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Copyright 2011 - 2015 </a:t>
            </a:r>
          </a:p>
          <a:p>
            <a:r>
              <a:rPr lang="en-US" smtClean="0"/>
              <a:t>Hewlett-Packard Development Company, L.P.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086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566738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Service Anywhere: How to Use and Demonstrate</a:t>
            </a:r>
            <a:endParaRPr lang="en-AU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April 2015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HP Restricted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7469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GB" smtClean="0"/>
              <a:t>Service Anywhere: How to Use and Demonstrate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dirty="0" smtClean="0"/>
              <a:t>April 2015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Copyright 2011 - 2015 </a:t>
            </a:r>
          </a:p>
          <a:p>
            <a:r>
              <a:rPr lang="en-US" smtClean="0"/>
              <a:t>Hewlett-Packard Development Company, L.P.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337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566738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Survey Management</a:t>
            </a:r>
          </a:p>
          <a:p>
            <a:endParaRPr lang="en-AU" dirty="0" smtClean="0"/>
          </a:p>
          <a:p>
            <a:r>
              <a:rPr lang="en-US" b="0" dirty="0" smtClean="0">
                <a:effectLst/>
              </a:rPr>
              <a:t>Survey management enables you to create surveys to be sent to end users, and to consume the data collected by the surveys.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GB" smtClean="0"/>
              <a:t>Service Anywhere: How to Use and Demonstrate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dirty="0" smtClean="0"/>
              <a:t>April 2015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Copyright 2011 - 2015 </a:t>
            </a:r>
          </a:p>
          <a:p>
            <a:r>
              <a:rPr lang="en-US" smtClean="0"/>
              <a:t>Hewlett-Packard Development Company, L.P.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0450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GB" smtClean="0"/>
              <a:t>Service Anywhere: How to Use and Demonstrate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April 2015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Copyright 2011 - 2015 </a:t>
            </a:r>
          </a:p>
          <a:p>
            <a:r>
              <a:rPr lang="en-US" smtClean="0"/>
              <a:t>Hewlett-Packard Development Company, L.P.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3813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AU" b="0" dirty="0" smtClean="0"/>
              <a:t>For further information about Answer Types,</a:t>
            </a:r>
            <a:r>
              <a:rPr lang="en-AU" b="0" baseline="0" dirty="0" smtClean="0"/>
              <a:t> </a:t>
            </a:r>
            <a:r>
              <a:rPr lang="en-AU" b="0" dirty="0" smtClean="0">
                <a:effectLst/>
              </a:rPr>
              <a:t>please refer to the Help Center.</a:t>
            </a:r>
            <a:endParaRPr lang="en-US" b="0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GB" smtClean="0"/>
              <a:t>Service Anywhere: How to Use and Demonstrate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dirty="0" smtClean="0"/>
              <a:t>April 2015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Copyright 2011 - 2015 </a:t>
            </a:r>
          </a:p>
          <a:p>
            <a:r>
              <a:rPr lang="en-US" smtClean="0"/>
              <a:t>Hewlett-Packard Development Company, L.P.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9628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566738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GB" smtClean="0"/>
              <a:t>Service Anywhere: How to Use and Demonstrate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April 2015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Copyright 2011 - 2015 </a:t>
            </a:r>
          </a:p>
          <a:p>
            <a:r>
              <a:rPr lang="en-US" smtClean="0"/>
              <a:t>Hewlett-Packard Development Company, L.P.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3658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566738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Hot Topic Analytics for Surveys</a:t>
            </a:r>
          </a:p>
          <a:p>
            <a:r>
              <a:rPr lang="en-US" b="0" dirty="0" smtClean="0">
                <a:effectLst/>
              </a:rPr>
              <a:t>Hot Topic Analytics in Survey Management enable you to analyze the answers to text questions in surveys.</a:t>
            </a:r>
          </a:p>
          <a:p>
            <a:r>
              <a:rPr lang="en-US" b="0" dirty="0" smtClean="0">
                <a:effectLst/>
              </a:rPr>
              <a:t>You can analyze each text question individually, and filter by the answer time or by specific values related to the primary rating question of a survey.</a:t>
            </a:r>
          </a:p>
          <a:p>
            <a:r>
              <a:rPr lang="en-US" b="0" dirty="0" smtClean="0">
                <a:effectLst/>
              </a:rPr>
              <a:t>You can perform hot topic analytics on answers received in the current execution cycle. For example, if a survey is in its second execution cycle but has not yet received answers, you will not be able to search through the results until you receive answers in that cycle.</a:t>
            </a:r>
          </a:p>
          <a:p>
            <a:r>
              <a:rPr lang="en-US" b="0" dirty="0" smtClean="0">
                <a:effectLst/>
              </a:rPr>
              <a:t>To analyze a specific topic, click it in the hot topics map. To read the actual response to a survey question, click the result in the displayed list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GB" smtClean="0"/>
              <a:t>Service Anywhere: How to Use and Demonstrate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dirty="0" smtClean="0"/>
              <a:t>April 2015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Copyright 2011 - 2015 </a:t>
            </a:r>
          </a:p>
          <a:p>
            <a:r>
              <a:rPr lang="en-US" smtClean="0"/>
              <a:t>Hewlett-Packard Development Company, L.P.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8071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566738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Hot Topic Analytics for Surveys</a:t>
            </a:r>
          </a:p>
          <a:p>
            <a:r>
              <a:rPr lang="en-US" b="0" dirty="0" smtClean="0">
                <a:effectLst/>
              </a:rPr>
              <a:t>Hot Topic Analytics in Survey Management enable you to analyze the answers to text questions in surveys.</a:t>
            </a:r>
          </a:p>
          <a:p>
            <a:r>
              <a:rPr lang="en-US" b="0" dirty="0" smtClean="0">
                <a:effectLst/>
              </a:rPr>
              <a:t>You can analyze each text question individually, and filter by the answer time or by specific values related to the primary rating question of a survey.</a:t>
            </a:r>
          </a:p>
          <a:p>
            <a:r>
              <a:rPr lang="en-US" b="0" dirty="0" smtClean="0">
                <a:effectLst/>
              </a:rPr>
              <a:t>You can perform hot topic analytics on answers received in the current execution cycle. For example, if a survey is in its second execution cycle but has not yet received answers, you will not be able to search through the results until you receive answers in that cycle.</a:t>
            </a:r>
          </a:p>
          <a:p>
            <a:r>
              <a:rPr lang="en-US" b="0" dirty="0" smtClean="0">
                <a:effectLst/>
              </a:rPr>
              <a:t>To analyze a specific topic, click it in the hot topics map. To read the actual response to a survey question, click the result in the displayed list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GB" smtClean="0"/>
              <a:t>Service Anywhere: How to Use and Demonstrate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dirty="0" smtClean="0"/>
              <a:t>April 2015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Copyright 2011 - 2015 </a:t>
            </a:r>
          </a:p>
          <a:p>
            <a:r>
              <a:rPr lang="en-US" smtClean="0"/>
              <a:t>Hewlett-Packard Development Company, L.P.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246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566738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Survey Workflow</a:t>
            </a:r>
          </a:p>
          <a:p>
            <a:endParaRPr lang="en-AU" dirty="0" smtClean="0"/>
          </a:p>
          <a:p>
            <a:r>
              <a:rPr lang="en-AU" dirty="0" smtClean="0"/>
              <a:t>Create </a:t>
            </a:r>
            <a:r>
              <a:rPr lang="en-AU" b="0" dirty="0" smtClean="0"/>
              <a:t>– The survey is created. Sections are added including structure and questions. Fields are selected which will appear in the survey reports. </a:t>
            </a:r>
            <a:r>
              <a:rPr lang="en-AU" b="1" dirty="0" smtClean="0"/>
              <a:t>Note</a:t>
            </a:r>
            <a:r>
              <a:rPr lang="en-AU" b="0" dirty="0" smtClean="0"/>
              <a:t>: The survey cannot advance to the Prepare phase until at least one question has been added to the survey.</a:t>
            </a:r>
          </a:p>
          <a:p>
            <a:r>
              <a:rPr lang="en-AU" b="1" dirty="0" smtClean="0"/>
              <a:t>Prepare</a:t>
            </a:r>
            <a:r>
              <a:rPr lang="en-AU" b="0" dirty="0" smtClean="0"/>
              <a:t> – The survey is prepared for execution.</a:t>
            </a:r>
            <a:r>
              <a:rPr lang="en-AU" b="0" baseline="0" dirty="0" smtClean="0"/>
              <a:t> The Survey </a:t>
            </a:r>
            <a:r>
              <a:rPr lang="en-US" b="0" baseline="0" dirty="0" smtClean="0"/>
              <a:t>Editor can define execution dates, create business rules for sending the survey, and prepare reports.</a:t>
            </a:r>
          </a:p>
          <a:p>
            <a:r>
              <a:rPr lang="en-AU" b="1" baseline="0" dirty="0" smtClean="0"/>
              <a:t>Execute</a:t>
            </a:r>
            <a:r>
              <a:rPr lang="en-AU" b="0" baseline="0" dirty="0" smtClean="0"/>
              <a:t> – The survey has been sent out and data is being collected. In this phase only, business rules are active and answers are being collected.</a:t>
            </a:r>
          </a:p>
          <a:p>
            <a:r>
              <a:rPr lang="en-AU" b="1" baseline="0" dirty="0" smtClean="0"/>
              <a:t>Assess</a:t>
            </a:r>
            <a:r>
              <a:rPr lang="en-AU" b="0" baseline="0" dirty="0" smtClean="0"/>
              <a:t> – In this phase, </a:t>
            </a:r>
            <a:r>
              <a:rPr lang="en-US" b="0" baseline="0" dirty="0" smtClean="0"/>
              <a:t>no further data is collected. At this point, the Survey Editor can analyze reports and review hot topics.</a:t>
            </a:r>
            <a:endParaRPr lang="en-AU" b="0" baseline="0" dirty="0" smtClean="0"/>
          </a:p>
          <a:p>
            <a:r>
              <a:rPr lang="en-AU" b="1" baseline="0" dirty="0" smtClean="0"/>
              <a:t>Archived</a:t>
            </a:r>
            <a:r>
              <a:rPr lang="en-AU" b="0" baseline="0" dirty="0" smtClean="0"/>
              <a:t> – The survey is inactive. Execution and review of the survey is complete.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GB" smtClean="0"/>
              <a:t>Service Anywhere: How to Use and Demonstrate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dirty="0" smtClean="0"/>
              <a:t>April 2015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Copyright 2011 - 2015 </a:t>
            </a:r>
          </a:p>
          <a:p>
            <a:r>
              <a:rPr lang="en-US" smtClean="0"/>
              <a:t>Hewlett-Packard Development Company, L.P.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7673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gradFill>
          <a:gsLst>
            <a:gs pos="0">
              <a:schemeClr val="tx2">
                <a:lumMod val="80000"/>
                <a:lumOff val="20000"/>
              </a:schemeClr>
            </a:gs>
            <a:gs pos="100000">
              <a:schemeClr val="tx2"/>
            </a:gs>
            <a:gs pos="100000">
              <a:srgbClr val="0056EF">
                <a:lumMod val="90000"/>
                <a:lumOff val="10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Picture Placeholder 2"/>
          <p:cNvSpPr>
            <a:spLocks noGrp="1"/>
          </p:cNvSpPr>
          <p:nvPr>
            <p:ph type="pic" idx="13"/>
          </p:nvPr>
        </p:nvSpPr>
        <p:spPr>
          <a:xfrm>
            <a:off x="1" y="19323"/>
            <a:ext cx="12191999" cy="6857999"/>
          </a:xfrm>
        </p:spPr>
      </p:sp>
      <p:sp>
        <p:nvSpPr>
          <p:cNvPr id="37" name="Title 1"/>
          <p:cNvSpPr>
            <a:spLocks noGrp="1"/>
          </p:cNvSpPr>
          <p:nvPr>
            <p:ph type="ctrTitle" hasCustomPrompt="1"/>
          </p:nvPr>
        </p:nvSpPr>
        <p:spPr>
          <a:xfrm>
            <a:off x="930880" y="3446588"/>
            <a:ext cx="8735635" cy="13188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marL="0" marR="0" indent="0" algn="l" defTabSz="91437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chemeClr val="bg1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Name of Course</a:t>
            </a:r>
            <a:br>
              <a:rPr lang="en-US" dirty="0" smtClean="0"/>
            </a:br>
            <a:r>
              <a:rPr lang="en-US" sz="3600" dirty="0" smtClean="0"/>
              <a:t>Type of Training,</a:t>
            </a:r>
            <a:r>
              <a:rPr lang="en-US" sz="3600" baseline="0" dirty="0" smtClean="0"/>
              <a:t> Level ###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41" name="Shape 48"/>
          <p:cNvSpPr>
            <a:spLocks noGrp="1"/>
          </p:cNvSpPr>
          <p:nvPr>
            <p:ph type="body" sz="quarter" idx="12" hasCustomPrompt="1"/>
          </p:nvPr>
        </p:nvSpPr>
        <p:spPr>
          <a:xfrm>
            <a:off x="932556" y="4931917"/>
            <a:ext cx="4270249" cy="7699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2"/>
            <a:r>
              <a:rPr lang="en-US" dirty="0" smtClean="0"/>
              <a:t>Author</a:t>
            </a:r>
            <a:br>
              <a:rPr lang="en-US" dirty="0" smtClean="0"/>
            </a:br>
            <a:r>
              <a:rPr lang="en-US" dirty="0" smtClean="0"/>
              <a:t>Department</a:t>
            </a:r>
            <a:endParaRPr dirty="0"/>
          </a:p>
        </p:txBody>
      </p:sp>
      <p:sp>
        <p:nvSpPr>
          <p:cNvPr id="46" name="Shape 48"/>
          <p:cNvSpPr>
            <a:spLocks noGrp="1"/>
          </p:cNvSpPr>
          <p:nvPr>
            <p:ph type="body" sz="quarter" idx="11" hasCustomPrompt="1"/>
          </p:nvPr>
        </p:nvSpPr>
        <p:spPr>
          <a:xfrm>
            <a:off x="930880" y="6196333"/>
            <a:ext cx="4270249" cy="4317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2"/>
            <a:r>
              <a:rPr lang="en-US" dirty="0" smtClean="0"/>
              <a:t>Month Year</a:t>
            </a:r>
            <a:endParaRPr dirty="0"/>
          </a:p>
        </p:txBody>
      </p:sp>
      <p:sp>
        <p:nvSpPr>
          <p:cNvPr id="7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Title + Subtitle Only </a:t>
            </a:r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8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light (28pt)</a:t>
            </a:r>
          </a:p>
        </p:txBody>
      </p:sp>
    </p:spTree>
    <p:extLst>
      <p:ext uri="{BB962C8B-B14F-4D97-AF65-F5344CB8AC3E}">
        <p14:creationId xmlns:p14="http://schemas.microsoft.com/office/powerpoint/2010/main" val="1611918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57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gratul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50976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pt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9350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419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Congratulations!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41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785" y="1167765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22 pt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50976" y="165544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pt</a:t>
            </a:r>
          </a:p>
          <a:p>
            <a:pPr lvl="1"/>
            <a:r>
              <a:rPr lang="en-US" dirty="0" smtClean="0"/>
              <a:t>Second level 20 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2441" y="1167764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22 pt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22441" y="165544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20 pt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"/>
          <p:cNvSpPr>
            <a:spLocks noGrp="1"/>
          </p:cNvSpPr>
          <p:nvPr>
            <p:ph type="title"/>
          </p:nvPr>
        </p:nvSpPr>
        <p:spPr>
          <a:xfrm>
            <a:off x="939876" y="307353"/>
            <a:ext cx="10311765" cy="586727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0336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785" y="1736725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22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50976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20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2441" y="1736724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22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22441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20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 with Subtitle and Headings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800" b="0" kern="1200" baseline="0" smtClean="0">
                <a:solidFill>
                  <a:srgbClr val="0079EF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80614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1736725"/>
            <a:ext cx="3268376" cy="4440239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1736725"/>
            <a:ext cx="3229804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1736725"/>
            <a:ext cx="3367536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Three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40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50976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pt</a:t>
            </a:r>
          </a:p>
          <a:p>
            <a:pPr lvl="1"/>
            <a:r>
              <a:rPr lang="en-US" dirty="0" smtClean="0"/>
              <a:t>Second level 20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9350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22 pt</a:t>
            </a:r>
          </a:p>
          <a:p>
            <a:pPr lvl="1"/>
            <a:r>
              <a:rPr lang="en-US" dirty="0" smtClean="0"/>
              <a:t>Second level 22 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 with Subtitle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800" b="0" kern="1200" baseline="0" smtClean="0">
                <a:solidFill>
                  <a:srgbClr val="096EB3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(28pt)</a:t>
            </a:r>
          </a:p>
        </p:txBody>
      </p:sp>
    </p:spTree>
    <p:extLst>
      <p:ext uri="{BB962C8B-B14F-4D97-AF65-F5344CB8AC3E}">
        <p14:creationId xmlns:p14="http://schemas.microsoft.com/office/powerpoint/2010/main" val="3994891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2205038"/>
            <a:ext cx="3268376" cy="3971926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pt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2205038"/>
            <a:ext cx="3229804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pt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2205038"/>
            <a:ext cx="3367536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pt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46785" y="1736725"/>
            <a:ext cx="326837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7035" y="1736724"/>
            <a:ext cx="3229804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868712" y="1736725"/>
            <a:ext cx="336753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4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Headings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51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1736725"/>
            <a:ext cx="3268376" cy="4440239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pt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1736725"/>
            <a:ext cx="3229804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pt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1736725"/>
            <a:ext cx="3367536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pt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Subtitle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087119"/>
            <a:ext cx="1030757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2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(22pt)</a:t>
            </a:r>
          </a:p>
        </p:txBody>
      </p:sp>
    </p:spTree>
    <p:extLst>
      <p:ext uri="{BB962C8B-B14F-4D97-AF65-F5344CB8AC3E}">
        <p14:creationId xmlns:p14="http://schemas.microsoft.com/office/powerpoint/2010/main" val="1823338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2205038"/>
            <a:ext cx="3268376" cy="3971926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pt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2205038"/>
            <a:ext cx="3229804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pt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2205038"/>
            <a:ext cx="3367536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pt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46785" y="1736725"/>
            <a:ext cx="326837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7035" y="1736724"/>
            <a:ext cx="3229804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868712" y="1736725"/>
            <a:ext cx="336753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Subtitle and Headings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50976" y="1087119"/>
            <a:ext cx="1030757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2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(22pt)</a:t>
            </a:r>
          </a:p>
        </p:txBody>
      </p:sp>
    </p:spTree>
    <p:extLst>
      <p:ext uri="{BB962C8B-B14F-4D97-AF65-F5344CB8AC3E}">
        <p14:creationId xmlns:p14="http://schemas.microsoft.com/office/powerpoint/2010/main" val="8447024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Divider_Slide">
    <p:bg>
      <p:bgPr>
        <a:gradFill flip="none" rotWithShape="1">
          <a:gsLst>
            <a:gs pos="35000">
              <a:srgbClr val="29ADFE"/>
            </a:gs>
            <a:gs pos="74000">
              <a:srgbClr val="114E91"/>
            </a:gs>
          </a:gsLst>
          <a:lin ang="263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Picture 58" descr="Picture 58"/>
          <p:cNvPicPr>
            <a:picLocks noChangeAspect="1"/>
          </p:cNvPicPr>
          <p:nvPr userDrawn="1"/>
        </p:nvPicPr>
        <p:blipFill>
          <a:blip r:embed="rId2">
            <a:alphaModFix amt="28000"/>
            <a:extLst/>
          </a:blip>
          <a:stretch>
            <a:fillRect/>
          </a:stretch>
        </p:blipFill>
        <p:spPr>
          <a:xfrm>
            <a:off x="0" y="0"/>
            <a:ext cx="121666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2" name="Rectangle 95"/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33000">
                <a:schemeClr val="accent5">
                  <a:alpha val="12000"/>
                </a:schemeClr>
              </a:gs>
              <a:gs pos="83000">
                <a:srgbClr val="114E91">
                  <a:alpha val="39000"/>
                </a:srgbClr>
              </a:gs>
            </a:gsLst>
            <a:lin ang="263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914400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grpSp>
        <p:nvGrpSpPr>
          <p:cNvPr id="387" name="Group 47"/>
          <p:cNvGrpSpPr/>
          <p:nvPr/>
        </p:nvGrpSpPr>
        <p:grpSpPr>
          <a:xfrm>
            <a:off x="11311010" y="6527385"/>
            <a:ext cx="740367" cy="179272"/>
            <a:chOff x="0" y="0"/>
            <a:chExt cx="740366" cy="179271"/>
          </a:xfrm>
        </p:grpSpPr>
        <p:sp>
          <p:nvSpPr>
            <p:cNvPr id="374" name="Freeform 5"/>
            <p:cNvSpPr/>
            <p:nvPr/>
          </p:nvSpPr>
          <p:spPr>
            <a:xfrm>
              <a:off x="-1" y="37251"/>
              <a:ext cx="142021" cy="142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5311" y="0"/>
                  </a:lnTo>
                  <a:lnTo>
                    <a:pt x="5311" y="16289"/>
                  </a:lnTo>
                  <a:lnTo>
                    <a:pt x="21600" y="1628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75" name="Freeform 6"/>
            <p:cNvSpPr/>
            <p:nvPr/>
          </p:nvSpPr>
          <p:spPr>
            <a:xfrm>
              <a:off x="34922" y="4656"/>
              <a:ext cx="142021" cy="139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4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6289" y="21600"/>
                  </a:lnTo>
                  <a:lnTo>
                    <a:pt x="16289" y="5040"/>
                  </a:lnTo>
                  <a:lnTo>
                    <a:pt x="0" y="504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76" name="Freeform 7"/>
            <p:cNvSpPr/>
            <p:nvPr/>
          </p:nvSpPr>
          <p:spPr>
            <a:xfrm>
              <a:off x="216522" y="4656"/>
              <a:ext cx="81487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7897" y="0"/>
                  </a:lnTo>
                  <a:lnTo>
                    <a:pt x="11109" y="10800"/>
                  </a:lnTo>
                  <a:lnTo>
                    <a:pt x="432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320" y="21600"/>
                  </a:lnTo>
                  <a:lnTo>
                    <a:pt x="4320" y="7425"/>
                  </a:lnTo>
                  <a:lnTo>
                    <a:pt x="9874" y="16200"/>
                  </a:lnTo>
                  <a:lnTo>
                    <a:pt x="12343" y="16200"/>
                  </a:lnTo>
                  <a:lnTo>
                    <a:pt x="17897" y="7425"/>
                  </a:lnTo>
                  <a:lnTo>
                    <a:pt x="178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77" name="Freeform 8"/>
            <p:cNvSpPr/>
            <p:nvPr/>
          </p:nvSpPr>
          <p:spPr>
            <a:xfrm>
              <a:off x="337588" y="4656"/>
              <a:ext cx="13970" cy="74503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78" name="Freeform 9"/>
            <p:cNvSpPr/>
            <p:nvPr/>
          </p:nvSpPr>
          <p:spPr>
            <a:xfrm>
              <a:off x="391136" y="4656"/>
              <a:ext cx="72175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14850"/>
                  </a:lnTo>
                  <a:lnTo>
                    <a:pt x="17419" y="14850"/>
                  </a:lnTo>
                  <a:lnTo>
                    <a:pt x="17419" y="17550"/>
                  </a:lnTo>
                  <a:lnTo>
                    <a:pt x="4181" y="17550"/>
                  </a:lnTo>
                  <a:lnTo>
                    <a:pt x="4181" y="4050"/>
                  </a:lnTo>
                  <a:lnTo>
                    <a:pt x="17419" y="4050"/>
                  </a:lnTo>
                  <a:lnTo>
                    <a:pt x="17419" y="6075"/>
                  </a:lnTo>
                  <a:lnTo>
                    <a:pt x="21600" y="675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0925"/>
                  </a:lnTo>
                  <a:lnTo>
                    <a:pt x="2090" y="21600"/>
                  </a:lnTo>
                  <a:lnTo>
                    <a:pt x="19510" y="21600"/>
                  </a:lnTo>
                  <a:lnTo>
                    <a:pt x="21600" y="20925"/>
                  </a:lnTo>
                  <a:lnTo>
                    <a:pt x="21600" y="19575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79" name="Freeform 10"/>
            <p:cNvSpPr/>
            <p:nvPr/>
          </p:nvSpPr>
          <p:spPr>
            <a:xfrm>
              <a:off x="502890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850" y="12825"/>
                  </a:lnTo>
                  <a:lnTo>
                    <a:pt x="19575" y="12825"/>
                  </a:lnTo>
                  <a:lnTo>
                    <a:pt x="20925" y="12150"/>
                  </a:lnTo>
                  <a:lnTo>
                    <a:pt x="21600" y="10800"/>
                  </a:lnTo>
                  <a:lnTo>
                    <a:pt x="21600" y="2025"/>
                  </a:lnTo>
                  <a:lnTo>
                    <a:pt x="2092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050" y="21600"/>
                  </a:lnTo>
                  <a:lnTo>
                    <a:pt x="4050" y="12825"/>
                  </a:lnTo>
                  <a:lnTo>
                    <a:pt x="9450" y="12825"/>
                  </a:lnTo>
                  <a:lnTo>
                    <a:pt x="16200" y="21600"/>
                  </a:lnTo>
                  <a:lnTo>
                    <a:pt x="21600" y="21600"/>
                  </a:lnTo>
                  <a:close/>
                  <a:moveTo>
                    <a:pt x="4050" y="4050"/>
                  </a:moveTo>
                  <a:lnTo>
                    <a:pt x="16875" y="4050"/>
                  </a:lnTo>
                  <a:lnTo>
                    <a:pt x="16875" y="8775"/>
                  </a:lnTo>
                  <a:lnTo>
                    <a:pt x="4050" y="8775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80" name="Freeform 11"/>
            <p:cNvSpPr/>
            <p:nvPr/>
          </p:nvSpPr>
          <p:spPr>
            <a:xfrm>
              <a:off x="614643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2025"/>
                  </a:lnTo>
                  <a:lnTo>
                    <a:pt x="20925" y="0"/>
                  </a:lnTo>
                  <a:lnTo>
                    <a:pt x="675" y="0"/>
                  </a:lnTo>
                  <a:lnTo>
                    <a:pt x="0" y="2025"/>
                  </a:lnTo>
                  <a:lnTo>
                    <a:pt x="0" y="19575"/>
                  </a:lnTo>
                  <a:lnTo>
                    <a:pt x="675" y="2092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25"/>
                  </a:lnTo>
                  <a:lnTo>
                    <a:pt x="21600" y="19575"/>
                  </a:lnTo>
                  <a:close/>
                  <a:moveTo>
                    <a:pt x="4050" y="4050"/>
                  </a:moveTo>
                  <a:lnTo>
                    <a:pt x="17550" y="4050"/>
                  </a:lnTo>
                  <a:lnTo>
                    <a:pt x="17550" y="17550"/>
                  </a:lnTo>
                  <a:lnTo>
                    <a:pt x="4050" y="17550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81" name="Freeform 12"/>
            <p:cNvSpPr/>
            <p:nvPr/>
          </p:nvSpPr>
          <p:spPr>
            <a:xfrm>
              <a:off x="216522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82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725" y="21600"/>
                  </a:lnTo>
                  <a:lnTo>
                    <a:pt x="4725" y="13091"/>
                  </a:lnTo>
                  <a:lnTo>
                    <a:pt x="17550" y="13091"/>
                  </a:lnTo>
                  <a:lnTo>
                    <a:pt x="17550" y="8509"/>
                  </a:lnTo>
                  <a:lnTo>
                    <a:pt x="4725" y="8509"/>
                  </a:lnTo>
                  <a:lnTo>
                    <a:pt x="4725" y="4582"/>
                  </a:lnTo>
                  <a:lnTo>
                    <a:pt x="21600" y="4582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82" name="Freeform 13"/>
            <p:cNvSpPr/>
            <p:nvPr/>
          </p:nvSpPr>
          <p:spPr>
            <a:xfrm>
              <a:off x="311978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  <a:moveTo>
                    <a:pt x="4050" y="4582"/>
                  </a:moveTo>
                  <a:lnTo>
                    <a:pt x="17550" y="4582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4582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83" name="Freeform 14"/>
            <p:cNvSpPr/>
            <p:nvPr/>
          </p:nvSpPr>
          <p:spPr>
            <a:xfrm>
              <a:off x="412090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4400"/>
                  </a:lnTo>
                  <a:lnTo>
                    <a:pt x="17550" y="15055"/>
                  </a:lnTo>
                  <a:lnTo>
                    <a:pt x="17550" y="17018"/>
                  </a:lnTo>
                  <a:lnTo>
                    <a:pt x="4725" y="17018"/>
                  </a:lnTo>
                  <a:lnTo>
                    <a:pt x="4725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700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700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84" name="Freeform 15"/>
            <p:cNvSpPr/>
            <p:nvPr/>
          </p:nvSpPr>
          <p:spPr>
            <a:xfrm>
              <a:off x="514531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0"/>
                  </a:lnTo>
                  <a:lnTo>
                    <a:pt x="16875" y="0"/>
                  </a:lnTo>
                  <a:lnTo>
                    <a:pt x="16875" y="17018"/>
                  </a:lnTo>
                  <a:lnTo>
                    <a:pt x="4050" y="17018"/>
                  </a:lnTo>
                  <a:lnTo>
                    <a:pt x="4050" y="0"/>
                  </a:lnTo>
                  <a:lnTo>
                    <a:pt x="0" y="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8900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85" name="Freeform 16"/>
            <p:cNvSpPr/>
            <p:nvPr/>
          </p:nvSpPr>
          <p:spPr>
            <a:xfrm>
              <a:off x="614643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1127"/>
                  </a:lnTo>
                  <a:lnTo>
                    <a:pt x="20925" y="9164"/>
                  </a:lnTo>
                  <a:lnTo>
                    <a:pt x="19575" y="8509"/>
                  </a:lnTo>
                  <a:lnTo>
                    <a:pt x="4050" y="8509"/>
                  </a:lnTo>
                  <a:lnTo>
                    <a:pt x="4050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0473"/>
                  </a:lnTo>
                  <a:lnTo>
                    <a:pt x="675" y="12436"/>
                  </a:lnTo>
                  <a:lnTo>
                    <a:pt x="2025" y="13091"/>
                  </a:lnTo>
                  <a:lnTo>
                    <a:pt x="17550" y="13091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15055"/>
                  </a:lnTo>
                  <a:lnTo>
                    <a:pt x="0" y="1440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86" name="Freeform 17"/>
            <p:cNvSpPr/>
            <p:nvPr/>
          </p:nvSpPr>
          <p:spPr>
            <a:xfrm>
              <a:off x="707771" y="-1"/>
              <a:ext cx="32596" cy="3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6171" y="20057"/>
                  </a:lnTo>
                  <a:lnTo>
                    <a:pt x="3086" y="18514"/>
                  </a:lnTo>
                  <a:lnTo>
                    <a:pt x="0" y="13886"/>
                  </a:lnTo>
                  <a:lnTo>
                    <a:pt x="0" y="6171"/>
                  </a:lnTo>
                  <a:lnTo>
                    <a:pt x="6171" y="0"/>
                  </a:lnTo>
                  <a:lnTo>
                    <a:pt x="13886" y="0"/>
                  </a:lnTo>
                  <a:lnTo>
                    <a:pt x="18514" y="3086"/>
                  </a:lnTo>
                  <a:lnTo>
                    <a:pt x="20057" y="6171"/>
                  </a:lnTo>
                  <a:lnTo>
                    <a:pt x="21600" y="10800"/>
                  </a:lnTo>
                  <a:lnTo>
                    <a:pt x="20057" y="13886"/>
                  </a:lnTo>
                  <a:lnTo>
                    <a:pt x="18514" y="18514"/>
                  </a:lnTo>
                  <a:lnTo>
                    <a:pt x="13886" y="20057"/>
                  </a:lnTo>
                  <a:lnTo>
                    <a:pt x="10800" y="21600"/>
                  </a:lnTo>
                  <a:close/>
                  <a:moveTo>
                    <a:pt x="10800" y="0"/>
                  </a:moveTo>
                  <a:lnTo>
                    <a:pt x="6171" y="1543"/>
                  </a:lnTo>
                  <a:lnTo>
                    <a:pt x="3086" y="3086"/>
                  </a:lnTo>
                  <a:lnTo>
                    <a:pt x="1543" y="6171"/>
                  </a:lnTo>
                  <a:lnTo>
                    <a:pt x="0" y="10800"/>
                  </a:lnTo>
                  <a:lnTo>
                    <a:pt x="3086" y="16971"/>
                  </a:lnTo>
                  <a:lnTo>
                    <a:pt x="6171" y="18514"/>
                  </a:lnTo>
                  <a:lnTo>
                    <a:pt x="10800" y="20057"/>
                  </a:lnTo>
                  <a:lnTo>
                    <a:pt x="16971" y="16971"/>
                  </a:lnTo>
                  <a:lnTo>
                    <a:pt x="20057" y="10800"/>
                  </a:lnTo>
                  <a:lnTo>
                    <a:pt x="18514" y="6171"/>
                  </a:lnTo>
                  <a:lnTo>
                    <a:pt x="16971" y="3086"/>
                  </a:lnTo>
                  <a:lnTo>
                    <a:pt x="10800" y="0"/>
                  </a:lnTo>
                  <a:close/>
                  <a:moveTo>
                    <a:pt x="12343" y="16971"/>
                  </a:moveTo>
                  <a:lnTo>
                    <a:pt x="10800" y="10800"/>
                  </a:lnTo>
                  <a:lnTo>
                    <a:pt x="7714" y="10800"/>
                  </a:lnTo>
                  <a:lnTo>
                    <a:pt x="7714" y="16971"/>
                  </a:lnTo>
                  <a:lnTo>
                    <a:pt x="6171" y="16971"/>
                  </a:lnTo>
                  <a:lnTo>
                    <a:pt x="6171" y="3086"/>
                  </a:lnTo>
                  <a:lnTo>
                    <a:pt x="10800" y="3086"/>
                  </a:lnTo>
                  <a:lnTo>
                    <a:pt x="13886" y="4629"/>
                  </a:lnTo>
                  <a:lnTo>
                    <a:pt x="13886" y="9257"/>
                  </a:lnTo>
                  <a:lnTo>
                    <a:pt x="12343" y="10800"/>
                  </a:lnTo>
                  <a:lnTo>
                    <a:pt x="13886" y="16971"/>
                  </a:lnTo>
                  <a:lnTo>
                    <a:pt x="12343" y="16971"/>
                  </a:lnTo>
                  <a:close/>
                  <a:moveTo>
                    <a:pt x="7714" y="9257"/>
                  </a:moveTo>
                  <a:lnTo>
                    <a:pt x="12343" y="9257"/>
                  </a:lnTo>
                  <a:lnTo>
                    <a:pt x="12343" y="6171"/>
                  </a:lnTo>
                  <a:lnTo>
                    <a:pt x="9257" y="4629"/>
                  </a:lnTo>
                  <a:lnTo>
                    <a:pt x="7714" y="4629"/>
                  </a:lnTo>
                  <a:lnTo>
                    <a:pt x="7714" y="9257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3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Title 1"/>
          <p:cNvSpPr>
            <a:spLocks noGrp="1"/>
          </p:cNvSpPr>
          <p:nvPr>
            <p:ph type="title" hasCustomPrompt="1"/>
          </p:nvPr>
        </p:nvSpPr>
        <p:spPr>
          <a:xfrm>
            <a:off x="946405" y="86960"/>
            <a:ext cx="8713814" cy="1313174"/>
          </a:xfrm>
        </p:spPr>
        <p:txBody>
          <a:bodyPr lIns="91440" tIns="45720" rIns="91440" bIns="45720" anchor="ctr"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Section Title Text</a:t>
            </a:r>
            <a:endParaRPr lang="en-US" dirty="0"/>
          </a:p>
        </p:txBody>
      </p:sp>
      <p:sp>
        <p:nvSpPr>
          <p:cNvPr id="21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"/>
          <p:cNvSpPr>
            <a:spLocks noGrp="1"/>
          </p:cNvSpPr>
          <p:nvPr>
            <p:ph idx="1" hasCustomPrompt="1"/>
          </p:nvPr>
        </p:nvSpPr>
        <p:spPr>
          <a:xfrm>
            <a:off x="605790" y="1349758"/>
            <a:ext cx="5080115" cy="5235505"/>
          </a:xfrm>
        </p:spPr>
        <p:txBody>
          <a:bodyPr/>
          <a:lstStyle>
            <a:lvl1pPr>
              <a:buSzPct val="80000"/>
              <a:defRPr sz="32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88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/>
          <a:lstStyle>
            <a:lvl1pPr marL="0" indent="0">
              <a:spcAft>
                <a:spcPts val="600"/>
              </a:spcAft>
              <a:buFont typeface="Wingdings" panose="05000000000000000000" pitchFamily="2" charset="2"/>
              <a:buNone/>
              <a:defRPr sz="2200"/>
            </a:lvl1pPr>
            <a:lvl2pPr marL="346075" indent="0">
              <a:spcAft>
                <a:spcPts val="600"/>
              </a:spcAft>
              <a:buNone/>
              <a:defRPr sz="2200"/>
            </a:lvl2pPr>
            <a:lvl3pPr marL="574675" indent="0">
              <a:spcAft>
                <a:spcPts val="600"/>
              </a:spcAft>
              <a:buNone/>
              <a:defRPr sz="1600"/>
            </a:lvl3pPr>
            <a:lvl4pPr marL="744538" indent="0">
              <a:spcAft>
                <a:spcPts val="600"/>
              </a:spcAft>
              <a:buNone/>
              <a:defRPr sz="1600"/>
            </a:lvl4pPr>
            <a:lvl5pPr marL="922337" indent="0">
              <a:spcAft>
                <a:spcPts val="6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First level 22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22 </a:t>
            </a:r>
            <a:r>
              <a:rPr lang="en-US" dirty="0" err="1" smtClean="0"/>
              <a:t>pt</a:t>
            </a:r>
            <a:r>
              <a:rPr lang="en-US" dirty="0" smtClean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0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/>
          <a:lstStyle>
            <a:lvl1pPr marL="457200" indent="-457200">
              <a:spcAft>
                <a:spcPts val="600"/>
              </a:spcAft>
              <a:buSzPct val="100000"/>
              <a:buFont typeface="+mj-lt"/>
              <a:buAutoNum type="arabicPeriod"/>
              <a:defRPr sz="22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 smtClean="0"/>
              <a:t>First level 22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657846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176570"/>
            <a:ext cx="1031176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8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(28pt)</a:t>
            </a:r>
          </a:p>
        </p:txBody>
      </p:sp>
    </p:spTree>
    <p:extLst>
      <p:ext uri="{BB962C8B-B14F-4D97-AF65-F5344CB8AC3E}">
        <p14:creationId xmlns:p14="http://schemas.microsoft.com/office/powerpoint/2010/main" val="1031258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Image Right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200"/>
            </a:lvl1pPr>
            <a:lvl2pPr marL="346075" indent="0">
              <a:spcAft>
                <a:spcPts val="1200"/>
              </a:spcAft>
              <a:buNone/>
              <a:defRPr sz="2200"/>
            </a:lvl2pPr>
            <a:lvl3pPr marL="574675" indent="0">
              <a:spcAft>
                <a:spcPts val="1200"/>
              </a:spcAft>
              <a:buNone/>
              <a:defRPr sz="2400"/>
            </a:lvl3pPr>
            <a:lvl4pPr marL="744538" indent="0">
              <a:spcAft>
                <a:spcPts val="1200"/>
              </a:spcAft>
              <a:buNone/>
              <a:defRPr sz="2400"/>
            </a:lvl4pPr>
            <a:lvl5pPr marL="922337" indent="0">
              <a:spcAft>
                <a:spcPts val="1200"/>
              </a:spcAft>
              <a:buNone/>
              <a:defRPr sz="2400"/>
            </a:lvl5pPr>
          </a:lstStyle>
          <a:p>
            <a:pPr lvl="0"/>
            <a:r>
              <a:rPr lang="en-US" dirty="0" smtClean="0"/>
              <a:t>First level 22 pt</a:t>
            </a:r>
          </a:p>
          <a:p>
            <a:pPr lvl="1"/>
            <a:r>
              <a:rPr lang="en-US" dirty="0" smtClean="0"/>
              <a:t>Second level 22 pt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91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Image Right with Bullets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>
              <a:spcAft>
                <a:spcPts val="1200"/>
              </a:spcAft>
              <a:defRPr sz="2200"/>
            </a:lvl1pPr>
            <a:lvl2pPr>
              <a:spcAft>
                <a:spcPts val="1200"/>
              </a:spcAft>
              <a:defRPr sz="200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</a:lstStyle>
          <a:p>
            <a:pPr lvl="0"/>
            <a:r>
              <a:rPr lang="en-US" dirty="0" smtClean="0"/>
              <a:t>First level 22 pt</a:t>
            </a:r>
          </a:p>
          <a:p>
            <a:pPr lvl="1"/>
            <a:r>
              <a:rPr lang="en-US" dirty="0" smtClean="0"/>
              <a:t>Second level 20 pt</a:t>
            </a:r>
          </a:p>
          <a:p>
            <a:pPr lvl="2"/>
            <a:r>
              <a:rPr lang="en-US" dirty="0" smtClean="0"/>
              <a:t>Third level 18 pt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18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1598784"/>
            <a:ext cx="4383499" cy="3936380"/>
          </a:xfrm>
        </p:spPr>
        <p:txBody>
          <a:bodyPr/>
          <a:lstStyle>
            <a:lvl1pPr>
              <a:defRPr sz="2200" baseline="0"/>
            </a:lvl1pPr>
          </a:lstStyle>
          <a:p>
            <a:r>
              <a:rPr lang="en-US" dirty="0" smtClean="0"/>
              <a:t>Right-hand half-screen image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22 pt text on left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6191250" y="1"/>
            <a:ext cx="600075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467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69250" y="1951465"/>
            <a:ext cx="4383499" cy="3936380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 smtClean="0"/>
              <a:t>Left-hand half-screen image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22 pt text on right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1" y="1"/>
            <a:ext cx="6000752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dirty="0"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632" y="6403998"/>
            <a:ext cx="259043" cy="2616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84D205-261D-4C5B-9652-CCAC3F23D0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1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6" name="Content Placeholder"/>
          <p:cNvSpPr>
            <a:spLocks noGrp="1"/>
          </p:cNvSpPr>
          <p:nvPr>
            <p:ph idx="12" hasCustomPrompt="1"/>
          </p:nvPr>
        </p:nvSpPr>
        <p:spPr>
          <a:xfrm>
            <a:off x="918317" y="1770983"/>
            <a:ext cx="8376290" cy="31345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 b="1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Here’s a quick summary of what you learned:</a:t>
            </a:r>
          </a:p>
          <a:p>
            <a:pPr lvl="1"/>
            <a:r>
              <a:rPr lang="en-US" dirty="0" smtClean="0"/>
              <a:t>Summary point</a:t>
            </a:r>
          </a:p>
          <a:p>
            <a:pPr lvl="1"/>
            <a:r>
              <a:rPr lang="en-US" dirty="0" smtClean="0"/>
              <a:t>Summary point</a:t>
            </a:r>
          </a:p>
          <a:p>
            <a:pPr lvl="1"/>
            <a:r>
              <a:rPr lang="en-US" dirty="0" smtClean="0"/>
              <a:t>Summary point</a:t>
            </a:r>
          </a:p>
        </p:txBody>
      </p:sp>
      <p:sp>
        <p:nvSpPr>
          <p:cNvPr id="7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46785" y="429272"/>
            <a:ext cx="10311766" cy="10762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None/>
              <a:tabLst/>
            </a:pPr>
            <a:r>
              <a:rPr lang="en-US" dirty="0" smtClean="0"/>
              <a:t>Summary</a:t>
            </a:r>
            <a:endParaRPr dirty="0"/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632" y="6403998"/>
            <a:ext cx="259043" cy="2616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84D205-261D-4C5B-9652-CCAC3F23D0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41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41960" y="915790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+mn-lt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41960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2"/>
            <a:ext cx="10826496" cy="4305300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25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41960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0"/>
            <a:ext cx="10823872" cy="4293024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74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317771"/>
            <a:ext cx="9629803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5333" b="1" i="0" spc="-133" baseline="0">
                <a:solidFill>
                  <a:schemeClr val="bg1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1340285" y="6047232"/>
            <a:ext cx="487648" cy="48764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8913" y="6345071"/>
            <a:ext cx="10683393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2015 Hewlett-Packard Development Company, L.P. The information contained herein is subject to change without notice. HP Restricted.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3692" y="4407148"/>
            <a:ext cx="6864096" cy="8656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7901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Divider_Slide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3912" y="114377"/>
            <a:ext cx="8713814" cy="1313174"/>
          </a:xfrm>
        </p:spPr>
        <p:txBody>
          <a:bodyPr lIns="91440" tIns="45720" rIns="91440" bIns="45720" anchor="ctr"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Video Title Text</a:t>
            </a:r>
            <a:endParaRPr lang="en-US" dirty="0"/>
          </a:p>
        </p:txBody>
      </p:sp>
      <p:sp>
        <p:nvSpPr>
          <p:cNvPr id="17" name="Content Placeholder"/>
          <p:cNvSpPr>
            <a:spLocks noGrp="1"/>
          </p:cNvSpPr>
          <p:nvPr>
            <p:ph idx="1" hasCustomPrompt="1"/>
          </p:nvPr>
        </p:nvSpPr>
        <p:spPr>
          <a:xfrm>
            <a:off x="6233024" y="3149153"/>
            <a:ext cx="5837056" cy="2246965"/>
          </a:xfrm>
        </p:spPr>
        <p:txBody>
          <a:bodyPr/>
          <a:lstStyle>
            <a:lvl1pPr marL="0" indent="0">
              <a:buSzPct val="80000"/>
              <a:buNone/>
              <a:defRPr sz="32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Text 24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632" y="6403998"/>
            <a:ext cx="259043" cy="26161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84D205-261D-4C5B-9652-CCAC3F23D0B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2" descr="Film, Cinema, Movie, Vide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46" y="1918194"/>
            <a:ext cx="4981575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00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ColorGrandient_Slide"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51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0465" y="0"/>
            <a:ext cx="11916181" cy="6858001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gradFill flip="none" rotWithShape="1">
            <a:gsLst>
              <a:gs pos="0">
                <a:srgbClr val="0AD1E4">
                  <a:alpha val="87000"/>
                </a:srgbClr>
              </a:gs>
              <a:gs pos="43000">
                <a:schemeClr val="tx2">
                  <a:alpha val="39000"/>
                </a:schemeClr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"/>
          <p:cNvSpPr>
            <a:spLocks noGrp="1"/>
          </p:cNvSpPr>
          <p:nvPr>
            <p:ph idx="1" hasCustomPrompt="1"/>
          </p:nvPr>
        </p:nvSpPr>
        <p:spPr>
          <a:xfrm>
            <a:off x="946786" y="1905800"/>
            <a:ext cx="10311765" cy="4452138"/>
          </a:xfr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 b="1">
                <a:solidFill>
                  <a:schemeClr val="bg1"/>
                </a:solidFill>
              </a:defRPr>
            </a:lvl1pPr>
            <a:lvl2pPr marL="688975" indent="-342900">
              <a:buFont typeface="Wingdings" panose="05000000000000000000" pitchFamily="2" charset="2"/>
              <a:buChar char="§"/>
              <a:defRPr sz="2800" b="1">
                <a:solidFill>
                  <a:schemeClr val="bg1"/>
                </a:solidFill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 28 pt</a:t>
            </a:r>
          </a:p>
          <a:p>
            <a:pPr lvl="1"/>
            <a:r>
              <a:rPr lang="en-US" dirty="0" smtClean="0"/>
              <a:t>Second level 28 pt</a:t>
            </a:r>
          </a:p>
        </p:txBody>
      </p:sp>
      <p:sp>
        <p:nvSpPr>
          <p:cNvPr id="7" name="Title Placeholder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Color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90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olor Texture">
    <p:bg>
      <p:bgPr>
        <a:gradFill>
          <a:gsLst>
            <a:gs pos="0">
              <a:srgbClr val="2694FF"/>
            </a:gs>
            <a:gs pos="43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" name="Group 14"/>
          <p:cNvGrpSpPr/>
          <p:nvPr/>
        </p:nvGrpSpPr>
        <p:grpSpPr>
          <a:xfrm>
            <a:off x="955643" y="4240362"/>
            <a:ext cx="869950" cy="869950"/>
            <a:chOff x="3513138" y="642938"/>
            <a:chExt cx="869950" cy="869950"/>
          </a:xfrm>
          <a:solidFill>
            <a:schemeClr val="bg1">
              <a:alpha val="7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48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 Color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933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 Color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82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Blank Color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734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Blank_Color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60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Blank_Gray">
    <p:bg>
      <p:bgPr>
        <a:gradFill>
          <a:gsLst>
            <a:gs pos="0">
              <a:schemeClr val="bg2">
                <a:lumMod val="95000"/>
                <a:lumOff val="5000"/>
              </a:schemeClr>
            </a:gs>
            <a:gs pos="100000">
              <a:schemeClr val="bg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14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Slide">
    <p:bg>
      <p:bgPr>
        <a:gradFill flip="none" rotWithShape="1">
          <a:gsLst>
            <a:gs pos="0">
              <a:schemeClr val="accent5"/>
            </a:gs>
            <a:gs pos="47000">
              <a:schemeClr val="accent1">
                <a:lumMod val="90000"/>
                <a:lumOff val="10000"/>
              </a:schemeClr>
            </a:gs>
            <a:gs pos="100000">
              <a:schemeClr val="accent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463703" y="2986727"/>
            <a:ext cx="3649746" cy="884546"/>
            <a:chOff x="5753494" y="2024196"/>
            <a:chExt cx="846681" cy="205200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4463703" y="2986727"/>
            <a:ext cx="3649746" cy="884546"/>
            <a:chOff x="5753494" y="2024196"/>
            <a:chExt cx="846681" cy="205200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3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37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dioDivider_Slide">
    <p:bg>
      <p:bgPr>
        <a:gradFill>
          <a:gsLst>
            <a:gs pos="0">
              <a:srgbClr val="425569"/>
            </a:gs>
            <a:gs pos="100000">
              <a:srgbClr val="3470E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632" y="6403998"/>
            <a:ext cx="259043" cy="26161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84D205-261D-4C5B-9652-CCAC3F23D0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3912" y="114377"/>
            <a:ext cx="8713814" cy="1313174"/>
          </a:xfrm>
        </p:spPr>
        <p:txBody>
          <a:bodyPr lIns="91440" tIns="45720" rIns="91440" bIns="45720" anchor="ctr"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Audio Title Text</a:t>
            </a:r>
            <a:endParaRPr lang="en-US" dirty="0"/>
          </a:p>
        </p:txBody>
      </p:sp>
      <p:sp>
        <p:nvSpPr>
          <p:cNvPr id="6" name="Content Placeholder"/>
          <p:cNvSpPr>
            <a:spLocks noGrp="1"/>
          </p:cNvSpPr>
          <p:nvPr>
            <p:ph idx="1" hasCustomPrompt="1"/>
          </p:nvPr>
        </p:nvSpPr>
        <p:spPr>
          <a:xfrm>
            <a:off x="5792757" y="2868685"/>
            <a:ext cx="5837056" cy="2246965"/>
          </a:xfrm>
        </p:spPr>
        <p:txBody>
          <a:bodyPr/>
          <a:lstStyle>
            <a:lvl1pPr marL="0" indent="0">
              <a:buSzPct val="80000"/>
              <a:buNone/>
              <a:defRPr sz="32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Text 24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60017" y="2874158"/>
            <a:ext cx="2823883" cy="1515520"/>
            <a:chOff x="1062318" y="1640541"/>
            <a:chExt cx="2823883" cy="1515520"/>
          </a:xfrm>
        </p:grpSpPr>
        <p:sp>
          <p:nvSpPr>
            <p:cNvPr id="10" name="Rounded Rectangle 9"/>
            <p:cNvSpPr/>
            <p:nvPr/>
          </p:nvSpPr>
          <p:spPr>
            <a:xfrm>
              <a:off x="1062318" y="1640541"/>
              <a:ext cx="2823883" cy="15155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76"/>
            <p:cNvSpPr>
              <a:spLocks noChangeArrowheads="1"/>
            </p:cNvSpPr>
            <p:nvPr/>
          </p:nvSpPr>
          <p:spPr bwMode="auto">
            <a:xfrm>
              <a:off x="2561197" y="1910510"/>
              <a:ext cx="827461" cy="1000525"/>
            </a:xfrm>
            <a:custGeom>
              <a:avLst/>
              <a:gdLst>
                <a:gd name="T0" fmla="*/ 4635 w 576"/>
                <a:gd name="T1" fmla="*/ 290196 h 695"/>
                <a:gd name="T2" fmla="*/ 4635 w 576"/>
                <a:gd name="T3" fmla="*/ 290196 h 695"/>
                <a:gd name="T4" fmla="*/ 9691 w 576"/>
                <a:gd name="T5" fmla="*/ 285142 h 695"/>
                <a:gd name="T6" fmla="*/ 58147 w 576"/>
                <a:gd name="T7" fmla="*/ 235863 h 695"/>
                <a:gd name="T8" fmla="*/ 93119 w 576"/>
                <a:gd name="T9" fmla="*/ 235863 h 695"/>
                <a:gd name="T10" fmla="*/ 97754 w 576"/>
                <a:gd name="T11" fmla="*/ 230809 h 695"/>
                <a:gd name="T12" fmla="*/ 97754 w 576"/>
                <a:gd name="T13" fmla="*/ 206380 h 695"/>
                <a:gd name="T14" fmla="*/ 118401 w 576"/>
                <a:gd name="T15" fmla="*/ 212277 h 695"/>
                <a:gd name="T16" fmla="*/ 147053 w 576"/>
                <a:gd name="T17" fmla="*/ 203011 h 695"/>
                <a:gd name="T18" fmla="*/ 147053 w 576"/>
                <a:gd name="T19" fmla="*/ 230809 h 695"/>
                <a:gd name="T20" fmla="*/ 151688 w 576"/>
                <a:gd name="T21" fmla="*/ 235863 h 695"/>
                <a:gd name="T22" fmla="*/ 181182 w 576"/>
                <a:gd name="T23" fmla="*/ 235863 h 695"/>
                <a:gd name="T24" fmla="*/ 232588 w 576"/>
                <a:gd name="T25" fmla="*/ 286826 h 695"/>
                <a:gd name="T26" fmla="*/ 237222 w 576"/>
                <a:gd name="T27" fmla="*/ 292302 h 695"/>
                <a:gd name="T28" fmla="*/ 242279 w 576"/>
                <a:gd name="T29" fmla="*/ 286826 h 695"/>
                <a:gd name="T30" fmla="*/ 227110 w 576"/>
                <a:gd name="T31" fmla="*/ 245129 h 695"/>
                <a:gd name="T32" fmla="*/ 227110 w 576"/>
                <a:gd name="T33" fmla="*/ 241339 h 695"/>
                <a:gd name="T34" fmla="*/ 218683 w 576"/>
                <a:gd name="T35" fmla="*/ 157523 h 695"/>
                <a:gd name="T36" fmla="*/ 192138 w 576"/>
                <a:gd name="T37" fmla="*/ 26113 h 695"/>
                <a:gd name="T38" fmla="*/ 117558 w 576"/>
                <a:gd name="T39" fmla="*/ 0 h 695"/>
                <a:gd name="T40" fmla="*/ 57726 w 576"/>
                <a:gd name="T41" fmla="*/ 23586 h 695"/>
                <a:gd name="T42" fmla="*/ 32866 w 576"/>
                <a:gd name="T43" fmla="*/ 177740 h 695"/>
                <a:gd name="T44" fmla="*/ 31180 w 576"/>
                <a:gd name="T45" fmla="*/ 230809 h 695"/>
                <a:gd name="T46" fmla="*/ 31180 w 576"/>
                <a:gd name="T47" fmla="*/ 231230 h 695"/>
                <a:gd name="T48" fmla="*/ 0 w 576"/>
                <a:gd name="T49" fmla="*/ 285142 h 695"/>
                <a:gd name="T50" fmla="*/ 4635 w 576"/>
                <a:gd name="T51" fmla="*/ 290196 h 695"/>
                <a:gd name="T52" fmla="*/ 96911 w 576"/>
                <a:gd name="T53" fmla="*/ 194587 h 695"/>
                <a:gd name="T54" fmla="*/ 96911 w 576"/>
                <a:gd name="T55" fmla="*/ 194587 h 695"/>
                <a:gd name="T56" fmla="*/ 93541 w 576"/>
                <a:gd name="T57" fmla="*/ 191218 h 695"/>
                <a:gd name="T58" fmla="*/ 63203 w 576"/>
                <a:gd name="T59" fmla="*/ 133515 h 695"/>
                <a:gd name="T60" fmla="*/ 63203 w 576"/>
                <a:gd name="T61" fmla="*/ 133515 h 695"/>
                <a:gd name="T62" fmla="*/ 120507 w 576"/>
                <a:gd name="T63" fmla="*/ 63178 h 695"/>
                <a:gd name="T64" fmla="*/ 149159 w 576"/>
                <a:gd name="T65" fmla="*/ 55596 h 695"/>
                <a:gd name="T66" fmla="*/ 149159 w 576"/>
                <a:gd name="T67" fmla="*/ 56017 h 695"/>
                <a:gd name="T68" fmla="*/ 175705 w 576"/>
                <a:gd name="T69" fmla="*/ 133515 h 695"/>
                <a:gd name="T70" fmla="*/ 118401 w 576"/>
                <a:gd name="T71" fmla="*/ 202168 h 695"/>
                <a:gd name="T72" fmla="*/ 96911 w 576"/>
                <a:gd name="T73" fmla="*/ 194587 h 695"/>
                <a:gd name="T74" fmla="*/ 42557 w 576"/>
                <a:gd name="T75" fmla="*/ 176897 h 695"/>
                <a:gd name="T76" fmla="*/ 42557 w 576"/>
                <a:gd name="T77" fmla="*/ 176897 h 695"/>
                <a:gd name="T78" fmla="*/ 64889 w 576"/>
                <a:gd name="T79" fmla="*/ 29904 h 695"/>
                <a:gd name="T80" fmla="*/ 117558 w 576"/>
                <a:gd name="T81" fmla="*/ 10108 h 695"/>
                <a:gd name="T82" fmla="*/ 184553 w 576"/>
                <a:gd name="T83" fmla="*/ 32852 h 695"/>
                <a:gd name="T84" fmla="*/ 209413 w 576"/>
                <a:gd name="T85" fmla="*/ 157523 h 695"/>
                <a:gd name="T86" fmla="*/ 214048 w 576"/>
                <a:gd name="T87" fmla="*/ 233757 h 695"/>
                <a:gd name="T88" fmla="*/ 181182 w 576"/>
                <a:gd name="T89" fmla="*/ 225755 h 695"/>
                <a:gd name="T90" fmla="*/ 156744 w 576"/>
                <a:gd name="T91" fmla="*/ 225755 h 695"/>
                <a:gd name="T92" fmla="*/ 156744 w 576"/>
                <a:gd name="T93" fmla="*/ 196272 h 695"/>
                <a:gd name="T94" fmla="*/ 156744 w 576"/>
                <a:gd name="T95" fmla="*/ 196272 h 695"/>
                <a:gd name="T96" fmla="*/ 185817 w 576"/>
                <a:gd name="T97" fmla="*/ 133515 h 695"/>
                <a:gd name="T98" fmla="*/ 185817 w 576"/>
                <a:gd name="T99" fmla="*/ 133515 h 695"/>
                <a:gd name="T100" fmla="*/ 185817 w 576"/>
                <a:gd name="T101" fmla="*/ 133094 h 695"/>
                <a:gd name="T102" fmla="*/ 158008 w 576"/>
                <a:gd name="T103" fmla="*/ 50963 h 695"/>
                <a:gd name="T104" fmla="*/ 154637 w 576"/>
                <a:gd name="T105" fmla="*/ 45909 h 695"/>
                <a:gd name="T106" fmla="*/ 151266 w 576"/>
                <a:gd name="T107" fmla="*/ 43382 h 695"/>
                <a:gd name="T108" fmla="*/ 147053 w 576"/>
                <a:gd name="T109" fmla="*/ 45067 h 695"/>
                <a:gd name="T110" fmla="*/ 118822 w 576"/>
                <a:gd name="T111" fmla="*/ 53490 h 695"/>
                <a:gd name="T112" fmla="*/ 53512 w 576"/>
                <a:gd name="T113" fmla="*/ 135621 h 695"/>
                <a:gd name="T114" fmla="*/ 53512 w 576"/>
                <a:gd name="T115" fmla="*/ 136042 h 695"/>
                <a:gd name="T116" fmla="*/ 88063 w 576"/>
                <a:gd name="T117" fmla="*/ 199220 h 695"/>
                <a:gd name="T118" fmla="*/ 88063 w 576"/>
                <a:gd name="T119" fmla="*/ 225755 h 695"/>
                <a:gd name="T120" fmla="*/ 58147 w 576"/>
                <a:gd name="T121" fmla="*/ 225755 h 695"/>
                <a:gd name="T122" fmla="*/ 42978 w 576"/>
                <a:gd name="T123" fmla="*/ 227439 h 695"/>
                <a:gd name="T124" fmla="*/ 42557 w 576"/>
                <a:gd name="T125" fmla="*/ 176897 h 6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76" h="695">
                  <a:moveTo>
                    <a:pt x="11" y="689"/>
                  </a:moveTo>
                  <a:lnTo>
                    <a:pt x="11" y="689"/>
                  </a:lnTo>
                  <a:cubicBezTo>
                    <a:pt x="18" y="689"/>
                    <a:pt x="23" y="683"/>
                    <a:pt x="23" y="677"/>
                  </a:cubicBezTo>
                  <a:cubicBezTo>
                    <a:pt x="23" y="602"/>
                    <a:pt x="66" y="560"/>
                    <a:pt x="138" y="560"/>
                  </a:cubicBezTo>
                  <a:cubicBezTo>
                    <a:pt x="221" y="560"/>
                    <a:pt x="221" y="560"/>
                    <a:pt x="221" y="560"/>
                  </a:cubicBezTo>
                  <a:cubicBezTo>
                    <a:pt x="227" y="560"/>
                    <a:pt x="232" y="554"/>
                    <a:pt x="232" y="548"/>
                  </a:cubicBezTo>
                  <a:cubicBezTo>
                    <a:pt x="232" y="490"/>
                    <a:pt x="232" y="490"/>
                    <a:pt x="232" y="490"/>
                  </a:cubicBezTo>
                  <a:cubicBezTo>
                    <a:pt x="248" y="498"/>
                    <a:pt x="264" y="504"/>
                    <a:pt x="281" y="504"/>
                  </a:cubicBezTo>
                  <a:cubicBezTo>
                    <a:pt x="305" y="504"/>
                    <a:pt x="328" y="496"/>
                    <a:pt x="349" y="482"/>
                  </a:cubicBezTo>
                  <a:cubicBezTo>
                    <a:pt x="349" y="548"/>
                    <a:pt x="349" y="548"/>
                    <a:pt x="349" y="548"/>
                  </a:cubicBezTo>
                  <a:cubicBezTo>
                    <a:pt x="349" y="554"/>
                    <a:pt x="354" y="560"/>
                    <a:pt x="360" y="560"/>
                  </a:cubicBezTo>
                  <a:cubicBezTo>
                    <a:pt x="430" y="560"/>
                    <a:pt x="430" y="560"/>
                    <a:pt x="430" y="560"/>
                  </a:cubicBezTo>
                  <a:cubicBezTo>
                    <a:pt x="504" y="560"/>
                    <a:pt x="552" y="607"/>
                    <a:pt x="552" y="681"/>
                  </a:cubicBezTo>
                  <a:cubicBezTo>
                    <a:pt x="552" y="689"/>
                    <a:pt x="557" y="694"/>
                    <a:pt x="563" y="694"/>
                  </a:cubicBezTo>
                  <a:cubicBezTo>
                    <a:pt x="569" y="694"/>
                    <a:pt x="575" y="689"/>
                    <a:pt x="575" y="681"/>
                  </a:cubicBezTo>
                  <a:cubicBezTo>
                    <a:pt x="575" y="641"/>
                    <a:pt x="562" y="607"/>
                    <a:pt x="539" y="582"/>
                  </a:cubicBezTo>
                  <a:cubicBezTo>
                    <a:pt x="540" y="579"/>
                    <a:pt x="540" y="575"/>
                    <a:pt x="539" y="573"/>
                  </a:cubicBezTo>
                  <a:cubicBezTo>
                    <a:pt x="515" y="528"/>
                    <a:pt x="517" y="454"/>
                    <a:pt x="519" y="374"/>
                  </a:cubicBezTo>
                  <a:cubicBezTo>
                    <a:pt x="523" y="263"/>
                    <a:pt x="527" y="135"/>
                    <a:pt x="456" y="62"/>
                  </a:cubicBezTo>
                  <a:cubicBezTo>
                    <a:pt x="415" y="20"/>
                    <a:pt x="358" y="0"/>
                    <a:pt x="279" y="0"/>
                  </a:cubicBezTo>
                  <a:cubicBezTo>
                    <a:pt x="220" y="0"/>
                    <a:pt x="172" y="19"/>
                    <a:pt x="137" y="56"/>
                  </a:cubicBezTo>
                  <a:cubicBezTo>
                    <a:pt x="58" y="140"/>
                    <a:pt x="70" y="302"/>
                    <a:pt x="78" y="422"/>
                  </a:cubicBezTo>
                  <a:cubicBezTo>
                    <a:pt x="81" y="475"/>
                    <a:pt x="85" y="542"/>
                    <a:pt x="74" y="548"/>
                  </a:cubicBezTo>
                  <a:cubicBezTo>
                    <a:pt x="74" y="549"/>
                    <a:pt x="74" y="549"/>
                    <a:pt x="74" y="549"/>
                  </a:cubicBezTo>
                  <a:cubicBezTo>
                    <a:pt x="27" y="569"/>
                    <a:pt x="0" y="614"/>
                    <a:pt x="0" y="677"/>
                  </a:cubicBezTo>
                  <a:cubicBezTo>
                    <a:pt x="0" y="683"/>
                    <a:pt x="5" y="689"/>
                    <a:pt x="11" y="689"/>
                  </a:cubicBezTo>
                  <a:close/>
                  <a:moveTo>
                    <a:pt x="230" y="462"/>
                  </a:moveTo>
                  <a:lnTo>
                    <a:pt x="230" y="462"/>
                  </a:lnTo>
                  <a:cubicBezTo>
                    <a:pt x="228" y="457"/>
                    <a:pt x="226" y="455"/>
                    <a:pt x="222" y="454"/>
                  </a:cubicBezTo>
                  <a:cubicBezTo>
                    <a:pt x="182" y="421"/>
                    <a:pt x="150" y="362"/>
                    <a:pt x="150" y="317"/>
                  </a:cubicBezTo>
                  <a:cubicBezTo>
                    <a:pt x="145" y="172"/>
                    <a:pt x="217" y="161"/>
                    <a:pt x="286" y="150"/>
                  </a:cubicBezTo>
                  <a:cubicBezTo>
                    <a:pt x="311" y="147"/>
                    <a:pt x="336" y="143"/>
                    <a:pt x="354" y="132"/>
                  </a:cubicBezTo>
                  <a:cubicBezTo>
                    <a:pt x="354" y="133"/>
                    <a:pt x="354" y="133"/>
                    <a:pt x="354" y="133"/>
                  </a:cubicBezTo>
                  <a:cubicBezTo>
                    <a:pt x="373" y="165"/>
                    <a:pt x="411" y="233"/>
                    <a:pt x="417" y="317"/>
                  </a:cubicBezTo>
                  <a:cubicBezTo>
                    <a:pt x="417" y="391"/>
                    <a:pt x="354" y="480"/>
                    <a:pt x="281" y="480"/>
                  </a:cubicBezTo>
                  <a:cubicBezTo>
                    <a:pt x="263" y="480"/>
                    <a:pt x="247" y="473"/>
                    <a:pt x="230" y="462"/>
                  </a:cubicBezTo>
                  <a:close/>
                  <a:moveTo>
                    <a:pt x="101" y="420"/>
                  </a:moveTo>
                  <a:lnTo>
                    <a:pt x="101" y="420"/>
                  </a:lnTo>
                  <a:cubicBezTo>
                    <a:pt x="94" y="306"/>
                    <a:pt x="82" y="148"/>
                    <a:pt x="154" y="71"/>
                  </a:cubicBezTo>
                  <a:cubicBezTo>
                    <a:pt x="184" y="40"/>
                    <a:pt x="225" y="24"/>
                    <a:pt x="279" y="24"/>
                  </a:cubicBezTo>
                  <a:cubicBezTo>
                    <a:pt x="352" y="24"/>
                    <a:pt x="404" y="42"/>
                    <a:pt x="438" y="78"/>
                  </a:cubicBezTo>
                  <a:cubicBezTo>
                    <a:pt x="503" y="144"/>
                    <a:pt x="500" y="266"/>
                    <a:pt x="497" y="374"/>
                  </a:cubicBezTo>
                  <a:cubicBezTo>
                    <a:pt x="495" y="443"/>
                    <a:pt x="492" y="507"/>
                    <a:pt x="508" y="555"/>
                  </a:cubicBezTo>
                  <a:cubicBezTo>
                    <a:pt x="486" y="543"/>
                    <a:pt x="460" y="536"/>
                    <a:pt x="430" y="536"/>
                  </a:cubicBezTo>
                  <a:cubicBezTo>
                    <a:pt x="372" y="536"/>
                    <a:pt x="372" y="536"/>
                    <a:pt x="372" y="536"/>
                  </a:cubicBezTo>
                  <a:cubicBezTo>
                    <a:pt x="372" y="466"/>
                    <a:pt x="372" y="466"/>
                    <a:pt x="372" y="466"/>
                  </a:cubicBezTo>
                  <a:cubicBezTo>
                    <a:pt x="413" y="428"/>
                    <a:pt x="441" y="369"/>
                    <a:pt x="441" y="317"/>
                  </a:cubicBezTo>
                  <a:lnTo>
                    <a:pt x="441" y="316"/>
                  </a:lnTo>
                  <a:cubicBezTo>
                    <a:pt x="435" y="226"/>
                    <a:pt x="395" y="156"/>
                    <a:pt x="375" y="121"/>
                  </a:cubicBezTo>
                  <a:cubicBezTo>
                    <a:pt x="372" y="116"/>
                    <a:pt x="370" y="112"/>
                    <a:pt x="367" y="109"/>
                  </a:cubicBezTo>
                  <a:cubicBezTo>
                    <a:pt x="366" y="106"/>
                    <a:pt x="362" y="104"/>
                    <a:pt x="359" y="103"/>
                  </a:cubicBezTo>
                  <a:cubicBezTo>
                    <a:pt x="355" y="103"/>
                    <a:pt x="351" y="104"/>
                    <a:pt x="349" y="107"/>
                  </a:cubicBezTo>
                  <a:cubicBezTo>
                    <a:pt x="336" y="119"/>
                    <a:pt x="311" y="123"/>
                    <a:pt x="282" y="127"/>
                  </a:cubicBezTo>
                  <a:cubicBezTo>
                    <a:pt x="213" y="138"/>
                    <a:pt x="119" y="151"/>
                    <a:pt x="127" y="322"/>
                  </a:cubicBezTo>
                  <a:cubicBezTo>
                    <a:pt x="127" y="322"/>
                    <a:pt x="127" y="322"/>
                    <a:pt x="127" y="323"/>
                  </a:cubicBezTo>
                  <a:cubicBezTo>
                    <a:pt x="130" y="374"/>
                    <a:pt x="164" y="437"/>
                    <a:pt x="209" y="473"/>
                  </a:cubicBezTo>
                  <a:cubicBezTo>
                    <a:pt x="209" y="536"/>
                    <a:pt x="209" y="536"/>
                    <a:pt x="209" y="536"/>
                  </a:cubicBezTo>
                  <a:cubicBezTo>
                    <a:pt x="138" y="536"/>
                    <a:pt x="138" y="536"/>
                    <a:pt x="138" y="536"/>
                  </a:cubicBezTo>
                  <a:cubicBezTo>
                    <a:pt x="126" y="536"/>
                    <a:pt x="113" y="538"/>
                    <a:pt x="102" y="540"/>
                  </a:cubicBezTo>
                  <a:cubicBezTo>
                    <a:pt x="107" y="516"/>
                    <a:pt x="105" y="477"/>
                    <a:pt x="101" y="420"/>
                  </a:cubicBezTo>
                  <a:close/>
                </a:path>
              </a:pathLst>
            </a:custGeom>
            <a:solidFill>
              <a:srgbClr val="0078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79"/>
            <p:cNvSpPr>
              <a:spLocks noChangeArrowheads="1"/>
            </p:cNvSpPr>
            <p:nvPr/>
          </p:nvSpPr>
          <p:spPr bwMode="auto">
            <a:xfrm>
              <a:off x="1390650" y="1863819"/>
              <a:ext cx="903180" cy="1027568"/>
            </a:xfrm>
            <a:custGeom>
              <a:avLst/>
              <a:gdLst>
                <a:gd name="T0" fmla="*/ 5030 w 632"/>
                <a:gd name="T1" fmla="*/ 301565 h 718"/>
                <a:gd name="T2" fmla="*/ 10061 w 632"/>
                <a:gd name="T3" fmla="*/ 283059 h 718"/>
                <a:gd name="T4" fmla="*/ 80486 w 632"/>
                <a:gd name="T5" fmla="*/ 237635 h 718"/>
                <a:gd name="T6" fmla="*/ 103961 w 632"/>
                <a:gd name="T7" fmla="*/ 207773 h 718"/>
                <a:gd name="T8" fmla="*/ 157199 w 632"/>
                <a:gd name="T9" fmla="*/ 206091 h 718"/>
                <a:gd name="T10" fmla="*/ 179836 w 632"/>
                <a:gd name="T11" fmla="*/ 237635 h 718"/>
                <a:gd name="T12" fmla="*/ 254453 w 632"/>
                <a:gd name="T13" fmla="*/ 283059 h 718"/>
                <a:gd name="T14" fmla="*/ 259064 w 632"/>
                <a:gd name="T15" fmla="*/ 301565 h 718"/>
                <a:gd name="T16" fmla="*/ 264514 w 632"/>
                <a:gd name="T17" fmla="*/ 283059 h 718"/>
                <a:gd name="T18" fmla="*/ 182351 w 632"/>
                <a:gd name="T19" fmla="*/ 227962 h 718"/>
                <a:gd name="T20" fmla="*/ 194089 w 632"/>
                <a:gd name="T21" fmla="*/ 140058 h 718"/>
                <a:gd name="T22" fmla="*/ 205407 w 632"/>
                <a:gd name="T23" fmla="*/ 98419 h 718"/>
                <a:gd name="T24" fmla="*/ 195765 w 632"/>
                <a:gd name="T25" fmla="*/ 82857 h 718"/>
                <a:gd name="T26" fmla="*/ 159295 w 632"/>
                <a:gd name="T27" fmla="*/ 7991 h 718"/>
                <a:gd name="T28" fmla="*/ 98092 w 632"/>
                <a:gd name="T29" fmla="*/ 20609 h 718"/>
                <a:gd name="T30" fmla="*/ 58688 w 632"/>
                <a:gd name="T31" fmla="*/ 82016 h 718"/>
                <a:gd name="T32" fmla="*/ 48627 w 632"/>
                <a:gd name="T33" fmla="*/ 99260 h 718"/>
                <a:gd name="T34" fmla="*/ 62460 w 632"/>
                <a:gd name="T35" fmla="*/ 140478 h 718"/>
                <a:gd name="T36" fmla="*/ 77971 w 632"/>
                <a:gd name="T37" fmla="*/ 227962 h 718"/>
                <a:gd name="T38" fmla="*/ 0 w 632"/>
                <a:gd name="T39" fmla="*/ 283059 h 718"/>
                <a:gd name="T40" fmla="*/ 5030 w 632"/>
                <a:gd name="T41" fmla="*/ 301565 h 718"/>
                <a:gd name="T42" fmla="*/ 72521 w 632"/>
                <a:gd name="T43" fmla="*/ 136272 h 718"/>
                <a:gd name="T44" fmla="*/ 58688 w 632"/>
                <a:gd name="T45" fmla="*/ 123654 h 718"/>
                <a:gd name="T46" fmla="*/ 59945 w 632"/>
                <a:gd name="T47" fmla="*/ 92110 h 718"/>
                <a:gd name="T48" fmla="*/ 62880 w 632"/>
                <a:gd name="T49" fmla="*/ 91689 h 718"/>
                <a:gd name="T50" fmla="*/ 68329 w 632"/>
                <a:gd name="T51" fmla="*/ 87063 h 718"/>
                <a:gd name="T52" fmla="*/ 97673 w 632"/>
                <a:gd name="T53" fmla="*/ 30703 h 718"/>
                <a:gd name="T54" fmla="*/ 156361 w 632"/>
                <a:gd name="T55" fmla="*/ 16824 h 718"/>
                <a:gd name="T56" fmla="*/ 185705 w 632"/>
                <a:gd name="T57" fmla="*/ 87063 h 718"/>
                <a:gd name="T58" fmla="*/ 194927 w 632"/>
                <a:gd name="T59" fmla="*/ 92531 h 718"/>
                <a:gd name="T60" fmla="*/ 195765 w 632"/>
                <a:gd name="T61" fmla="*/ 123654 h 718"/>
                <a:gd name="T62" fmla="*/ 184447 w 632"/>
                <a:gd name="T63" fmla="*/ 136272 h 718"/>
                <a:gd name="T64" fmla="*/ 72521 w 632"/>
                <a:gd name="T65" fmla="*/ 136272 h 71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632" h="718">
                  <a:moveTo>
                    <a:pt x="12" y="717"/>
                  </a:moveTo>
                  <a:lnTo>
                    <a:pt x="12" y="717"/>
                  </a:lnTo>
                  <a:cubicBezTo>
                    <a:pt x="19" y="717"/>
                    <a:pt x="24" y="712"/>
                    <a:pt x="24" y="706"/>
                  </a:cubicBezTo>
                  <a:cubicBezTo>
                    <a:pt x="24" y="673"/>
                    <a:pt x="24" y="673"/>
                    <a:pt x="24" y="673"/>
                  </a:cubicBezTo>
                  <a:cubicBezTo>
                    <a:pt x="24" y="605"/>
                    <a:pt x="70" y="565"/>
                    <a:pt x="149" y="565"/>
                  </a:cubicBezTo>
                  <a:cubicBezTo>
                    <a:pt x="192" y="565"/>
                    <a:pt x="192" y="565"/>
                    <a:pt x="192" y="565"/>
                  </a:cubicBezTo>
                  <a:cubicBezTo>
                    <a:pt x="197" y="565"/>
                    <a:pt x="200" y="564"/>
                    <a:pt x="202" y="561"/>
                  </a:cubicBezTo>
                  <a:cubicBezTo>
                    <a:pt x="248" y="494"/>
                    <a:pt x="248" y="494"/>
                    <a:pt x="248" y="494"/>
                  </a:cubicBezTo>
                  <a:cubicBezTo>
                    <a:pt x="266" y="505"/>
                    <a:pt x="286" y="510"/>
                    <a:pt x="308" y="510"/>
                  </a:cubicBezTo>
                  <a:cubicBezTo>
                    <a:pt x="332" y="510"/>
                    <a:pt x="354" y="503"/>
                    <a:pt x="375" y="490"/>
                  </a:cubicBezTo>
                  <a:cubicBezTo>
                    <a:pt x="418" y="560"/>
                    <a:pt x="418" y="560"/>
                    <a:pt x="418" y="560"/>
                  </a:cubicBezTo>
                  <a:cubicBezTo>
                    <a:pt x="420" y="563"/>
                    <a:pt x="425" y="565"/>
                    <a:pt x="429" y="565"/>
                  </a:cubicBezTo>
                  <a:cubicBezTo>
                    <a:pt x="472" y="565"/>
                    <a:pt x="472" y="565"/>
                    <a:pt x="472" y="565"/>
                  </a:cubicBezTo>
                  <a:cubicBezTo>
                    <a:pt x="537" y="565"/>
                    <a:pt x="607" y="594"/>
                    <a:pt x="607" y="673"/>
                  </a:cubicBezTo>
                  <a:cubicBezTo>
                    <a:pt x="607" y="706"/>
                    <a:pt x="607" y="706"/>
                    <a:pt x="607" y="706"/>
                  </a:cubicBezTo>
                  <a:cubicBezTo>
                    <a:pt x="607" y="712"/>
                    <a:pt x="612" y="717"/>
                    <a:pt x="618" y="717"/>
                  </a:cubicBezTo>
                  <a:cubicBezTo>
                    <a:pt x="626" y="717"/>
                    <a:pt x="631" y="712"/>
                    <a:pt x="631" y="706"/>
                  </a:cubicBezTo>
                  <a:cubicBezTo>
                    <a:pt x="631" y="673"/>
                    <a:pt x="631" y="673"/>
                    <a:pt x="631" y="673"/>
                  </a:cubicBezTo>
                  <a:cubicBezTo>
                    <a:pt x="631" y="594"/>
                    <a:pt x="568" y="542"/>
                    <a:pt x="472" y="542"/>
                  </a:cubicBezTo>
                  <a:cubicBezTo>
                    <a:pt x="435" y="542"/>
                    <a:pt x="435" y="542"/>
                    <a:pt x="435" y="542"/>
                  </a:cubicBezTo>
                  <a:cubicBezTo>
                    <a:pt x="393" y="476"/>
                    <a:pt x="393" y="476"/>
                    <a:pt x="393" y="476"/>
                  </a:cubicBezTo>
                  <a:cubicBezTo>
                    <a:pt x="433" y="441"/>
                    <a:pt x="460" y="386"/>
                    <a:pt x="463" y="333"/>
                  </a:cubicBezTo>
                  <a:cubicBezTo>
                    <a:pt x="479" y="329"/>
                    <a:pt x="490" y="313"/>
                    <a:pt x="490" y="294"/>
                  </a:cubicBezTo>
                  <a:cubicBezTo>
                    <a:pt x="490" y="234"/>
                    <a:pt x="490" y="234"/>
                    <a:pt x="490" y="234"/>
                  </a:cubicBezTo>
                  <a:cubicBezTo>
                    <a:pt x="490" y="224"/>
                    <a:pt x="490" y="212"/>
                    <a:pt x="482" y="204"/>
                  </a:cubicBezTo>
                  <a:cubicBezTo>
                    <a:pt x="479" y="200"/>
                    <a:pt x="473" y="198"/>
                    <a:pt x="467" y="197"/>
                  </a:cubicBezTo>
                  <a:cubicBezTo>
                    <a:pt x="467" y="149"/>
                    <a:pt x="467" y="149"/>
                    <a:pt x="467" y="149"/>
                  </a:cubicBezTo>
                  <a:cubicBezTo>
                    <a:pt x="465" y="58"/>
                    <a:pt x="412" y="28"/>
                    <a:pt x="380" y="19"/>
                  </a:cubicBezTo>
                  <a:cubicBezTo>
                    <a:pt x="321" y="0"/>
                    <a:pt x="257" y="20"/>
                    <a:pt x="236" y="50"/>
                  </a:cubicBezTo>
                  <a:cubicBezTo>
                    <a:pt x="235" y="50"/>
                    <a:pt x="234" y="49"/>
                    <a:pt x="234" y="49"/>
                  </a:cubicBezTo>
                  <a:cubicBezTo>
                    <a:pt x="180" y="49"/>
                    <a:pt x="140" y="91"/>
                    <a:pt x="140" y="149"/>
                  </a:cubicBezTo>
                  <a:cubicBezTo>
                    <a:pt x="140" y="195"/>
                    <a:pt x="140" y="195"/>
                    <a:pt x="140" y="195"/>
                  </a:cubicBezTo>
                  <a:cubicBezTo>
                    <a:pt x="136" y="197"/>
                    <a:pt x="132" y="199"/>
                    <a:pt x="128" y="203"/>
                  </a:cubicBezTo>
                  <a:cubicBezTo>
                    <a:pt x="120" y="210"/>
                    <a:pt x="115" y="222"/>
                    <a:pt x="116" y="236"/>
                  </a:cubicBezTo>
                  <a:cubicBezTo>
                    <a:pt x="116" y="294"/>
                    <a:pt x="116" y="294"/>
                    <a:pt x="116" y="294"/>
                  </a:cubicBezTo>
                  <a:cubicBezTo>
                    <a:pt x="116" y="312"/>
                    <a:pt x="131" y="329"/>
                    <a:pt x="149" y="334"/>
                  </a:cubicBezTo>
                  <a:cubicBezTo>
                    <a:pt x="153" y="388"/>
                    <a:pt x="184" y="447"/>
                    <a:pt x="229" y="481"/>
                  </a:cubicBezTo>
                  <a:cubicBezTo>
                    <a:pt x="186" y="542"/>
                    <a:pt x="186" y="542"/>
                    <a:pt x="186" y="542"/>
                  </a:cubicBezTo>
                  <a:cubicBezTo>
                    <a:pt x="149" y="542"/>
                    <a:pt x="149" y="542"/>
                    <a:pt x="149" y="542"/>
                  </a:cubicBezTo>
                  <a:cubicBezTo>
                    <a:pt x="56" y="542"/>
                    <a:pt x="0" y="591"/>
                    <a:pt x="0" y="673"/>
                  </a:cubicBezTo>
                  <a:cubicBezTo>
                    <a:pt x="0" y="706"/>
                    <a:pt x="0" y="706"/>
                    <a:pt x="0" y="706"/>
                  </a:cubicBezTo>
                  <a:cubicBezTo>
                    <a:pt x="0" y="712"/>
                    <a:pt x="5" y="717"/>
                    <a:pt x="12" y="717"/>
                  </a:cubicBezTo>
                  <a:close/>
                  <a:moveTo>
                    <a:pt x="173" y="324"/>
                  </a:moveTo>
                  <a:lnTo>
                    <a:pt x="173" y="324"/>
                  </a:lnTo>
                  <a:cubicBezTo>
                    <a:pt x="173" y="317"/>
                    <a:pt x="167" y="312"/>
                    <a:pt x="160" y="312"/>
                  </a:cubicBezTo>
                  <a:cubicBezTo>
                    <a:pt x="150" y="312"/>
                    <a:pt x="140" y="303"/>
                    <a:pt x="140" y="294"/>
                  </a:cubicBezTo>
                  <a:cubicBezTo>
                    <a:pt x="140" y="235"/>
                    <a:pt x="140" y="235"/>
                    <a:pt x="140" y="235"/>
                  </a:cubicBezTo>
                  <a:cubicBezTo>
                    <a:pt x="139" y="228"/>
                    <a:pt x="140" y="222"/>
                    <a:pt x="143" y="219"/>
                  </a:cubicBezTo>
                  <a:cubicBezTo>
                    <a:pt x="144" y="218"/>
                    <a:pt x="147" y="218"/>
                    <a:pt x="149" y="218"/>
                  </a:cubicBezTo>
                  <a:lnTo>
                    <a:pt x="150" y="218"/>
                  </a:lnTo>
                  <a:cubicBezTo>
                    <a:pt x="153" y="218"/>
                    <a:pt x="157" y="218"/>
                    <a:pt x="159" y="215"/>
                  </a:cubicBezTo>
                  <a:cubicBezTo>
                    <a:pt x="162" y="213"/>
                    <a:pt x="163" y="210"/>
                    <a:pt x="163" y="207"/>
                  </a:cubicBezTo>
                  <a:cubicBezTo>
                    <a:pt x="163" y="149"/>
                    <a:pt x="163" y="149"/>
                    <a:pt x="163" y="149"/>
                  </a:cubicBezTo>
                  <a:cubicBezTo>
                    <a:pt x="163" y="105"/>
                    <a:pt x="192" y="73"/>
                    <a:pt x="233" y="73"/>
                  </a:cubicBezTo>
                  <a:cubicBezTo>
                    <a:pt x="238" y="74"/>
                    <a:pt x="248" y="73"/>
                    <a:pt x="255" y="63"/>
                  </a:cubicBezTo>
                  <a:cubicBezTo>
                    <a:pt x="270" y="40"/>
                    <a:pt x="327" y="26"/>
                    <a:pt x="373" y="40"/>
                  </a:cubicBezTo>
                  <a:cubicBezTo>
                    <a:pt x="405" y="51"/>
                    <a:pt x="442" y="77"/>
                    <a:pt x="443" y="149"/>
                  </a:cubicBezTo>
                  <a:cubicBezTo>
                    <a:pt x="443" y="207"/>
                    <a:pt x="443" y="207"/>
                    <a:pt x="443" y="207"/>
                  </a:cubicBezTo>
                  <a:cubicBezTo>
                    <a:pt x="443" y="213"/>
                    <a:pt x="448" y="218"/>
                    <a:pt x="456" y="218"/>
                  </a:cubicBezTo>
                  <a:cubicBezTo>
                    <a:pt x="463" y="218"/>
                    <a:pt x="465" y="220"/>
                    <a:pt x="465" y="220"/>
                  </a:cubicBezTo>
                  <a:cubicBezTo>
                    <a:pt x="467" y="222"/>
                    <a:pt x="467" y="229"/>
                    <a:pt x="467" y="236"/>
                  </a:cubicBezTo>
                  <a:cubicBezTo>
                    <a:pt x="467" y="294"/>
                    <a:pt x="467" y="294"/>
                    <a:pt x="467" y="294"/>
                  </a:cubicBezTo>
                  <a:cubicBezTo>
                    <a:pt x="467" y="303"/>
                    <a:pt x="462" y="312"/>
                    <a:pt x="452" y="312"/>
                  </a:cubicBezTo>
                  <a:cubicBezTo>
                    <a:pt x="445" y="312"/>
                    <a:pt x="440" y="317"/>
                    <a:pt x="440" y="324"/>
                  </a:cubicBezTo>
                  <a:cubicBezTo>
                    <a:pt x="440" y="397"/>
                    <a:pt x="381" y="487"/>
                    <a:pt x="308" y="487"/>
                  </a:cubicBezTo>
                  <a:cubicBezTo>
                    <a:pt x="233" y="487"/>
                    <a:pt x="173" y="397"/>
                    <a:pt x="173" y="324"/>
                  </a:cubicBezTo>
                  <a:close/>
                </a:path>
              </a:pathLst>
            </a:custGeom>
            <a:solidFill>
              <a:srgbClr val="0078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ickQuizDivider_Slide">
    <p:bg>
      <p:bgPr>
        <a:gradFill>
          <a:gsLst>
            <a:gs pos="0">
              <a:srgbClr val="3470E9"/>
            </a:gs>
            <a:gs pos="37000">
              <a:srgbClr val="0C90EA"/>
            </a:gs>
            <a:gs pos="100000">
              <a:srgbClr val="231CA5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2645868" y="904016"/>
            <a:ext cx="8713814" cy="1313174"/>
          </a:xfrm>
        </p:spPr>
        <p:txBody>
          <a:bodyPr lIns="91440" tIns="45720" rIns="91440" bIns="45720" anchor="ctr"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Quick Quiz #</a:t>
            </a:r>
            <a:endParaRPr lang="en-US" dirty="0"/>
          </a:p>
        </p:txBody>
      </p:sp>
      <p:sp>
        <p:nvSpPr>
          <p:cNvPr id="31" name="Content Placeholder"/>
          <p:cNvSpPr>
            <a:spLocks noGrp="1"/>
          </p:cNvSpPr>
          <p:nvPr>
            <p:ph idx="1" hasCustomPrompt="1"/>
          </p:nvPr>
        </p:nvSpPr>
        <p:spPr>
          <a:xfrm>
            <a:off x="2688899" y="2377218"/>
            <a:ext cx="7347985" cy="2246965"/>
          </a:xfrm>
        </p:spPr>
        <p:txBody>
          <a:bodyPr/>
          <a:lstStyle>
            <a:lvl1pPr marL="0" indent="0">
              <a:buSzPct val="80000"/>
              <a:buNone/>
              <a:defRPr sz="32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Text 24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Quote_Slide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" name="Slide Number"/>
          <p:cNvSpPr txBox="1">
            <a:spLocks/>
          </p:cNvSpPr>
          <p:nvPr userDrawn="1"/>
        </p:nvSpPr>
        <p:spPr>
          <a:xfrm>
            <a:off x="231632" y="6403998"/>
            <a:ext cx="259043" cy="261610"/>
          </a:xfrm>
          <a:prstGeom prst="rect">
            <a:avLst/>
          </a:prstGeom>
        </p:spPr>
        <p:txBody>
          <a:bodyPr wrap="none" anchor="ctr"/>
          <a:lstStyle>
            <a:defPPr>
              <a:defRPr lang="en-US"/>
            </a:defPPr>
            <a:lvl1pPr marL="0" algn="l" defTabSz="914377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84D205-261D-4C5B-9652-CCAC3F23D0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1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22 pt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SzPct val="80000"/>
              <a:defRPr sz="2200"/>
            </a:lvl1pPr>
            <a:lvl2pPr>
              <a:defRPr sz="22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 22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22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9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Content + Subtitle</a:t>
            </a:r>
            <a:endParaRPr lang="en-US" dirty="0"/>
          </a:p>
        </p:txBody>
      </p:sp>
      <p:sp>
        <p:nvSpPr>
          <p:cNvPr id="5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087119"/>
            <a:ext cx="1031176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8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(28pt)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2200"/>
            </a:lvl1pPr>
            <a:lvl2pPr>
              <a:defRPr sz="2200"/>
            </a:lvl2pPr>
          </a:lstStyle>
          <a:p>
            <a:pPr lvl="0"/>
            <a:r>
              <a:rPr lang="en-US" dirty="0" smtClean="0"/>
              <a:t>Click to edit Master text styles (22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 (22 pt)</a:t>
            </a:r>
          </a:p>
        </p:txBody>
      </p:sp>
    </p:spTree>
    <p:extLst>
      <p:ext uri="{BB962C8B-B14F-4D97-AF65-F5344CB8AC3E}">
        <p14:creationId xmlns:p14="http://schemas.microsoft.com/office/powerpoint/2010/main" val="2000816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"/>
          <p:cNvSpPr>
            <a:spLocks noGrp="1"/>
          </p:cNvSpPr>
          <p:nvPr>
            <p:ph type="title"/>
          </p:nvPr>
        </p:nvSpPr>
        <p:spPr>
          <a:xfrm>
            <a:off x="946786" y="4419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49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Title Text</a:t>
            </a:r>
            <a:br>
              <a:rPr lang="en-US" dirty="0" smtClean="0"/>
            </a:br>
            <a:r>
              <a:rPr lang="en-US" dirty="0" smtClean="0"/>
              <a:t>with up to two lines</a:t>
            </a:r>
            <a:endParaRPr lang="en-US" dirty="0"/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First level 28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2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4" name="Logo"/>
          <p:cNvGrpSpPr>
            <a:grpSpLocks noChangeAspect="1"/>
          </p:cNvGrpSpPr>
          <p:nvPr userDrawn="1"/>
        </p:nvGrpSpPr>
        <p:grpSpPr>
          <a:xfrm>
            <a:off x="11051812" y="6398865"/>
            <a:ext cx="875755" cy="212246"/>
            <a:chOff x="941528" y="4056809"/>
            <a:chExt cx="1454151" cy="352425"/>
          </a:xfrm>
          <a:solidFill>
            <a:schemeClr val="bg1">
              <a:lumMod val="75000"/>
            </a:schemeClr>
          </a:solidFill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1009791" y="4056809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941528" y="4125071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1374916" y="4056809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Rectangle 8"/>
            <p:cNvSpPr>
              <a:spLocks noChangeArrowheads="1"/>
            </p:cNvSpPr>
            <p:nvPr/>
          </p:nvSpPr>
          <p:spPr bwMode="auto">
            <a:xfrm>
              <a:off x="1614628" y="4056809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1720991" y="4056809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auto">
            <a:xfrm>
              <a:off x="1944828" y="4056809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11"/>
            <p:cNvSpPr>
              <a:spLocks noEditPoints="1"/>
            </p:cNvSpPr>
            <p:nvPr/>
          </p:nvSpPr>
          <p:spPr bwMode="auto">
            <a:xfrm>
              <a:off x="2170253" y="4056809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auto">
            <a:xfrm>
              <a:off x="1374916" y="4256834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Freeform 13"/>
            <p:cNvSpPr>
              <a:spLocks noEditPoints="1"/>
            </p:cNvSpPr>
            <p:nvPr/>
          </p:nvSpPr>
          <p:spPr bwMode="auto">
            <a:xfrm>
              <a:off x="1565416" y="4256834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1767028" y="4256834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1968641" y="4256834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2168666" y="4256834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Freeform 17"/>
            <p:cNvSpPr>
              <a:spLocks noEditPoints="1"/>
            </p:cNvSpPr>
            <p:nvPr/>
          </p:nvSpPr>
          <p:spPr bwMode="auto">
            <a:xfrm>
              <a:off x="2340116" y="4058396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rgbClr val="0079E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94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4039" r:id="rId2"/>
    <p:sldLayoutId id="2147483879" r:id="rId3"/>
    <p:sldLayoutId id="2147483882" r:id="rId4"/>
    <p:sldLayoutId id="2147483894" r:id="rId5"/>
    <p:sldLayoutId id="2147483981" r:id="rId6"/>
    <p:sldLayoutId id="2147483860" r:id="rId7"/>
    <p:sldLayoutId id="2147483861" r:id="rId8"/>
    <p:sldLayoutId id="2147483863" r:id="rId9"/>
    <p:sldLayoutId id="2147483885" r:id="rId10"/>
    <p:sldLayoutId id="2147483864" r:id="rId11"/>
    <p:sldLayoutId id="2147483866" r:id="rId12"/>
    <p:sldLayoutId id="2147483865" r:id="rId13"/>
    <p:sldLayoutId id="2147483897" r:id="rId14"/>
    <p:sldLayoutId id="2147483867" r:id="rId15"/>
    <p:sldLayoutId id="2147483884" r:id="rId16"/>
    <p:sldLayoutId id="2147483893" r:id="rId17"/>
    <p:sldLayoutId id="2147483883" r:id="rId18"/>
    <p:sldLayoutId id="2147483898" r:id="rId19"/>
    <p:sldLayoutId id="2147483868" r:id="rId20"/>
    <p:sldLayoutId id="2147483888" r:id="rId21"/>
    <p:sldLayoutId id="2147483869" r:id="rId22"/>
    <p:sldLayoutId id="2147483889" r:id="rId23"/>
    <p:sldLayoutId id="2147483870" r:id="rId24"/>
    <p:sldLayoutId id="2147483871" r:id="rId25"/>
    <p:sldLayoutId id="2147483872" r:id="rId26"/>
    <p:sldLayoutId id="2147484041" r:id="rId27"/>
    <p:sldLayoutId id="2147484042" r:id="rId28"/>
    <p:sldLayoutId id="2147484043" r:id="rId2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86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69863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22338" indent="-1778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15875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3" pos="7092">
          <p15:clr>
            <a:srgbClr val="F26B43"/>
          </p15:clr>
        </p15:guide>
        <p15:guide id="4" pos="595">
          <p15:clr>
            <a:srgbClr val="F26B43"/>
          </p15:clr>
        </p15:guide>
        <p15:guide id="5" orient="horz" pos="540">
          <p15:clr>
            <a:srgbClr val="F26B43"/>
          </p15:clr>
        </p15:guide>
        <p15:guide id="6" orient="horz" pos="96">
          <p15:clr>
            <a:srgbClr val="F26B43"/>
          </p15:clr>
        </p15:guide>
        <p15:guide id="7" orient="horz" pos="4224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0" pos="3840" userDrawn="1">
          <p15:clr>
            <a:srgbClr val="F26B43"/>
          </p15:clr>
        </p15:guide>
        <p15:guide id="9" orient="horz" pos="3893" userDrawn="1">
          <p15:clr>
            <a:srgbClr val="F26B43"/>
          </p15:clr>
        </p15:guide>
        <p15:guide id="10" orient="horz" pos="1389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Title Text</a:t>
            </a:r>
            <a:br>
              <a:rPr lang="en-US" dirty="0" smtClean="0"/>
            </a:br>
            <a:r>
              <a:rPr lang="en-US" dirty="0" smtClean="0"/>
              <a:t>with up to two lines</a:t>
            </a:r>
            <a:endParaRPr lang="en-US" dirty="0"/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First level 28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2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grpSp>
        <p:nvGrpSpPr>
          <p:cNvPr id="54" name="Logo"/>
          <p:cNvGrpSpPr>
            <a:grpSpLocks noChangeAspect="1"/>
          </p:cNvGrpSpPr>
          <p:nvPr userDrawn="1"/>
        </p:nvGrpSpPr>
        <p:grpSpPr>
          <a:xfrm>
            <a:off x="11051812" y="6398865"/>
            <a:ext cx="875755" cy="212246"/>
            <a:chOff x="941528" y="4056809"/>
            <a:chExt cx="1454151" cy="352425"/>
          </a:xfrm>
          <a:solidFill>
            <a:schemeClr val="bg1">
              <a:lumMod val="75000"/>
            </a:schemeClr>
          </a:solidFill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1009791" y="4056809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941528" y="4125071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1374916" y="4056809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8" name="Rectangle 8"/>
            <p:cNvSpPr>
              <a:spLocks noChangeArrowheads="1"/>
            </p:cNvSpPr>
            <p:nvPr/>
          </p:nvSpPr>
          <p:spPr bwMode="auto">
            <a:xfrm>
              <a:off x="1614628" y="4056809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1720991" y="4056809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auto">
            <a:xfrm>
              <a:off x="1944828" y="4056809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1" name="Freeform 11"/>
            <p:cNvSpPr>
              <a:spLocks noEditPoints="1"/>
            </p:cNvSpPr>
            <p:nvPr/>
          </p:nvSpPr>
          <p:spPr bwMode="auto">
            <a:xfrm>
              <a:off x="2170253" y="4056809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auto">
            <a:xfrm>
              <a:off x="1374916" y="4256834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3" name="Freeform 13"/>
            <p:cNvSpPr>
              <a:spLocks noEditPoints="1"/>
            </p:cNvSpPr>
            <p:nvPr/>
          </p:nvSpPr>
          <p:spPr bwMode="auto">
            <a:xfrm>
              <a:off x="1565416" y="4256834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1767028" y="4256834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1968641" y="4256834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2168666" y="4256834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7" name="Freeform 17"/>
            <p:cNvSpPr>
              <a:spLocks noEditPoints="1"/>
            </p:cNvSpPr>
            <p:nvPr/>
          </p:nvSpPr>
          <p:spPr bwMode="auto">
            <a:xfrm>
              <a:off x="2340116" y="4058396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rgbClr val="0079E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87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4028" r:id="rId2"/>
    <p:sldLayoutId id="2147483982" r:id="rId3"/>
    <p:sldLayoutId id="2147484029" r:id="rId4"/>
    <p:sldLayoutId id="2147484030" r:id="rId5"/>
    <p:sldLayoutId id="2147484033" r:id="rId6"/>
    <p:sldLayoutId id="2147484034" r:id="rId7"/>
    <p:sldLayoutId id="2147484035" r:id="rId8"/>
    <p:sldLayoutId id="2147484036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86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69863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22338" indent="-1778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15875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7092">
          <p15:clr>
            <a:srgbClr val="F26B43"/>
          </p15:clr>
        </p15:guide>
        <p15:guide id="3" pos="595">
          <p15:clr>
            <a:srgbClr val="F26B43"/>
          </p15:clr>
        </p15:guide>
        <p15:guide id="4" orient="horz" pos="540">
          <p15:clr>
            <a:srgbClr val="F26B43"/>
          </p15:clr>
        </p15:guide>
        <p15:guide id="5" orient="horz" pos="96">
          <p15:clr>
            <a:srgbClr val="F26B43"/>
          </p15:clr>
        </p15:guide>
        <p15:guide id="6" orient="horz" pos="4224">
          <p15:clr>
            <a:srgbClr val="F26B43"/>
          </p15:clr>
        </p15:guide>
        <p15:guide id="7" orient="horz" pos="1094">
          <p15:clr>
            <a:srgbClr val="F26B43"/>
          </p15:clr>
        </p15:guide>
        <p15:guide id="8" pos="3840">
          <p15:clr>
            <a:srgbClr val="F26B43"/>
          </p15:clr>
        </p15:guide>
        <p15:guide id="9" orient="horz" pos="3893">
          <p15:clr>
            <a:srgbClr val="F26B43"/>
          </p15:clr>
        </p15:guide>
        <p15:guide id="10" orient="horz" pos="1389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4898" y="-33552"/>
            <a:ext cx="12526898" cy="6948514"/>
          </a:xfrm>
          <a:prstGeom prst="rect">
            <a:avLst/>
          </a:prstGeom>
        </p:spPr>
      </p:pic>
      <p:sp>
        <p:nvSpPr>
          <p:cNvPr id="20" name="Rectangle 8"/>
          <p:cNvSpPr/>
          <p:nvPr/>
        </p:nvSpPr>
        <p:spPr>
          <a:xfrm>
            <a:off x="10480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808080"/>
                </a:solidFill>
              </a:defRPr>
            </a:pPr>
            <a:endParaRPr dirty="0">
              <a:solidFill>
                <a:srgbClr val="808080"/>
              </a:solidFill>
            </a:endParaRPr>
          </a:p>
        </p:txBody>
      </p:sp>
      <p:grpSp>
        <p:nvGrpSpPr>
          <p:cNvPr id="21" name="Group 9"/>
          <p:cNvGrpSpPr/>
          <p:nvPr/>
        </p:nvGrpSpPr>
        <p:grpSpPr>
          <a:xfrm>
            <a:off x="1048005" y="766394"/>
            <a:ext cx="1930326" cy="467408"/>
            <a:chOff x="0" y="0"/>
            <a:chExt cx="1930325" cy="467406"/>
          </a:xfrm>
        </p:grpSpPr>
        <p:sp>
          <p:nvSpPr>
            <p:cNvPr id="22" name="Freeform 5"/>
            <p:cNvSpPr/>
            <p:nvPr/>
          </p:nvSpPr>
          <p:spPr>
            <a:xfrm>
              <a:off x="0" y="97123"/>
              <a:ext cx="370283" cy="370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5311" y="0"/>
                  </a:lnTo>
                  <a:lnTo>
                    <a:pt x="5311" y="16289"/>
                  </a:lnTo>
                  <a:lnTo>
                    <a:pt x="21600" y="1628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808080"/>
                  </a:solidFill>
                </a:defRPr>
              </a:pPr>
              <a:endParaRPr dirty="0">
                <a:solidFill>
                  <a:srgbClr val="808080"/>
                </a:solidFill>
              </a:endParaRPr>
            </a:p>
          </p:txBody>
        </p:sp>
        <p:sp>
          <p:nvSpPr>
            <p:cNvPr id="23" name="Freeform 6"/>
            <p:cNvSpPr/>
            <p:nvPr/>
          </p:nvSpPr>
          <p:spPr>
            <a:xfrm>
              <a:off x="91053" y="12140"/>
              <a:ext cx="370283" cy="364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4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6289" y="21600"/>
                  </a:lnTo>
                  <a:lnTo>
                    <a:pt x="16289" y="5040"/>
                  </a:lnTo>
                  <a:lnTo>
                    <a:pt x="0" y="504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808080"/>
                  </a:solidFill>
                </a:defRPr>
              </a:pPr>
              <a:endParaRPr dirty="0">
                <a:solidFill>
                  <a:srgbClr val="808080"/>
                </a:solidFill>
              </a:endParaRPr>
            </a:p>
          </p:txBody>
        </p:sp>
        <p:sp>
          <p:nvSpPr>
            <p:cNvPr id="24" name="Freeform 7"/>
            <p:cNvSpPr/>
            <p:nvPr/>
          </p:nvSpPr>
          <p:spPr>
            <a:xfrm>
              <a:off x="564529" y="12140"/>
              <a:ext cx="212458" cy="194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7897" y="0"/>
                  </a:lnTo>
                  <a:lnTo>
                    <a:pt x="11109" y="10800"/>
                  </a:lnTo>
                  <a:lnTo>
                    <a:pt x="432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320" y="21600"/>
                  </a:lnTo>
                  <a:lnTo>
                    <a:pt x="4320" y="7425"/>
                  </a:lnTo>
                  <a:lnTo>
                    <a:pt x="9874" y="16200"/>
                  </a:lnTo>
                  <a:lnTo>
                    <a:pt x="12343" y="16200"/>
                  </a:lnTo>
                  <a:lnTo>
                    <a:pt x="17897" y="7425"/>
                  </a:lnTo>
                  <a:lnTo>
                    <a:pt x="178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808080"/>
                  </a:solidFill>
                </a:defRPr>
              </a:pPr>
              <a:endParaRPr dirty="0">
                <a:solidFill>
                  <a:srgbClr val="808080"/>
                </a:solidFill>
              </a:endParaRPr>
            </a:p>
          </p:txBody>
        </p:sp>
        <p:sp>
          <p:nvSpPr>
            <p:cNvPr id="25" name="Freeform 8"/>
            <p:cNvSpPr/>
            <p:nvPr/>
          </p:nvSpPr>
          <p:spPr>
            <a:xfrm>
              <a:off x="880180" y="12140"/>
              <a:ext cx="36422" cy="1942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808080"/>
                  </a:solidFill>
                </a:defRPr>
              </a:pPr>
              <a:endParaRPr dirty="0">
                <a:solidFill>
                  <a:srgbClr val="808080"/>
                </a:solidFill>
              </a:endParaRPr>
            </a:p>
          </p:txBody>
        </p:sp>
        <p:sp>
          <p:nvSpPr>
            <p:cNvPr id="26" name="Freeform 9"/>
            <p:cNvSpPr/>
            <p:nvPr/>
          </p:nvSpPr>
          <p:spPr>
            <a:xfrm>
              <a:off x="1019794" y="12140"/>
              <a:ext cx="188178" cy="194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14850"/>
                  </a:lnTo>
                  <a:lnTo>
                    <a:pt x="17419" y="14850"/>
                  </a:lnTo>
                  <a:lnTo>
                    <a:pt x="17419" y="17550"/>
                  </a:lnTo>
                  <a:lnTo>
                    <a:pt x="4181" y="17550"/>
                  </a:lnTo>
                  <a:lnTo>
                    <a:pt x="4181" y="4050"/>
                  </a:lnTo>
                  <a:lnTo>
                    <a:pt x="17419" y="4050"/>
                  </a:lnTo>
                  <a:lnTo>
                    <a:pt x="17419" y="6075"/>
                  </a:lnTo>
                  <a:lnTo>
                    <a:pt x="21600" y="675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0925"/>
                  </a:lnTo>
                  <a:lnTo>
                    <a:pt x="2090" y="21600"/>
                  </a:lnTo>
                  <a:lnTo>
                    <a:pt x="19510" y="21600"/>
                  </a:lnTo>
                  <a:lnTo>
                    <a:pt x="21600" y="20925"/>
                  </a:lnTo>
                  <a:lnTo>
                    <a:pt x="21600" y="1957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808080"/>
                  </a:solidFill>
                </a:defRPr>
              </a:pPr>
              <a:endParaRPr dirty="0">
                <a:solidFill>
                  <a:srgbClr val="808080"/>
                </a:solidFill>
              </a:endParaRPr>
            </a:p>
          </p:txBody>
        </p:sp>
        <p:sp>
          <p:nvSpPr>
            <p:cNvPr id="27" name="Freeform 10"/>
            <p:cNvSpPr/>
            <p:nvPr/>
          </p:nvSpPr>
          <p:spPr>
            <a:xfrm>
              <a:off x="1311164" y="12140"/>
              <a:ext cx="194248" cy="194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850" y="12825"/>
                  </a:lnTo>
                  <a:lnTo>
                    <a:pt x="19575" y="12825"/>
                  </a:lnTo>
                  <a:lnTo>
                    <a:pt x="20925" y="12150"/>
                  </a:lnTo>
                  <a:lnTo>
                    <a:pt x="21600" y="10800"/>
                  </a:lnTo>
                  <a:lnTo>
                    <a:pt x="21600" y="2025"/>
                  </a:lnTo>
                  <a:lnTo>
                    <a:pt x="2092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050" y="21600"/>
                  </a:lnTo>
                  <a:lnTo>
                    <a:pt x="4050" y="12825"/>
                  </a:lnTo>
                  <a:lnTo>
                    <a:pt x="9450" y="12825"/>
                  </a:lnTo>
                  <a:lnTo>
                    <a:pt x="16200" y="21600"/>
                  </a:lnTo>
                  <a:lnTo>
                    <a:pt x="21600" y="21600"/>
                  </a:lnTo>
                  <a:close/>
                  <a:moveTo>
                    <a:pt x="4050" y="4050"/>
                  </a:moveTo>
                  <a:lnTo>
                    <a:pt x="16875" y="4050"/>
                  </a:lnTo>
                  <a:lnTo>
                    <a:pt x="16875" y="8775"/>
                  </a:lnTo>
                  <a:lnTo>
                    <a:pt x="4050" y="8775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808080"/>
                  </a:solidFill>
                </a:defRPr>
              </a:pPr>
              <a:endParaRPr dirty="0">
                <a:solidFill>
                  <a:srgbClr val="808080"/>
                </a:solidFill>
              </a:endParaRPr>
            </a:p>
          </p:txBody>
        </p:sp>
        <p:sp>
          <p:nvSpPr>
            <p:cNvPr id="28" name="Freeform 11"/>
            <p:cNvSpPr/>
            <p:nvPr/>
          </p:nvSpPr>
          <p:spPr>
            <a:xfrm>
              <a:off x="1602534" y="12140"/>
              <a:ext cx="194248" cy="194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2025"/>
                  </a:lnTo>
                  <a:lnTo>
                    <a:pt x="20925" y="0"/>
                  </a:lnTo>
                  <a:lnTo>
                    <a:pt x="675" y="0"/>
                  </a:lnTo>
                  <a:lnTo>
                    <a:pt x="0" y="2025"/>
                  </a:lnTo>
                  <a:lnTo>
                    <a:pt x="0" y="19575"/>
                  </a:lnTo>
                  <a:lnTo>
                    <a:pt x="675" y="2092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25"/>
                  </a:lnTo>
                  <a:lnTo>
                    <a:pt x="21600" y="19575"/>
                  </a:lnTo>
                  <a:close/>
                  <a:moveTo>
                    <a:pt x="4050" y="4050"/>
                  </a:moveTo>
                  <a:lnTo>
                    <a:pt x="17550" y="4050"/>
                  </a:lnTo>
                  <a:lnTo>
                    <a:pt x="17550" y="17550"/>
                  </a:lnTo>
                  <a:lnTo>
                    <a:pt x="4050" y="17550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808080"/>
                  </a:solidFill>
                </a:defRPr>
              </a:pPr>
              <a:endParaRPr dirty="0">
                <a:solidFill>
                  <a:srgbClr val="808080"/>
                </a:solidFill>
              </a:endParaRPr>
            </a:p>
          </p:txBody>
        </p:sp>
        <p:sp>
          <p:nvSpPr>
            <p:cNvPr id="29" name="Freeform 12"/>
            <p:cNvSpPr/>
            <p:nvPr/>
          </p:nvSpPr>
          <p:spPr>
            <a:xfrm>
              <a:off x="564529" y="267089"/>
              <a:ext cx="194247" cy="200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82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725" y="21600"/>
                  </a:lnTo>
                  <a:lnTo>
                    <a:pt x="4725" y="13091"/>
                  </a:lnTo>
                  <a:lnTo>
                    <a:pt x="17550" y="13091"/>
                  </a:lnTo>
                  <a:lnTo>
                    <a:pt x="17550" y="8509"/>
                  </a:lnTo>
                  <a:lnTo>
                    <a:pt x="4725" y="8509"/>
                  </a:lnTo>
                  <a:lnTo>
                    <a:pt x="4725" y="4582"/>
                  </a:lnTo>
                  <a:lnTo>
                    <a:pt x="21600" y="458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808080"/>
                  </a:solidFill>
                </a:defRPr>
              </a:pPr>
              <a:endParaRPr dirty="0">
                <a:solidFill>
                  <a:srgbClr val="808080"/>
                </a:solidFill>
              </a:endParaRPr>
            </a:p>
          </p:txBody>
        </p:sp>
        <p:sp>
          <p:nvSpPr>
            <p:cNvPr id="30" name="Freeform 13"/>
            <p:cNvSpPr/>
            <p:nvPr/>
          </p:nvSpPr>
          <p:spPr>
            <a:xfrm>
              <a:off x="813407" y="267089"/>
              <a:ext cx="194248" cy="200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  <a:moveTo>
                    <a:pt x="4050" y="4582"/>
                  </a:moveTo>
                  <a:lnTo>
                    <a:pt x="17550" y="4582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458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808080"/>
                  </a:solidFill>
                </a:defRPr>
              </a:pPr>
              <a:endParaRPr dirty="0">
                <a:solidFill>
                  <a:srgbClr val="808080"/>
                </a:solidFill>
              </a:endParaRPr>
            </a:p>
          </p:txBody>
        </p:sp>
        <p:sp>
          <p:nvSpPr>
            <p:cNvPr id="31" name="Freeform 14"/>
            <p:cNvSpPr/>
            <p:nvPr/>
          </p:nvSpPr>
          <p:spPr>
            <a:xfrm>
              <a:off x="1074426" y="267089"/>
              <a:ext cx="194248" cy="200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4400"/>
                  </a:lnTo>
                  <a:lnTo>
                    <a:pt x="17550" y="15055"/>
                  </a:lnTo>
                  <a:lnTo>
                    <a:pt x="17550" y="17018"/>
                  </a:lnTo>
                  <a:lnTo>
                    <a:pt x="4725" y="17018"/>
                  </a:lnTo>
                  <a:lnTo>
                    <a:pt x="4725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700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700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808080"/>
                  </a:solidFill>
                </a:defRPr>
              </a:pPr>
              <a:endParaRPr dirty="0">
                <a:solidFill>
                  <a:srgbClr val="808080"/>
                </a:solidFill>
              </a:endParaRPr>
            </a:p>
          </p:txBody>
        </p:sp>
        <p:sp>
          <p:nvSpPr>
            <p:cNvPr id="32" name="Freeform 15"/>
            <p:cNvSpPr/>
            <p:nvPr/>
          </p:nvSpPr>
          <p:spPr>
            <a:xfrm>
              <a:off x="1341515" y="267089"/>
              <a:ext cx="194248" cy="200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0"/>
                  </a:lnTo>
                  <a:lnTo>
                    <a:pt x="16875" y="0"/>
                  </a:lnTo>
                  <a:lnTo>
                    <a:pt x="16875" y="17018"/>
                  </a:lnTo>
                  <a:lnTo>
                    <a:pt x="4050" y="17018"/>
                  </a:lnTo>
                  <a:lnTo>
                    <a:pt x="4050" y="0"/>
                  </a:lnTo>
                  <a:lnTo>
                    <a:pt x="0" y="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8900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808080"/>
                  </a:solidFill>
                </a:defRPr>
              </a:pPr>
              <a:endParaRPr dirty="0">
                <a:solidFill>
                  <a:srgbClr val="808080"/>
                </a:solidFill>
              </a:endParaRPr>
            </a:p>
          </p:txBody>
        </p:sp>
        <p:sp>
          <p:nvSpPr>
            <p:cNvPr id="33" name="Freeform 16"/>
            <p:cNvSpPr/>
            <p:nvPr/>
          </p:nvSpPr>
          <p:spPr>
            <a:xfrm>
              <a:off x="1602534" y="267089"/>
              <a:ext cx="194248" cy="200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1127"/>
                  </a:lnTo>
                  <a:lnTo>
                    <a:pt x="20925" y="9164"/>
                  </a:lnTo>
                  <a:lnTo>
                    <a:pt x="19575" y="8509"/>
                  </a:lnTo>
                  <a:lnTo>
                    <a:pt x="4050" y="8509"/>
                  </a:lnTo>
                  <a:lnTo>
                    <a:pt x="4050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0473"/>
                  </a:lnTo>
                  <a:lnTo>
                    <a:pt x="675" y="12436"/>
                  </a:lnTo>
                  <a:lnTo>
                    <a:pt x="2025" y="13091"/>
                  </a:lnTo>
                  <a:lnTo>
                    <a:pt x="17550" y="13091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15055"/>
                  </a:lnTo>
                  <a:lnTo>
                    <a:pt x="0" y="1440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808080"/>
                  </a:solidFill>
                </a:defRPr>
              </a:pPr>
              <a:endParaRPr dirty="0">
                <a:solidFill>
                  <a:srgbClr val="000000"/>
                </a:solidFill>
              </a:endParaRPr>
            </a:p>
          </p:txBody>
        </p:sp>
        <p:sp>
          <p:nvSpPr>
            <p:cNvPr id="34" name="Freeform 17"/>
            <p:cNvSpPr/>
            <p:nvPr/>
          </p:nvSpPr>
          <p:spPr>
            <a:xfrm>
              <a:off x="1845342" y="0"/>
              <a:ext cx="84984" cy="84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6171" y="20057"/>
                  </a:lnTo>
                  <a:lnTo>
                    <a:pt x="3086" y="18514"/>
                  </a:lnTo>
                  <a:lnTo>
                    <a:pt x="0" y="13886"/>
                  </a:lnTo>
                  <a:lnTo>
                    <a:pt x="0" y="6171"/>
                  </a:lnTo>
                  <a:lnTo>
                    <a:pt x="6171" y="0"/>
                  </a:lnTo>
                  <a:lnTo>
                    <a:pt x="13886" y="0"/>
                  </a:lnTo>
                  <a:lnTo>
                    <a:pt x="18514" y="3086"/>
                  </a:lnTo>
                  <a:lnTo>
                    <a:pt x="20057" y="6171"/>
                  </a:lnTo>
                  <a:lnTo>
                    <a:pt x="21600" y="10800"/>
                  </a:lnTo>
                  <a:lnTo>
                    <a:pt x="20057" y="13886"/>
                  </a:lnTo>
                  <a:lnTo>
                    <a:pt x="18514" y="18514"/>
                  </a:lnTo>
                  <a:lnTo>
                    <a:pt x="13886" y="20057"/>
                  </a:lnTo>
                  <a:lnTo>
                    <a:pt x="10800" y="21600"/>
                  </a:lnTo>
                  <a:close/>
                  <a:moveTo>
                    <a:pt x="10800" y="0"/>
                  </a:moveTo>
                  <a:lnTo>
                    <a:pt x="6171" y="1543"/>
                  </a:lnTo>
                  <a:lnTo>
                    <a:pt x="3086" y="3086"/>
                  </a:lnTo>
                  <a:lnTo>
                    <a:pt x="1543" y="6171"/>
                  </a:lnTo>
                  <a:lnTo>
                    <a:pt x="0" y="10800"/>
                  </a:lnTo>
                  <a:lnTo>
                    <a:pt x="3086" y="16971"/>
                  </a:lnTo>
                  <a:lnTo>
                    <a:pt x="6171" y="18514"/>
                  </a:lnTo>
                  <a:lnTo>
                    <a:pt x="10800" y="20057"/>
                  </a:lnTo>
                  <a:lnTo>
                    <a:pt x="16971" y="16971"/>
                  </a:lnTo>
                  <a:lnTo>
                    <a:pt x="20057" y="10800"/>
                  </a:lnTo>
                  <a:lnTo>
                    <a:pt x="18514" y="6171"/>
                  </a:lnTo>
                  <a:lnTo>
                    <a:pt x="16971" y="3086"/>
                  </a:lnTo>
                  <a:lnTo>
                    <a:pt x="10800" y="0"/>
                  </a:lnTo>
                  <a:close/>
                  <a:moveTo>
                    <a:pt x="12343" y="16971"/>
                  </a:moveTo>
                  <a:lnTo>
                    <a:pt x="10800" y="10800"/>
                  </a:lnTo>
                  <a:lnTo>
                    <a:pt x="7714" y="10800"/>
                  </a:lnTo>
                  <a:lnTo>
                    <a:pt x="7714" y="16971"/>
                  </a:lnTo>
                  <a:lnTo>
                    <a:pt x="6171" y="16971"/>
                  </a:lnTo>
                  <a:lnTo>
                    <a:pt x="6171" y="3086"/>
                  </a:lnTo>
                  <a:lnTo>
                    <a:pt x="10800" y="3086"/>
                  </a:lnTo>
                  <a:lnTo>
                    <a:pt x="13886" y="4629"/>
                  </a:lnTo>
                  <a:lnTo>
                    <a:pt x="13886" y="9257"/>
                  </a:lnTo>
                  <a:lnTo>
                    <a:pt x="12343" y="10800"/>
                  </a:lnTo>
                  <a:lnTo>
                    <a:pt x="13886" y="16971"/>
                  </a:lnTo>
                  <a:lnTo>
                    <a:pt x="12343" y="16971"/>
                  </a:lnTo>
                  <a:close/>
                  <a:moveTo>
                    <a:pt x="7714" y="9257"/>
                  </a:moveTo>
                  <a:lnTo>
                    <a:pt x="12343" y="9257"/>
                  </a:lnTo>
                  <a:lnTo>
                    <a:pt x="12343" y="6171"/>
                  </a:lnTo>
                  <a:lnTo>
                    <a:pt x="9257" y="4629"/>
                  </a:lnTo>
                  <a:lnTo>
                    <a:pt x="7714" y="4629"/>
                  </a:lnTo>
                  <a:lnTo>
                    <a:pt x="7714" y="925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808080"/>
                  </a:solidFill>
                </a:defRPr>
              </a:pPr>
              <a:endParaRPr dirty="0">
                <a:solidFill>
                  <a:srgbClr val="80808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0880" y="3459892"/>
            <a:ext cx="8735635" cy="1295895"/>
          </a:xfrm>
        </p:spPr>
        <p:txBody>
          <a:bodyPr>
            <a:normAutofit/>
          </a:bodyPr>
          <a:lstStyle/>
          <a:p>
            <a:r>
              <a:rPr lang="en-US" dirty="0" smtClean="0"/>
              <a:t>Module 11 – Survey Management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30881" y="6196332"/>
            <a:ext cx="3588366" cy="433067"/>
          </a:xfrm>
        </p:spPr>
        <p:txBody>
          <a:bodyPr/>
          <a:lstStyle/>
          <a:p>
            <a:r>
              <a:rPr lang="en-US" dirty="0" smtClean="0"/>
              <a:t>Jan 2018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Author</a:t>
            </a:r>
          </a:p>
          <a:p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4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Create a new </a:t>
            </a:r>
            <a:r>
              <a:rPr lang="en-AU" dirty="0" smtClean="0"/>
              <a:t>Survey (1)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smtClean="0"/>
              <a:t>Mega menu &gt; Build &gt; Survey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9" indent="-457189">
              <a:buFont typeface="+mj-lt"/>
              <a:buAutoNum type="arabicPeriod"/>
            </a:pPr>
            <a:r>
              <a:rPr lang="en-AU" dirty="0" smtClean="0"/>
              <a:t>From the Survey List, click </a:t>
            </a:r>
            <a:r>
              <a:rPr lang="en-AU" i="1" dirty="0" smtClean="0"/>
              <a:t>New</a:t>
            </a:r>
            <a:r>
              <a:rPr lang="en-AU" dirty="0" smtClean="0"/>
              <a:t>.</a:t>
            </a:r>
          </a:p>
          <a:p>
            <a:pPr marL="457189" indent="-457189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986" y="2304223"/>
            <a:ext cx="5803175" cy="32380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3227294" y="2317670"/>
            <a:ext cx="1922930" cy="371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58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Create a new </a:t>
            </a:r>
            <a:r>
              <a:rPr lang="en-AU" dirty="0" smtClean="0"/>
              <a:t>Survey (2)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42596" y="1087119"/>
            <a:ext cx="10311765" cy="4452138"/>
          </a:xfrm>
        </p:spPr>
        <p:txBody>
          <a:bodyPr/>
          <a:lstStyle/>
          <a:p>
            <a:pPr marL="457189" indent="-457189">
              <a:buFont typeface="+mj-lt"/>
              <a:buAutoNum type="arabicPeriod"/>
            </a:pPr>
            <a:r>
              <a:rPr lang="en-AU" dirty="0" smtClean="0"/>
              <a:t>From the Survey List, click </a:t>
            </a:r>
            <a:r>
              <a:rPr lang="en-AU" i="1" dirty="0" smtClean="0"/>
              <a:t>New</a:t>
            </a:r>
            <a:r>
              <a:rPr lang="en-AU" dirty="0" smtClean="0"/>
              <a:t>.</a:t>
            </a:r>
          </a:p>
          <a:p>
            <a:pPr marL="457189" indent="-457189">
              <a:buFont typeface="+mj-lt"/>
              <a:buAutoNum type="arabicPeriod"/>
            </a:pPr>
            <a:r>
              <a:rPr lang="en-AU" dirty="0" smtClean="0"/>
              <a:t>Enter the </a:t>
            </a:r>
            <a:r>
              <a:rPr lang="en-AU" i="1" dirty="0" smtClean="0"/>
              <a:t>Title</a:t>
            </a:r>
            <a:r>
              <a:rPr lang="en-AU" dirty="0" smtClean="0"/>
              <a:t>, </a:t>
            </a:r>
            <a:r>
              <a:rPr lang="en-AU" i="1" dirty="0" smtClean="0"/>
              <a:t>User instructions</a:t>
            </a:r>
            <a:r>
              <a:rPr lang="en-AU" dirty="0" smtClean="0"/>
              <a:t>, </a:t>
            </a:r>
            <a:r>
              <a:rPr lang="en-AU" i="1" dirty="0" smtClean="0"/>
              <a:t>Internal name </a:t>
            </a:r>
            <a:r>
              <a:rPr lang="en-AU" dirty="0" smtClean="0"/>
              <a:t>and click </a:t>
            </a:r>
            <a:r>
              <a:rPr lang="en-AU" i="1" dirty="0" smtClean="0"/>
              <a:t>Save and edit</a:t>
            </a:r>
            <a:r>
              <a:rPr lang="en-AU" dirty="0" smtClean="0"/>
              <a:t>.</a:t>
            </a:r>
          </a:p>
          <a:p>
            <a:pPr marL="457189" indent="-457189">
              <a:buFont typeface="+mj-lt"/>
              <a:buAutoNum type="arabicPeriod"/>
            </a:pPr>
            <a:endParaRPr lang="en-AU" dirty="0" smtClean="0"/>
          </a:p>
          <a:p>
            <a:pPr marL="457189" indent="-457189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993557" y="2438401"/>
            <a:ext cx="7348152" cy="41983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3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46785" y="1149777"/>
            <a:ext cx="10311765" cy="4452138"/>
          </a:xfrm>
        </p:spPr>
        <p:txBody>
          <a:bodyPr/>
          <a:lstStyle/>
          <a:p>
            <a:pPr marL="457189" indent="-457189">
              <a:buFont typeface="+mj-lt"/>
              <a:buAutoNum type="arabicPeriod"/>
            </a:pPr>
            <a:r>
              <a:rPr lang="en-AU" dirty="0" smtClean="0"/>
              <a:t>From the Survey List, click </a:t>
            </a:r>
            <a:r>
              <a:rPr lang="en-AU" i="1" dirty="0" smtClean="0"/>
              <a:t>New</a:t>
            </a:r>
            <a:r>
              <a:rPr lang="en-AU" dirty="0" smtClean="0"/>
              <a:t>.</a:t>
            </a:r>
          </a:p>
          <a:p>
            <a:pPr marL="457189" indent="-457189">
              <a:buFont typeface="+mj-lt"/>
              <a:buAutoNum type="arabicPeriod"/>
            </a:pPr>
            <a:r>
              <a:rPr lang="en-AU" dirty="0" smtClean="0"/>
              <a:t>Enter the </a:t>
            </a:r>
            <a:r>
              <a:rPr lang="en-AU" i="1" dirty="0" smtClean="0"/>
              <a:t>Title</a:t>
            </a:r>
            <a:r>
              <a:rPr lang="en-AU" dirty="0" smtClean="0"/>
              <a:t>, </a:t>
            </a:r>
            <a:r>
              <a:rPr lang="en-AU" i="1" dirty="0" smtClean="0"/>
              <a:t>User instructions</a:t>
            </a:r>
            <a:r>
              <a:rPr lang="en-AU" dirty="0" smtClean="0"/>
              <a:t>, </a:t>
            </a:r>
            <a:r>
              <a:rPr lang="en-AU" i="1" dirty="0" smtClean="0"/>
              <a:t>Internal name </a:t>
            </a:r>
            <a:r>
              <a:rPr lang="en-AU" dirty="0" smtClean="0"/>
              <a:t>and click </a:t>
            </a:r>
            <a:r>
              <a:rPr lang="en-AU" i="1" dirty="0" smtClean="0"/>
              <a:t>Save and edit</a:t>
            </a:r>
            <a:r>
              <a:rPr lang="en-AU" dirty="0" smtClean="0"/>
              <a:t>.</a:t>
            </a:r>
          </a:p>
          <a:p>
            <a:pPr marL="457189" indent="-457189">
              <a:buFont typeface="+mj-lt"/>
              <a:buAutoNum type="arabicPeriod"/>
            </a:pPr>
            <a:r>
              <a:rPr lang="en-AU" dirty="0" smtClean="0"/>
              <a:t>Add </a:t>
            </a:r>
            <a:r>
              <a:rPr lang="en-AU" i="1" dirty="0" smtClean="0"/>
              <a:t>Questions</a:t>
            </a:r>
            <a:r>
              <a:rPr lang="en-AU" dirty="0" smtClean="0"/>
              <a:t> to the survey.</a:t>
            </a:r>
          </a:p>
          <a:p>
            <a:pPr marL="457189" indent="-457189">
              <a:buFont typeface="+mj-lt"/>
              <a:buAutoNum type="arabicPeriod"/>
            </a:pPr>
            <a:endParaRPr lang="en-AU" dirty="0" smtClean="0"/>
          </a:p>
          <a:p>
            <a:pPr marL="457189" indent="-457189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Create a new </a:t>
            </a:r>
            <a:r>
              <a:rPr lang="en-AU" dirty="0" smtClean="0"/>
              <a:t>Survey (3)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38913" y="2839169"/>
            <a:ext cx="3723823" cy="18493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848" y="2938492"/>
            <a:ext cx="4505419" cy="35526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122" y="2561063"/>
            <a:ext cx="4682071" cy="4254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6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46785" y="1176671"/>
            <a:ext cx="10311765" cy="4452138"/>
          </a:xfrm>
        </p:spPr>
        <p:txBody>
          <a:bodyPr/>
          <a:lstStyle/>
          <a:p>
            <a:pPr marL="457189" indent="-457189">
              <a:buFont typeface="+mj-lt"/>
              <a:buAutoNum type="arabicPeriod"/>
            </a:pPr>
            <a:r>
              <a:rPr lang="en-AU" dirty="0" smtClean="0"/>
              <a:t>From the Survey List, click </a:t>
            </a:r>
            <a:r>
              <a:rPr lang="en-AU" i="1" dirty="0" smtClean="0"/>
              <a:t>New</a:t>
            </a:r>
            <a:r>
              <a:rPr lang="en-AU" dirty="0" smtClean="0"/>
              <a:t>.</a:t>
            </a:r>
          </a:p>
          <a:p>
            <a:pPr marL="457189" indent="-457189">
              <a:buFont typeface="+mj-lt"/>
              <a:buAutoNum type="arabicPeriod"/>
            </a:pPr>
            <a:r>
              <a:rPr lang="en-AU" dirty="0" smtClean="0"/>
              <a:t>Enter the </a:t>
            </a:r>
            <a:r>
              <a:rPr lang="en-AU" i="1" dirty="0" smtClean="0"/>
              <a:t>Title</a:t>
            </a:r>
            <a:r>
              <a:rPr lang="en-AU" dirty="0" smtClean="0"/>
              <a:t>, </a:t>
            </a:r>
            <a:r>
              <a:rPr lang="en-AU" i="1" dirty="0" smtClean="0"/>
              <a:t>User instructions</a:t>
            </a:r>
            <a:r>
              <a:rPr lang="en-AU" dirty="0" smtClean="0"/>
              <a:t>, </a:t>
            </a:r>
            <a:r>
              <a:rPr lang="en-AU" i="1" dirty="0" smtClean="0"/>
              <a:t>Internal name </a:t>
            </a:r>
            <a:r>
              <a:rPr lang="en-AU" dirty="0" smtClean="0"/>
              <a:t>and click </a:t>
            </a:r>
            <a:r>
              <a:rPr lang="en-AU" i="1" dirty="0" smtClean="0"/>
              <a:t>Save and edit</a:t>
            </a:r>
            <a:r>
              <a:rPr lang="en-AU" dirty="0" smtClean="0"/>
              <a:t>.</a:t>
            </a:r>
          </a:p>
          <a:p>
            <a:pPr marL="457189" indent="-457189">
              <a:buFont typeface="+mj-lt"/>
              <a:buAutoNum type="arabicPeriod"/>
            </a:pPr>
            <a:r>
              <a:rPr lang="en-AU" dirty="0" smtClean="0"/>
              <a:t>Add </a:t>
            </a:r>
            <a:r>
              <a:rPr lang="en-AU" i="1" dirty="0" smtClean="0"/>
              <a:t>Questions</a:t>
            </a:r>
            <a:r>
              <a:rPr lang="en-AU" dirty="0" smtClean="0"/>
              <a:t> to the survey.</a:t>
            </a:r>
          </a:p>
          <a:p>
            <a:pPr marL="457189" indent="-457189">
              <a:buFont typeface="+mj-lt"/>
              <a:buAutoNum type="arabicPeriod"/>
            </a:pPr>
            <a:r>
              <a:rPr lang="en-AU" dirty="0" smtClean="0"/>
              <a:t>Set a </a:t>
            </a:r>
            <a:r>
              <a:rPr lang="en-AU" i="1" dirty="0" smtClean="0"/>
              <a:t>Record type </a:t>
            </a:r>
            <a:r>
              <a:rPr lang="en-AU" dirty="0" smtClean="0"/>
              <a:t>to have survey related to this record type and select reporting fields.</a:t>
            </a:r>
          </a:p>
          <a:p>
            <a:pPr marL="457189" indent="-457189">
              <a:buFont typeface="+mj-lt"/>
              <a:buAutoNum type="arabicPeriod"/>
            </a:pPr>
            <a:endParaRPr lang="en-AU" dirty="0" smtClean="0"/>
          </a:p>
          <a:p>
            <a:pPr marL="457189" indent="-457189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Create a new </a:t>
            </a:r>
            <a:r>
              <a:rPr lang="en-AU" dirty="0" smtClean="0"/>
              <a:t>Survey (4)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751" y="3285218"/>
            <a:ext cx="7979244" cy="31602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ular Callout 1"/>
          <p:cNvSpPr/>
          <p:nvPr/>
        </p:nvSpPr>
        <p:spPr bwMode="gray">
          <a:xfrm>
            <a:off x="300624" y="4865363"/>
            <a:ext cx="2404997" cy="1202499"/>
          </a:xfrm>
          <a:prstGeom prst="wedgeRectCallout">
            <a:avLst>
              <a:gd name="adj1" fmla="val 72917"/>
              <a:gd name="adj2" fmla="val -120833"/>
            </a:avLst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133" dirty="0"/>
              <a:t>Relating a survey to a record type is not mandatory</a:t>
            </a:r>
            <a:endParaRPr lang="en-US" sz="2133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82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46785" y="1509273"/>
            <a:ext cx="10311765" cy="4452138"/>
          </a:xfrm>
        </p:spPr>
        <p:txBody>
          <a:bodyPr/>
          <a:lstStyle/>
          <a:p>
            <a:pPr marL="457189" indent="-457189">
              <a:buFont typeface="+mj-lt"/>
              <a:buAutoNum type="arabicPeriod"/>
            </a:pPr>
            <a:r>
              <a:rPr lang="en-AU" dirty="0" smtClean="0"/>
              <a:t>From the Survey List, click </a:t>
            </a:r>
            <a:r>
              <a:rPr lang="en-AU" i="1" dirty="0" smtClean="0"/>
              <a:t>New</a:t>
            </a:r>
            <a:r>
              <a:rPr lang="en-AU" dirty="0" smtClean="0"/>
              <a:t>.</a:t>
            </a:r>
          </a:p>
          <a:p>
            <a:pPr marL="457189" indent="-457189">
              <a:buFont typeface="+mj-lt"/>
              <a:buAutoNum type="arabicPeriod"/>
            </a:pPr>
            <a:r>
              <a:rPr lang="en-AU" dirty="0" smtClean="0"/>
              <a:t>Enter the </a:t>
            </a:r>
            <a:r>
              <a:rPr lang="en-AU" i="1" dirty="0" smtClean="0"/>
              <a:t>Title</a:t>
            </a:r>
            <a:r>
              <a:rPr lang="en-AU" dirty="0" smtClean="0"/>
              <a:t>, </a:t>
            </a:r>
            <a:r>
              <a:rPr lang="en-AU" i="1" dirty="0" smtClean="0"/>
              <a:t>User instructions</a:t>
            </a:r>
            <a:r>
              <a:rPr lang="en-AU" dirty="0" smtClean="0"/>
              <a:t>, </a:t>
            </a:r>
            <a:r>
              <a:rPr lang="en-AU" i="1" dirty="0" smtClean="0"/>
              <a:t>Internal name </a:t>
            </a:r>
            <a:r>
              <a:rPr lang="en-AU" dirty="0" smtClean="0"/>
              <a:t>and click </a:t>
            </a:r>
            <a:r>
              <a:rPr lang="en-AU" i="1" dirty="0" smtClean="0"/>
              <a:t>Save and edit</a:t>
            </a:r>
            <a:r>
              <a:rPr lang="en-AU" dirty="0" smtClean="0"/>
              <a:t>.</a:t>
            </a:r>
          </a:p>
          <a:p>
            <a:pPr marL="457189" indent="-457189">
              <a:buFont typeface="+mj-lt"/>
              <a:buAutoNum type="arabicPeriod"/>
            </a:pPr>
            <a:r>
              <a:rPr lang="en-AU" dirty="0" smtClean="0"/>
              <a:t>Add </a:t>
            </a:r>
            <a:r>
              <a:rPr lang="en-AU" i="1" dirty="0" smtClean="0"/>
              <a:t>Questions</a:t>
            </a:r>
            <a:r>
              <a:rPr lang="en-AU" dirty="0" smtClean="0"/>
              <a:t> to the survey.</a:t>
            </a:r>
          </a:p>
          <a:p>
            <a:pPr marL="457189" indent="-457189">
              <a:buFont typeface="+mj-lt"/>
              <a:buAutoNum type="arabicPeriod"/>
            </a:pPr>
            <a:r>
              <a:rPr lang="en-AU" dirty="0" smtClean="0"/>
              <a:t>Set a </a:t>
            </a:r>
            <a:r>
              <a:rPr lang="en-AU" i="1" dirty="0" smtClean="0"/>
              <a:t>Record type </a:t>
            </a:r>
            <a:r>
              <a:rPr lang="en-AU" dirty="0" smtClean="0"/>
              <a:t>to have survey related to this record type and select reporting fields.</a:t>
            </a:r>
          </a:p>
          <a:p>
            <a:pPr marL="457189" indent="-457189">
              <a:buFont typeface="+mj-lt"/>
              <a:buAutoNum type="arabicPeriod"/>
            </a:pPr>
            <a:r>
              <a:rPr lang="en-AU" dirty="0" smtClean="0"/>
              <a:t>Schedule the survey by setting the </a:t>
            </a:r>
            <a:r>
              <a:rPr lang="en-AU" i="1" dirty="0" smtClean="0"/>
              <a:t>Active from </a:t>
            </a:r>
            <a:r>
              <a:rPr lang="en-AU" dirty="0" smtClean="0"/>
              <a:t>and </a:t>
            </a:r>
            <a:r>
              <a:rPr lang="en-AU" i="1" dirty="0" smtClean="0"/>
              <a:t>Active until </a:t>
            </a:r>
            <a:r>
              <a:rPr lang="en-AU" dirty="0" smtClean="0"/>
              <a:t>fields.</a:t>
            </a:r>
          </a:p>
          <a:p>
            <a:pPr marL="457189" indent="-457189">
              <a:buFont typeface="+mj-lt"/>
              <a:buAutoNum type="arabicPeriod"/>
            </a:pPr>
            <a:endParaRPr lang="en-AU" dirty="0" smtClean="0"/>
          </a:p>
          <a:p>
            <a:pPr marL="457189" indent="-457189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Create a new </a:t>
            </a:r>
            <a:r>
              <a:rPr lang="en-AU" dirty="0" smtClean="0"/>
              <a:t>Survey (5)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350256" y="4069492"/>
            <a:ext cx="6826697" cy="26855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9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46785" y="828778"/>
            <a:ext cx="10311765" cy="4452138"/>
          </a:xfrm>
        </p:spPr>
        <p:txBody>
          <a:bodyPr/>
          <a:lstStyle/>
          <a:p>
            <a:pPr marL="457189" indent="-457189">
              <a:buFont typeface="+mj-lt"/>
              <a:buAutoNum type="arabicPeriod"/>
            </a:pPr>
            <a:r>
              <a:rPr lang="en-AU" dirty="0" smtClean="0"/>
              <a:t>From the Survey List, click </a:t>
            </a:r>
            <a:r>
              <a:rPr lang="en-AU" i="1" dirty="0" smtClean="0"/>
              <a:t>New</a:t>
            </a:r>
            <a:r>
              <a:rPr lang="en-AU" dirty="0" smtClean="0"/>
              <a:t>.</a:t>
            </a:r>
          </a:p>
          <a:p>
            <a:pPr marL="457189" indent="-457189">
              <a:buFont typeface="+mj-lt"/>
              <a:buAutoNum type="arabicPeriod"/>
            </a:pPr>
            <a:r>
              <a:rPr lang="en-AU" dirty="0" smtClean="0"/>
              <a:t>Enter the </a:t>
            </a:r>
            <a:r>
              <a:rPr lang="en-AU" i="1" dirty="0" smtClean="0"/>
              <a:t>Title</a:t>
            </a:r>
            <a:r>
              <a:rPr lang="en-AU" dirty="0" smtClean="0"/>
              <a:t>, </a:t>
            </a:r>
            <a:r>
              <a:rPr lang="en-AU" i="1" dirty="0" smtClean="0"/>
              <a:t>User instructions</a:t>
            </a:r>
            <a:r>
              <a:rPr lang="en-AU" dirty="0" smtClean="0"/>
              <a:t>, </a:t>
            </a:r>
            <a:r>
              <a:rPr lang="en-AU" i="1" dirty="0" smtClean="0"/>
              <a:t>Internal name </a:t>
            </a:r>
            <a:r>
              <a:rPr lang="en-AU" dirty="0" smtClean="0"/>
              <a:t>and click </a:t>
            </a:r>
            <a:r>
              <a:rPr lang="en-AU" i="1" dirty="0" smtClean="0"/>
              <a:t>Save and edit</a:t>
            </a:r>
            <a:r>
              <a:rPr lang="en-AU" dirty="0" smtClean="0"/>
              <a:t>.</a:t>
            </a:r>
          </a:p>
          <a:p>
            <a:pPr marL="457189" indent="-457189">
              <a:buFont typeface="+mj-lt"/>
              <a:buAutoNum type="arabicPeriod"/>
            </a:pPr>
            <a:r>
              <a:rPr lang="en-AU" dirty="0" smtClean="0"/>
              <a:t>Add </a:t>
            </a:r>
            <a:r>
              <a:rPr lang="en-AU" i="1" dirty="0" smtClean="0"/>
              <a:t>Questions</a:t>
            </a:r>
            <a:r>
              <a:rPr lang="en-AU" dirty="0" smtClean="0"/>
              <a:t> to the survey.</a:t>
            </a:r>
          </a:p>
          <a:p>
            <a:pPr marL="457189" indent="-457189">
              <a:buFont typeface="+mj-lt"/>
              <a:buAutoNum type="arabicPeriod"/>
            </a:pPr>
            <a:r>
              <a:rPr lang="en-AU" dirty="0" smtClean="0"/>
              <a:t>Set a </a:t>
            </a:r>
            <a:r>
              <a:rPr lang="en-AU" i="1" dirty="0" smtClean="0"/>
              <a:t>Record type </a:t>
            </a:r>
            <a:r>
              <a:rPr lang="en-AU" dirty="0" smtClean="0"/>
              <a:t>to have survey related to this record type and select reporting fields.</a:t>
            </a:r>
          </a:p>
          <a:p>
            <a:pPr marL="457189" indent="-457189">
              <a:buFont typeface="+mj-lt"/>
              <a:buAutoNum type="arabicPeriod"/>
            </a:pPr>
            <a:r>
              <a:rPr lang="en-AU" dirty="0" smtClean="0"/>
              <a:t>Schedule the survey by setting the </a:t>
            </a:r>
            <a:r>
              <a:rPr lang="en-AU" i="1" dirty="0" smtClean="0"/>
              <a:t>Active from </a:t>
            </a:r>
            <a:r>
              <a:rPr lang="en-AU" dirty="0" smtClean="0"/>
              <a:t>and </a:t>
            </a:r>
            <a:r>
              <a:rPr lang="en-AU" i="1" dirty="0" smtClean="0"/>
              <a:t>Active until </a:t>
            </a:r>
            <a:r>
              <a:rPr lang="en-AU" dirty="0" smtClean="0"/>
              <a:t>fields</a:t>
            </a:r>
            <a:r>
              <a:rPr lang="en-AU" dirty="0" smtClean="0"/>
              <a:t>.</a:t>
            </a:r>
          </a:p>
          <a:p>
            <a:pPr marL="457189" indent="-457189">
              <a:buFont typeface="+mj-lt"/>
              <a:buAutoNum type="arabicPeriod"/>
            </a:pPr>
            <a:r>
              <a:rPr lang="en-AU" dirty="0" smtClean="0"/>
              <a:t>Preview the survey</a:t>
            </a:r>
            <a:endParaRPr lang="en-AU" dirty="0" smtClean="0"/>
          </a:p>
          <a:p>
            <a:pPr marL="457189" indent="-457189">
              <a:buFont typeface="+mj-lt"/>
              <a:buAutoNum type="arabicPeriod"/>
            </a:pPr>
            <a:endParaRPr lang="en-AU" dirty="0" smtClean="0"/>
          </a:p>
          <a:p>
            <a:pPr marL="457189" indent="-457189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46786" y="195350"/>
            <a:ext cx="10311765" cy="1080000"/>
          </a:xfrm>
        </p:spPr>
        <p:txBody>
          <a:bodyPr/>
          <a:lstStyle/>
          <a:p>
            <a:r>
              <a:rPr lang="en-AU" dirty="0"/>
              <a:t>Create a new </a:t>
            </a:r>
            <a:r>
              <a:rPr lang="en-AU" dirty="0" smtClean="0"/>
              <a:t>Survey (6)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156" y="922562"/>
            <a:ext cx="5816641" cy="458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25009" y="1095989"/>
            <a:ext cx="10311765" cy="4452138"/>
          </a:xfrm>
        </p:spPr>
        <p:txBody>
          <a:bodyPr/>
          <a:lstStyle/>
          <a:p>
            <a:pPr marL="457200" indent="-457200">
              <a:buFont typeface="+mj-lt"/>
              <a:buAutoNum type="arabicPeriod" startAt="7"/>
            </a:pPr>
            <a:r>
              <a:rPr lang="en-AU" dirty="0" smtClean="0"/>
              <a:t>Execute the survey.</a:t>
            </a:r>
          </a:p>
          <a:p>
            <a:pPr marL="457189" indent="-457189">
              <a:buFont typeface="+mj-lt"/>
              <a:buAutoNum type="arabicPeriod" startAt="7"/>
            </a:pPr>
            <a:endParaRPr lang="en-AU" dirty="0" smtClean="0"/>
          </a:p>
          <a:p>
            <a:pPr marL="457189" indent="-457189">
              <a:buFont typeface="+mj-lt"/>
              <a:buAutoNum type="arabicPeriod" startAt="7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619728"/>
          </a:xfrm>
        </p:spPr>
        <p:txBody>
          <a:bodyPr/>
          <a:lstStyle/>
          <a:p>
            <a:r>
              <a:rPr lang="en-AU" dirty="0"/>
              <a:t>Create a new </a:t>
            </a:r>
            <a:r>
              <a:rPr lang="en-AU" dirty="0" smtClean="0"/>
              <a:t>Survey (7)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731134" y="1537974"/>
            <a:ext cx="1599353" cy="51985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557874" y="1499874"/>
            <a:ext cx="1142153" cy="55795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1193445" y="2104815"/>
            <a:ext cx="9774895" cy="39626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ular Callout 1"/>
          <p:cNvSpPr/>
          <p:nvPr/>
        </p:nvSpPr>
        <p:spPr bwMode="gray">
          <a:xfrm>
            <a:off x="9012195" y="691980"/>
            <a:ext cx="2438400" cy="1120345"/>
          </a:xfrm>
          <a:prstGeom prst="wedgeRectCallout">
            <a:avLst>
              <a:gd name="adj1" fmla="val -55968"/>
              <a:gd name="adj2" fmla="val 143382"/>
            </a:avLst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The survey is now active</a:t>
            </a: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2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a Survey Manually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40" y="1744963"/>
            <a:ext cx="10312400" cy="29739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45219" y="2137144"/>
            <a:ext cx="1233376" cy="3189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636" y="2570309"/>
            <a:ext cx="51244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5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150" y="1973550"/>
            <a:ext cx="10312400" cy="39618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Automatically Send a Survey using a Business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49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Lab Exercise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Futura Bk" pitchFamily="34" charset="0"/>
              </a:rPr>
              <a:t>EX11.0 </a:t>
            </a:r>
            <a:r>
              <a:rPr lang="en-US" dirty="0">
                <a:latin typeface="Futura Bk" pitchFamily="34" charset="0"/>
              </a:rPr>
              <a:t>Using Survey Management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331861" y="591366"/>
            <a:ext cx="2778207" cy="2384309"/>
            <a:chOff x="6791325" y="443524"/>
            <a:chExt cx="2083655" cy="1788232"/>
          </a:xfrm>
        </p:grpSpPr>
        <p:sp>
          <p:nvSpPr>
            <p:cNvPr id="7" name="Rectangle 6"/>
            <p:cNvSpPr/>
            <p:nvPr/>
          </p:nvSpPr>
          <p:spPr bwMode="gray">
            <a:xfrm>
              <a:off x="6865750" y="514882"/>
              <a:ext cx="1735810" cy="11210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/>
            </a:p>
          </p:txBody>
        </p:sp>
        <p:pic>
          <p:nvPicPr>
            <p:cNvPr id="8" name="Picture 5" descr="C:\Field Excellence\Training Templates\Feature_Icons\All-in-one_PC\All-in-one_PC_RGB\All-in-one_PC_RGB_gray_N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1325" y="443524"/>
              <a:ext cx="2083655" cy="1788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578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3653" indent="-380990">
              <a:buFont typeface="Arial" panose="020B0604020202020204" pitchFamily="34" charset="0"/>
              <a:buChar char="•"/>
            </a:pPr>
            <a:r>
              <a:rPr lang="en-US" dirty="0" smtClean="0"/>
              <a:t>Describe Survey functionality </a:t>
            </a:r>
          </a:p>
          <a:p>
            <a:pPr marL="93653" indent="-380990">
              <a:buFont typeface="Arial" panose="020B0604020202020204" pitchFamily="34" charset="0"/>
              <a:buChar char="•"/>
            </a:pPr>
            <a:r>
              <a:rPr lang="en-US" dirty="0" smtClean="0"/>
              <a:t>Be </a:t>
            </a:r>
            <a:r>
              <a:rPr lang="en-US" dirty="0"/>
              <a:t>able to design a new Survey</a:t>
            </a:r>
          </a:p>
          <a:p>
            <a:pPr marL="93653" indent="-380990">
              <a:buFont typeface="Arial" panose="020B0604020202020204" pitchFamily="34" charset="0"/>
              <a:buChar char="•"/>
            </a:pPr>
            <a:r>
              <a:rPr lang="en-US" dirty="0"/>
              <a:t>Understand the different Question/Answer types</a:t>
            </a:r>
          </a:p>
          <a:p>
            <a:pPr marL="93653" indent="-380990">
              <a:buFont typeface="Arial" panose="020B0604020202020204" pitchFamily="34" charset="0"/>
              <a:buChar char="•"/>
            </a:pPr>
            <a:r>
              <a:rPr lang="en-US" dirty="0"/>
              <a:t>Explain how Big Data Analytics allows you to analyze survey results</a:t>
            </a:r>
          </a:p>
          <a:p>
            <a:pPr marL="93653" indent="-380990">
              <a:buFont typeface="Arial" panose="020B0604020202020204" pitchFamily="34" charset="0"/>
              <a:buChar char="•"/>
            </a:pPr>
            <a:r>
              <a:rPr lang="en-US" dirty="0"/>
              <a:t>Be able to send a survey </a:t>
            </a:r>
            <a:r>
              <a:rPr lang="en-US" dirty="0" smtClean="0"/>
              <a:t>manually</a:t>
            </a:r>
          </a:p>
          <a:p>
            <a:pPr marL="93653" indent="-380990">
              <a:buFont typeface="Arial" panose="020B0604020202020204" pitchFamily="34" charset="0"/>
              <a:buChar char="•"/>
            </a:pPr>
            <a:r>
              <a:rPr lang="en-US" dirty="0" smtClean="0"/>
              <a:t>Initiate a Survey using a business rule</a:t>
            </a:r>
            <a:endParaRPr lang="en-US" dirty="0" smtClean="0"/>
          </a:p>
          <a:p>
            <a:pPr marL="380990" lvl="1" indent="-380990">
              <a:buFont typeface="Arial" panose="020B0604020202020204" pitchFamily="34" charset="0"/>
              <a:buChar char="•"/>
            </a:pPr>
            <a:endParaRPr lang="en-AU" dirty="0"/>
          </a:p>
          <a:p>
            <a:pPr marL="380990" lvl="1" indent="-38099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380990" lvl="1" indent="-38099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Survey Management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smtClean="0"/>
              <a:t>Measure and improve </a:t>
            </a:r>
            <a:r>
              <a:rPr lang="en-AU" dirty="0"/>
              <a:t>customer </a:t>
            </a:r>
            <a:r>
              <a:rPr lang="en-AU" dirty="0" smtClean="0"/>
              <a:t>satisfaction</a:t>
            </a:r>
            <a:endParaRPr lang="en-A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786" y="1728000"/>
            <a:ext cx="5951555" cy="4452138"/>
          </a:xfrm>
        </p:spPr>
        <p:txBody>
          <a:bodyPr/>
          <a:lstStyle/>
          <a:p>
            <a:r>
              <a:rPr lang="en-AU" dirty="0" smtClean="0"/>
              <a:t>Configure </a:t>
            </a:r>
            <a:r>
              <a:rPr lang="en-AU" dirty="0" smtClean="0"/>
              <a:t>&amp; select surveys to be </a:t>
            </a:r>
            <a:r>
              <a:rPr lang="en-AU" dirty="0"/>
              <a:t>s</a:t>
            </a:r>
            <a:r>
              <a:rPr lang="en-AU" dirty="0" smtClean="0"/>
              <a:t>ent to end users.</a:t>
            </a:r>
          </a:p>
          <a:p>
            <a:r>
              <a:rPr lang="en-AU" dirty="0" smtClean="0"/>
              <a:t>Easy </a:t>
            </a:r>
            <a:r>
              <a:rPr lang="en-AU" dirty="0" smtClean="0"/>
              <a:t>to set up with friendly </a:t>
            </a:r>
            <a:r>
              <a:rPr lang="en-AU" dirty="0" smtClean="0"/>
              <a:t>formats.</a:t>
            </a:r>
          </a:p>
          <a:p>
            <a:r>
              <a:rPr lang="en-AU" dirty="0" smtClean="0"/>
              <a:t>Surveys </a:t>
            </a:r>
            <a:r>
              <a:rPr lang="en-AU" dirty="0" smtClean="0"/>
              <a:t>can be defined for a variety of scenarios:</a:t>
            </a:r>
          </a:p>
          <a:p>
            <a:pPr marL="550853" lvl="2" indent="-380990">
              <a:buFont typeface="Arial" panose="020B0604020202020204" pitchFamily="34" charset="0"/>
              <a:buChar char="•"/>
            </a:pPr>
            <a:r>
              <a:rPr lang="en-AU" dirty="0" smtClean="0"/>
              <a:t>Satisfaction surveys for Service Support</a:t>
            </a:r>
          </a:p>
          <a:p>
            <a:pPr marL="550853" lvl="2" indent="-380990">
              <a:buFont typeface="Arial" panose="020B0604020202020204" pitchFamily="34" charset="0"/>
              <a:buChar char="•"/>
            </a:pPr>
            <a:r>
              <a:rPr lang="en-AU" dirty="0" smtClean="0"/>
              <a:t>Post-Change success survey</a:t>
            </a:r>
          </a:p>
          <a:p>
            <a:pPr marL="550853" lvl="2" indent="-380990">
              <a:buFont typeface="Arial" panose="020B0604020202020204" pitchFamily="34" charset="0"/>
              <a:buChar char="•"/>
            </a:pPr>
            <a:r>
              <a:rPr lang="en-AU" dirty="0" smtClean="0"/>
              <a:t>Application utilization and proposal survey</a:t>
            </a:r>
          </a:p>
          <a:p>
            <a:pPr marL="550853" lvl="2" indent="-380990">
              <a:buFont typeface="Arial" panose="020B0604020202020204" pitchFamily="34" charset="0"/>
              <a:buChar char="•"/>
            </a:pPr>
            <a:r>
              <a:rPr lang="en-AU" dirty="0" smtClean="0"/>
              <a:t>… and more!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015" y="1728000"/>
            <a:ext cx="4652867" cy="39088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05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567" y="1083965"/>
            <a:ext cx="6870357" cy="54881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786" y="1083965"/>
            <a:ext cx="3490743" cy="4452138"/>
          </a:xfrm>
        </p:spPr>
        <p:txBody>
          <a:bodyPr/>
          <a:lstStyle/>
          <a:p>
            <a:r>
              <a:rPr lang="en-AU" dirty="0" smtClean="0"/>
              <a:t>Friendly formats are designed to increase user response rates.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Survey Management – Friendly formats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 bwMode="gray">
          <a:xfrm>
            <a:off x="9707746" y="3828043"/>
            <a:ext cx="2356021" cy="1499287"/>
          </a:xfrm>
          <a:prstGeom prst="wedgeRectCallout">
            <a:avLst>
              <a:gd name="adj1" fmla="val -89365"/>
              <a:gd name="adj2" fmla="val 83379"/>
            </a:avLst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133" i="1" dirty="0"/>
              <a:t>Primary survey rating </a:t>
            </a:r>
            <a:r>
              <a:rPr lang="en-AU" sz="2133" dirty="0"/>
              <a:t>question (this will appear in email to end user)</a:t>
            </a:r>
            <a:endParaRPr lang="en-US" sz="2133" dirty="0"/>
          </a:p>
        </p:txBody>
      </p:sp>
      <p:sp>
        <p:nvSpPr>
          <p:cNvPr id="8" name="Rectangular Callout 7"/>
          <p:cNvSpPr/>
          <p:nvPr/>
        </p:nvSpPr>
        <p:spPr bwMode="gray">
          <a:xfrm>
            <a:off x="2542524" y="4390767"/>
            <a:ext cx="2033656" cy="900672"/>
          </a:xfrm>
          <a:prstGeom prst="wedgeRectCallout">
            <a:avLst>
              <a:gd name="adj1" fmla="val 75158"/>
              <a:gd name="adj2" fmla="val -17753"/>
            </a:avLst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133" i="1" dirty="0"/>
              <a:t>Radio button </a:t>
            </a:r>
            <a:r>
              <a:rPr lang="en-AU" sz="2133" dirty="0"/>
              <a:t>questions</a:t>
            </a:r>
            <a:endParaRPr lang="en-US" sz="2133" dirty="0"/>
          </a:p>
        </p:txBody>
      </p:sp>
      <p:sp>
        <p:nvSpPr>
          <p:cNvPr id="9" name="Rectangular Callout 8"/>
          <p:cNvSpPr/>
          <p:nvPr/>
        </p:nvSpPr>
        <p:spPr bwMode="gray">
          <a:xfrm>
            <a:off x="2542524" y="2691247"/>
            <a:ext cx="2033656" cy="900672"/>
          </a:xfrm>
          <a:prstGeom prst="wedgeRectCallout">
            <a:avLst>
              <a:gd name="adj1" fmla="val 77589"/>
              <a:gd name="adj2" fmla="val -76289"/>
            </a:avLst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133" i="1" dirty="0"/>
              <a:t>Short text </a:t>
            </a:r>
            <a:r>
              <a:rPr lang="en-AU" sz="2133" dirty="0"/>
              <a:t>question</a:t>
            </a:r>
            <a:endParaRPr lang="en-US" sz="2133" dirty="0"/>
          </a:p>
        </p:txBody>
      </p:sp>
      <p:sp>
        <p:nvSpPr>
          <p:cNvPr id="10" name="Rectangular Callout 9"/>
          <p:cNvSpPr/>
          <p:nvPr/>
        </p:nvSpPr>
        <p:spPr bwMode="gray">
          <a:xfrm>
            <a:off x="10030111" y="117388"/>
            <a:ext cx="2033656" cy="900672"/>
          </a:xfrm>
          <a:prstGeom prst="wedgeRectCallout">
            <a:avLst>
              <a:gd name="adj1" fmla="val -22870"/>
              <a:gd name="adj2" fmla="val 93832"/>
            </a:avLst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133" i="1" dirty="0"/>
              <a:t>Title </a:t>
            </a:r>
            <a:r>
              <a:rPr lang="en-AU" sz="2133" dirty="0"/>
              <a:t>and</a:t>
            </a:r>
            <a:r>
              <a:rPr lang="en-AU" sz="2133" i="1" dirty="0"/>
              <a:t> User instructions</a:t>
            </a:r>
            <a:endParaRPr lang="en-US" sz="2133" dirty="0"/>
          </a:p>
        </p:txBody>
      </p:sp>
      <p:sp>
        <p:nvSpPr>
          <p:cNvPr id="11" name="Rectangular Callout 10"/>
          <p:cNvSpPr/>
          <p:nvPr/>
        </p:nvSpPr>
        <p:spPr bwMode="gray">
          <a:xfrm>
            <a:off x="2542524" y="4390767"/>
            <a:ext cx="2033656" cy="900672"/>
          </a:xfrm>
          <a:prstGeom prst="wedgeRectCallout">
            <a:avLst>
              <a:gd name="adj1" fmla="val 71917"/>
              <a:gd name="adj2" fmla="val -134826"/>
            </a:avLst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133" i="1" dirty="0"/>
              <a:t>Radio button </a:t>
            </a:r>
            <a:r>
              <a:rPr lang="en-AU" sz="2133" dirty="0"/>
              <a:t>questions</a:t>
            </a:r>
            <a:endParaRPr lang="en-US" sz="2133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6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785" y="1284247"/>
            <a:ext cx="10311765" cy="4452138"/>
          </a:xfrm>
        </p:spPr>
        <p:txBody>
          <a:bodyPr/>
          <a:lstStyle/>
          <a:p>
            <a:r>
              <a:rPr lang="en-AU" dirty="0" smtClean="0"/>
              <a:t>There are a number of different </a:t>
            </a:r>
            <a:r>
              <a:rPr lang="en-AU" i="1" dirty="0" smtClean="0"/>
              <a:t>Answer Types </a:t>
            </a:r>
            <a:r>
              <a:rPr lang="en-AU" dirty="0" smtClean="0"/>
              <a:t>which can be added for a question: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AU" dirty="0" smtClean="0"/>
              <a:t>Primary survey rating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AU" dirty="0" smtClean="0"/>
              <a:t>Rating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AU" dirty="0" smtClean="0"/>
              <a:t>Rating group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AU" dirty="0" smtClean="0"/>
              <a:t>Text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AU" dirty="0" smtClean="0"/>
              <a:t>Short text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AU" dirty="0" smtClean="0"/>
              <a:t>Radio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AU" dirty="0" smtClean="0"/>
              <a:t>Number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Survey Management – Friendly formats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722" y="1808065"/>
            <a:ext cx="6234920" cy="46476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03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786" y="1728000"/>
            <a:ext cx="3181461" cy="4452138"/>
          </a:xfrm>
        </p:spPr>
        <p:txBody>
          <a:bodyPr/>
          <a:lstStyle/>
          <a:p>
            <a:r>
              <a:rPr lang="en-AU" dirty="0" smtClean="0"/>
              <a:t>You can even add a group of questions as a Rating Group.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Survey Management – Friendly formats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802" y="921337"/>
            <a:ext cx="7214113" cy="579595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44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785" y="1190118"/>
            <a:ext cx="10311765" cy="4452138"/>
          </a:xfrm>
        </p:spPr>
        <p:txBody>
          <a:bodyPr/>
          <a:lstStyle/>
          <a:p>
            <a:r>
              <a:rPr lang="en-AU" dirty="0" smtClean="0"/>
              <a:t>Reports can be seen on the Reports tab, or from Reporting application.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Survey Management – Reporting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29" y="1811174"/>
            <a:ext cx="11521460" cy="425503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7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785" y="1163223"/>
            <a:ext cx="10311765" cy="4452138"/>
          </a:xfrm>
        </p:spPr>
        <p:txBody>
          <a:bodyPr/>
          <a:lstStyle/>
          <a:p>
            <a:r>
              <a:rPr lang="en-AU" dirty="0" smtClean="0"/>
              <a:t>Hot topic analytics of responses with full reporting and dashboard widget capabilities.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Survey Management – </a:t>
            </a:r>
            <a:r>
              <a:rPr lang="en-AU" dirty="0" smtClean="0"/>
              <a:t>Hot Topic Analytics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84" y="1666185"/>
            <a:ext cx="10670615" cy="51918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7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Survey Workflow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83" y="1207432"/>
            <a:ext cx="10920635" cy="4634920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 bwMode="gray">
          <a:xfrm>
            <a:off x="7350540" y="5420697"/>
            <a:ext cx="2721113" cy="843311"/>
          </a:xfrm>
          <a:prstGeom prst="wedgeRectCallout">
            <a:avLst>
              <a:gd name="adj1" fmla="val -93560"/>
              <a:gd name="adj2" fmla="val -123978"/>
            </a:avLst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Survey is Active and can be used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3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CROFOCUS THEME v5">
  <a:themeElements>
    <a:clrScheme name="00_Custom_MF">
      <a:dk1>
        <a:srgbClr val="212E35"/>
      </a:dk1>
      <a:lt1>
        <a:srgbClr val="FFFFFF"/>
      </a:lt1>
      <a:dk2>
        <a:srgbClr val="425563"/>
      </a:dk2>
      <a:lt2>
        <a:srgbClr val="CACACA"/>
      </a:lt2>
      <a:accent1>
        <a:srgbClr val="0079EF"/>
      </a:accent1>
      <a:accent2>
        <a:srgbClr val="2FD6C3"/>
      </a:accent2>
      <a:accent3>
        <a:srgbClr val="29CEFE"/>
      </a:accent3>
      <a:accent4>
        <a:srgbClr val="560074"/>
      </a:accent4>
      <a:accent5>
        <a:srgbClr val="425563"/>
      </a:accent5>
      <a:accent6>
        <a:srgbClr val="97CBFF"/>
      </a:accent6>
      <a:hlink>
        <a:srgbClr val="0079EF"/>
      </a:hlink>
      <a:folHlink>
        <a:srgbClr val="42556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rmAutofit/>
      </a:bodyPr>
      <a:lstStyle>
        <a:defPPr marL="0" indent="0">
          <a:spcAft>
            <a:spcPts val="1800"/>
          </a:spcAft>
          <a:buNone/>
          <a:defRPr sz="2400" dirty="0"/>
        </a:defPPr>
      </a:lstStyle>
    </a:txDef>
  </a:objectDefaults>
  <a:extraClrSchemeLst/>
  <a:custClrLst>
    <a:custClr name="MF Status Crimson">
      <a:srgbClr val="E5004C"/>
    </a:custClr>
    <a:custClr name="MF Status Apricot">
      <a:srgbClr val="F48B34"/>
    </a:custClr>
    <a:custClr name="MF Status Yellow">
      <a:srgbClr val="FCDB1F"/>
    </a:custClr>
    <a:custClr name="MF Status Green">
      <a:srgbClr val="1AAC60"/>
    </a:custClr>
  </a:custClrLst>
  <a:extLst>
    <a:ext uri="{05A4C25C-085E-4340-85A3-A5531E510DB2}">
      <thm15:themeFamily xmlns:thm15="http://schemas.microsoft.com/office/thememl/2012/main" name="Presentation_09_15_17_vg.potx" id="{5EE188AC-7198-4106-A282-11FECE34B1B0}" vid="{B9016EDD-6B62-4AAF-8CD0-0583E1FF0D02}"/>
    </a:ext>
  </a:extLst>
</a:theme>
</file>

<file path=ppt/theme/theme2.xml><?xml version="1.0" encoding="utf-8"?>
<a:theme xmlns:a="http://schemas.openxmlformats.org/drawingml/2006/main" name="MF COLOR GRADIENTS">
  <a:themeElements>
    <a:clrScheme name="3_Custom_MF">
      <a:dk1>
        <a:srgbClr val="000000"/>
      </a:dk1>
      <a:lt1>
        <a:sysClr val="window" lastClr="FFFFFF"/>
      </a:lt1>
      <a:dk2>
        <a:srgbClr val="425569"/>
      </a:dk2>
      <a:lt2>
        <a:srgbClr val="CFCFCF"/>
      </a:lt2>
      <a:accent1>
        <a:srgbClr val="000066"/>
      </a:accent1>
      <a:accent2>
        <a:srgbClr val="29CEFE"/>
      </a:accent2>
      <a:accent3>
        <a:srgbClr val="0033CC"/>
      </a:accent3>
      <a:accent4>
        <a:srgbClr val="0079EF"/>
      </a:accent4>
      <a:accent5>
        <a:srgbClr val="29CEFE"/>
      </a:accent5>
      <a:accent6>
        <a:srgbClr val="2FD6C3"/>
      </a:accent6>
      <a:hlink>
        <a:srgbClr val="00B0F0"/>
      </a:hlink>
      <a:folHlink>
        <a:srgbClr val="0C90E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rmAutofit/>
      </a:bodyPr>
      <a:lstStyle>
        <a:defPPr marL="0" indent="0">
          <a:spcAft>
            <a:spcPts val="1800"/>
          </a:spcAft>
          <a:buNone/>
          <a:defRPr sz="2400" dirty="0"/>
        </a:defPPr>
      </a:lstStyle>
    </a:txDef>
  </a:objectDefaults>
  <a:extraClrSchemeLst/>
  <a:custClrLst>
    <a:custClr name="MF Status Crimson">
      <a:srgbClr val="E5004C"/>
    </a:custClr>
    <a:custClr name="MF Status Apricot">
      <a:srgbClr val="F48B34"/>
    </a:custClr>
    <a:custClr name="MF Status Yellow">
      <a:srgbClr val="FCDB1F"/>
    </a:custClr>
    <a:custClr name="MF Status Green">
      <a:srgbClr val="1AAC60"/>
    </a:custClr>
  </a:custClrLst>
  <a:extLst>
    <a:ext uri="{05A4C25C-085E-4340-85A3-A5531E510DB2}">
      <thm15:themeFamily xmlns:thm15="http://schemas.microsoft.com/office/thememl/2012/main" name="Presentation_2017" id="{EE410749-BDB7-BA44-9034-418D44443F47}" vid="{9639C47D-4534-FE4D-9883-F5A494F791B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MF Status Crimson">
      <a:srgbClr val="E5004C"/>
    </a:custClr>
    <a:custClr name="MF Status Apricot">
      <a:srgbClr val="F48B34"/>
    </a:custClr>
    <a:custClr name="MF Status Yellow">
      <a:srgbClr val="FCDB1F"/>
    </a:custClr>
    <a:custClr name="MF Status Green">
      <a:srgbClr val="1AAC6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03BCB38-008C-E349-A4FC-E674450CD1CA}">
  <we:reference id="wa104381063" version="1.0.0.0" store="en-US" storeType="OMEX"/>
  <we:alternateReferences>
    <we:reference id="wa104381063" version="1.0.0.0" store="wa104381063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E7884B5E337B4FBBED0F9D2CE854C9" ma:contentTypeVersion="4" ma:contentTypeDescription="Create a new document." ma:contentTypeScope="" ma:versionID="f96c740ecd242f7563c12cf6cf4a3cc9">
  <xsd:schema xmlns:xsd="http://www.w3.org/2001/XMLSchema" xmlns:xs="http://www.w3.org/2001/XMLSchema" xmlns:p="http://schemas.microsoft.com/office/2006/metadata/properties" xmlns:ns2="a8928c6c-9e43-4659-83e5-b394eaf80832" xmlns:ns3="1eddce99-1d0c-468e-980b-a6c35b3e1af6" targetNamespace="http://schemas.microsoft.com/office/2006/metadata/properties" ma:root="true" ma:fieldsID="8e41631f18367b1ce981868e4a7f62b6" ns2:_="" ns3:_="">
    <xsd:import namespace="a8928c6c-9e43-4659-83e5-b394eaf80832"/>
    <xsd:import namespace="1eddce99-1d0c-468e-980b-a6c35b3e1a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928c6c-9e43-4659-83e5-b394eaf808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ddce99-1d0c-468e-980b-a6c35b3e1af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377686-3C9F-4931-9FB2-F526885469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928c6c-9e43-4659-83e5-b394eaf80832"/>
    <ds:schemaRef ds:uri="1eddce99-1d0c-468e-980b-a6c35b3e1a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B01CFF-8547-4E06-87BD-4BAC7C3232DD}">
  <ds:schemaRefs>
    <ds:schemaRef ds:uri="1eddce99-1d0c-468e-980b-a6c35b3e1af6"/>
    <ds:schemaRef ds:uri="http://purl.org/dc/terms/"/>
    <ds:schemaRef ds:uri="http://schemas.microsoft.com/office/infopath/2007/PartnerControls"/>
    <ds:schemaRef ds:uri="a8928c6c-9e43-4659-83e5-b394eaf80832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D6D1A4E-68D9-4C94-AEA0-BB144FAFFF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Presentation_09_15_17_vg3</Template>
  <TotalTime>9476</TotalTime>
  <Words>1623</Words>
  <Application>Microsoft Office PowerPoint</Application>
  <PresentationFormat>Widescreen</PresentationFormat>
  <Paragraphs>219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(Headings)</vt:lpstr>
      <vt:lpstr>Calibri</vt:lpstr>
      <vt:lpstr>Calibri Light</vt:lpstr>
      <vt:lpstr>Futura Bk</vt:lpstr>
      <vt:lpstr>HP Simplified</vt:lpstr>
      <vt:lpstr>Wingdings</vt:lpstr>
      <vt:lpstr>MICROFOCUS THEME v5</vt:lpstr>
      <vt:lpstr>MF COLOR GRADIENTS</vt:lpstr>
      <vt:lpstr>Module 11 – Survey Management</vt:lpstr>
      <vt:lpstr>Objectives</vt:lpstr>
      <vt:lpstr>Survey Management</vt:lpstr>
      <vt:lpstr>Survey Management – Friendly formats</vt:lpstr>
      <vt:lpstr>Survey Management – Friendly formats</vt:lpstr>
      <vt:lpstr>Survey Management – Friendly formats</vt:lpstr>
      <vt:lpstr>Survey Management – Reporting</vt:lpstr>
      <vt:lpstr>Survey Management – Hot Topic Analytics</vt:lpstr>
      <vt:lpstr>Survey Workflow</vt:lpstr>
      <vt:lpstr>Create a new Survey (1)</vt:lpstr>
      <vt:lpstr>Create a new Survey (2)</vt:lpstr>
      <vt:lpstr>Create a new Survey (3)</vt:lpstr>
      <vt:lpstr>Create a new Survey (4)</vt:lpstr>
      <vt:lpstr>Create a new Survey (5)</vt:lpstr>
      <vt:lpstr>Create a new Survey (6)</vt:lpstr>
      <vt:lpstr>Create a new Survey (7)</vt:lpstr>
      <vt:lpstr>Send a Survey Manually</vt:lpstr>
      <vt:lpstr>Automatically Send a Survey using a Business Rule</vt:lpstr>
      <vt:lpstr>Lab 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Focus Presentation Template</dc:title>
  <dc:creator>david groom</dc:creator>
  <cp:lastModifiedBy>Hibbard, Carol A (HPE Software Worldwide Technical Enablement Group)</cp:lastModifiedBy>
  <cp:revision>286</cp:revision>
  <dcterms:created xsi:type="dcterms:W3CDTF">2017-09-18T16:47:52Z</dcterms:created>
  <dcterms:modified xsi:type="dcterms:W3CDTF">2018-01-31T20:18:53Z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0x01010088E7884B5E337B4FBBED0F9D2CE854C9</vt:lpwstr>
  </property>
</Properties>
</file>